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9"/>
  </p:notesMasterIdLst>
  <p:sldIdLst>
    <p:sldId id="268" r:id="rId5"/>
    <p:sldId id="1636" r:id="rId6"/>
    <p:sldId id="256" r:id="rId7"/>
    <p:sldId id="257" r:id="rId8"/>
    <p:sldId id="860" r:id="rId9"/>
    <p:sldId id="1582" r:id="rId10"/>
    <p:sldId id="260" r:id="rId11"/>
    <p:sldId id="262" r:id="rId12"/>
    <p:sldId id="263" r:id="rId13"/>
    <p:sldId id="265" r:id="rId14"/>
    <p:sldId id="267" r:id="rId15"/>
    <p:sldId id="1585" r:id="rId16"/>
    <p:sldId id="1586" r:id="rId17"/>
    <p:sldId id="1561" r:id="rId18"/>
    <p:sldId id="889" r:id="rId19"/>
    <p:sldId id="1562" r:id="rId20"/>
    <p:sldId id="1588" r:id="rId21"/>
    <p:sldId id="1589" r:id="rId22"/>
    <p:sldId id="1569" r:id="rId23"/>
    <p:sldId id="1576" r:id="rId24"/>
    <p:sldId id="1577" r:id="rId25"/>
    <p:sldId id="1590" r:id="rId26"/>
    <p:sldId id="1571" r:id="rId27"/>
    <p:sldId id="1579" r:id="rId28"/>
    <p:sldId id="1580" r:id="rId29"/>
    <p:sldId id="1591" r:id="rId30"/>
    <p:sldId id="1592" r:id="rId31"/>
    <p:sldId id="1594" r:id="rId32"/>
    <p:sldId id="1595" r:id="rId33"/>
    <p:sldId id="1599" r:id="rId34"/>
    <p:sldId id="1600" r:id="rId35"/>
    <p:sldId id="1601" r:id="rId36"/>
    <p:sldId id="1596" r:id="rId37"/>
    <p:sldId id="1597" r:id="rId38"/>
    <p:sldId id="1598" r:id="rId39"/>
    <p:sldId id="1603" r:id="rId40"/>
    <p:sldId id="1604" r:id="rId41"/>
    <p:sldId id="1602" r:id="rId42"/>
    <p:sldId id="1584" r:id="rId43"/>
    <p:sldId id="669" r:id="rId44"/>
    <p:sldId id="1605" r:id="rId45"/>
    <p:sldId id="465" r:id="rId46"/>
    <p:sldId id="1575" r:id="rId47"/>
    <p:sldId id="1610" r:id="rId48"/>
    <p:sldId id="1607" r:id="rId49"/>
    <p:sldId id="1609" r:id="rId50"/>
    <p:sldId id="1611" r:id="rId51"/>
    <p:sldId id="1608" r:id="rId52"/>
    <p:sldId id="1574" r:id="rId53"/>
    <p:sldId id="328" r:id="rId54"/>
    <p:sldId id="333" r:id="rId55"/>
    <p:sldId id="1583" r:id="rId56"/>
    <p:sldId id="1606" r:id="rId57"/>
    <p:sldId id="379" r:id="rId58"/>
    <p:sldId id="1629" r:id="rId59"/>
    <p:sldId id="1630" r:id="rId60"/>
    <p:sldId id="1631" r:id="rId61"/>
    <p:sldId id="1632" r:id="rId62"/>
    <p:sldId id="1633" r:id="rId63"/>
    <p:sldId id="1634" r:id="rId64"/>
    <p:sldId id="337" r:id="rId65"/>
    <p:sldId id="1635" r:id="rId66"/>
    <p:sldId id="1581" r:id="rId67"/>
    <p:sldId id="332" r:id="rId68"/>
  </p:sldIdLst>
  <p:sldSz cx="24384000" cy="13716000"/>
  <p:notesSz cx="7315200" cy="9601200"/>
  <p:embeddedFontLst>
    <p:embeddedFont>
      <p:font typeface="Arial Black" panose="020B0A04020102020204" pitchFamily="34" charset="0"/>
      <p:regular r:id="rId70"/>
      <p:bold r:id="rId71"/>
    </p:embeddedFont>
    <p:embeddedFont>
      <p:font typeface="Cambria" panose="02040503050406030204" pitchFamily="18" charset="0"/>
      <p:regular r:id="rId72"/>
      <p:bold r:id="rId73"/>
      <p:italic r:id="rId74"/>
      <p:boldItalic r:id="rId75"/>
    </p:embeddedFont>
    <p:embeddedFont>
      <p:font typeface="Candal" panose="020B0604020202020204" charset="0"/>
      <p:regular r:id="rId76"/>
    </p:embeddedFont>
    <p:embeddedFont>
      <p:font typeface="Century Gothic" panose="020B0604020202020204" charset="0"/>
      <p:regular r:id="rId77"/>
      <p:bold r:id="rId78"/>
      <p:italic r:id="rId79"/>
      <p:boldItalic r:id="rId80"/>
    </p:embeddedFont>
    <p:embeddedFont>
      <p:font typeface="Changa One" panose="020B0604020202020204" charset="0"/>
      <p:regular r:id="rId81"/>
      <p:bold r:id="rId82"/>
      <p:italic r:id="rId83"/>
      <p:boldItalic r:id="rId84"/>
    </p:embeddedFont>
    <p:embeddedFont>
      <p:font typeface="DM Mono" panose="020B0604020202020204" charset="0"/>
      <p:regular r:id="rId85"/>
      <p:italic r:id="rId86"/>
    </p:embeddedFont>
    <p:embeddedFont>
      <p:font typeface="Helvetica Neue" panose="020B0604020202020204" charset="0"/>
      <p:regular r:id="rId87"/>
      <p:bold r:id="rId88"/>
      <p:italic r:id="rId89"/>
      <p:boldItalic r:id="rId90"/>
    </p:embeddedFont>
    <p:embeddedFont>
      <p:font typeface="Overlock" panose="020B0604020202020204" charset="0"/>
      <p:regular r:id="rId91"/>
      <p:bold r:id="rId92"/>
      <p:italic r:id="rId93"/>
      <p:boldItalic r:id="rId94"/>
    </p:embeddedFont>
    <p:embeddedFont>
      <p:font typeface="Raleway" panose="020B0604020202020204" charset="0"/>
      <p:regular r:id="rId95"/>
      <p:bold r:id="rId96"/>
      <p:italic r:id="rId97"/>
      <p:boldItalic r:id="rId98"/>
    </p:embeddedFont>
    <p:embeddedFont>
      <p:font typeface="Raleway Black" panose="020B0604020202020204" charset="0"/>
      <p:bold r:id="rId99"/>
      <p:italic r:id="rId100"/>
      <p:boldItalic r:id="rId101"/>
    </p:embeddedFont>
    <p:embeddedFont>
      <p:font typeface="Roboto" panose="020B0604020202020204" charset="0"/>
      <p:regular r:id="rId102"/>
      <p:bold r:id="rId103"/>
      <p:italic r:id="rId104"/>
      <p:boldItalic r:id="rId105"/>
    </p:embeddedFont>
    <p:embeddedFont>
      <p:font typeface="Rubik" panose="020B0604020202020204" charset="-79"/>
      <p:regular r:id="rId106"/>
      <p:bold r:id="rId107"/>
      <p:italic r:id="rId108"/>
      <p:boldItalic r:id="rId109"/>
    </p:embeddedFont>
    <p:embeddedFont>
      <p:font typeface="Rubik Medium" panose="020B0604020202020204" charset="-79"/>
      <p:regular r:id="rId110"/>
      <p:bold r:id="rId111"/>
      <p:italic r:id="rId112"/>
      <p:boldItalic r:id="rId113"/>
    </p:embeddedFont>
    <p:embeddedFont>
      <p:font typeface="Rubik SemiBold" panose="020B0604020202020204" charset="-79"/>
      <p:regular r:id="rId114"/>
      <p:bold r:id="rId115"/>
      <p:italic r:id="rId116"/>
      <p:boldItalic r:id="rId117"/>
    </p:embeddedFont>
    <p:embeddedFont>
      <p:font typeface="Trebuchet MS" panose="020B0603020202020204" pitchFamily="34"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FF2B6C9-3E4D-4F48-8674-08041C2C8E46}">
          <p14:sldIdLst>
            <p14:sldId id="268"/>
            <p14:sldId id="1636"/>
            <p14:sldId id="256"/>
            <p14:sldId id="257"/>
            <p14:sldId id="860"/>
            <p14:sldId id="1582"/>
          </p14:sldIdLst>
        </p14:section>
        <p14:section name="RPM Recapt" id="{BF841F9D-1D47-486D-B592-7798AD71FACE}">
          <p14:sldIdLst>
            <p14:sldId id="260"/>
            <p14:sldId id="262"/>
            <p14:sldId id="263"/>
            <p14:sldId id="265"/>
            <p14:sldId id="267"/>
            <p14:sldId id="1585"/>
          </p14:sldIdLst>
        </p14:section>
        <p14:section name="Launching a TH Svc" id="{0E0B9B3F-CBD1-47BA-A79E-901EBA9ABF98}">
          <p14:sldIdLst>
            <p14:sldId id="1586"/>
            <p14:sldId id="1561"/>
            <p14:sldId id="889"/>
            <p14:sldId id="1562"/>
            <p14:sldId id="1588"/>
          </p14:sldIdLst>
        </p14:section>
        <p14:section name="Making the Case" id="{EE8AEA6E-E552-4D11-826D-9A46549B6461}">
          <p14:sldIdLst>
            <p14:sldId id="1589"/>
            <p14:sldId id="1569"/>
            <p14:sldId id="1576"/>
            <p14:sldId id="1577"/>
            <p14:sldId id="1590"/>
            <p14:sldId id="1571"/>
            <p14:sldId id="1579"/>
            <p14:sldId id="1580"/>
            <p14:sldId id="1591"/>
          </p14:sldIdLst>
        </p14:section>
        <p14:section name="Solutionization" id="{B04192F2-7B26-4382-843C-C05FCC6F444A}">
          <p14:sldIdLst>
            <p14:sldId id="1592"/>
            <p14:sldId id="1594"/>
            <p14:sldId id="1595"/>
            <p14:sldId id="1599"/>
            <p14:sldId id="1600"/>
            <p14:sldId id="1601"/>
            <p14:sldId id="1596"/>
            <p14:sldId id="1597"/>
            <p14:sldId id="1598"/>
            <p14:sldId id="1603"/>
          </p14:sldIdLst>
        </p14:section>
        <p14:section name="Technology Selection" id="{ECFDFCAF-4785-4948-87F0-C7EC96A15FF0}">
          <p14:sldIdLst>
            <p14:sldId id="1604"/>
            <p14:sldId id="1602"/>
            <p14:sldId id="1584"/>
            <p14:sldId id="669"/>
            <p14:sldId id="1605"/>
            <p14:sldId id="465"/>
            <p14:sldId id="1575"/>
            <p14:sldId id="1610"/>
          </p14:sldIdLst>
        </p14:section>
        <p14:section name="Operationalization" id="{94079B6C-495D-4357-B5F1-14D2B2967D31}">
          <p14:sldIdLst>
            <p14:sldId id="1607"/>
            <p14:sldId id="1609"/>
            <p14:sldId id="1611"/>
          </p14:sldIdLst>
        </p14:section>
        <p14:section name="Survey &amp; Q&amp;A" id="{7D6E2B71-EB6D-44FD-AD1F-1CEAD59706DC}">
          <p14:sldIdLst>
            <p14:sldId id="1608"/>
            <p14:sldId id="1574"/>
            <p14:sldId id="328"/>
            <p14:sldId id="333"/>
          </p14:sldIdLst>
        </p14:section>
        <p14:section name="Launching: PoC" id="{58136985-392A-4700-94F4-F1FE59818363}">
          <p14:sldIdLst>
            <p14:sldId id="1583"/>
            <p14:sldId id="1606"/>
            <p14:sldId id="379"/>
            <p14:sldId id="1629"/>
            <p14:sldId id="1630"/>
            <p14:sldId id="1631"/>
            <p14:sldId id="1632"/>
            <p14:sldId id="1633"/>
            <p14:sldId id="1634"/>
            <p14:sldId id="337"/>
          </p14:sldIdLst>
        </p14:section>
        <p14:section name="Q&amp;A &amp; PoC" id="{2143AF90-DD3E-40D6-9892-B9DE78ECAE84}">
          <p14:sldIdLst>
            <p14:sldId id="1635"/>
            <p14:sldId id="1581"/>
            <p14:sldId id="332"/>
          </p14:sldIdLst>
        </p14:section>
      </p14:sectionLst>
    </p:ext>
    <p:ext uri="{EFAFB233-063F-42B5-8137-9DF3F51BA10A}">
      <p15:sldGuideLst xmlns:p15="http://schemas.microsoft.com/office/powerpoint/2012/main">
        <p15:guide id="1" pos="3216" userDrawn="1">
          <p15:clr>
            <a:srgbClr val="A4A3A4"/>
          </p15:clr>
        </p15:guide>
        <p15:guide id="2" pos="12144" userDrawn="1">
          <p15:clr>
            <a:srgbClr val="A4A3A4"/>
          </p15:clr>
        </p15:guide>
        <p15:guide id="3" orient="horz" pos="432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51" roundtripDataSignature="AMtx7mh8svbmUL2JtBXju8t4QXDT5WliK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CAC"/>
    <a:srgbClr val="2C415C"/>
    <a:srgbClr val="66FFFF"/>
    <a:srgbClr val="00FFFF"/>
    <a:srgbClr val="836BB7"/>
    <a:srgbClr val="9999FF"/>
    <a:srgbClr val="92C370"/>
    <a:srgbClr val="527F34"/>
    <a:srgbClr val="FE8621"/>
    <a:srgbClr val="1833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7E7B0-BE57-52C4-FF2F-2D1ABB9B0EF3}" v="33" dt="2025-06-13T15:44:05.466"/>
    <p1510:client id="{4178771D-13E1-5041-F47A-026D3C828DA4}" v="10" dt="2025-06-12T18:39:32.667"/>
  </p1510:revLst>
</p1510:revInfo>
</file>

<file path=ppt/tableStyles.xml><?xml version="1.0" encoding="utf-8"?>
<a:tblStyleLst xmlns:a="http://schemas.openxmlformats.org/drawingml/2006/main" def="{476B85BD-AEA3-4D20-9E93-43E2AAB3BDBB}">
  <a:tblStyle styleId="{476B85BD-AEA3-4D20-9E93-43E2AAB3BDB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4ED720-D78A-4F30-9152-9F37713973A5}" styleName="Table_1">
    <a:wholeTbl>
      <a:tcTxStyle b="off" i="off">
        <a:font>
          <a:latin typeface="Graphik"/>
          <a:ea typeface="Graphik"/>
          <a:cs typeface="Graphik"/>
        </a:font>
        <a:srgbClr val="000000"/>
      </a:tcTxStyle>
      <a:tcStyle>
        <a:tcBdr>
          <a:left>
            <a:ln w="12700" cap="flat" cmpd="sng">
              <a:solidFill>
                <a:srgbClr val="5E5E5E"/>
              </a:solidFill>
              <a:prstDash val="solid"/>
              <a:round/>
              <a:headEnd type="none" w="sm" len="sm"/>
              <a:tailEnd type="none" w="sm" len="sm"/>
            </a:ln>
          </a:left>
          <a:right>
            <a:ln w="12700" cap="flat" cmpd="sng">
              <a:solidFill>
                <a:srgbClr val="5E5E5E"/>
              </a:solidFill>
              <a:prstDash val="solid"/>
              <a:round/>
              <a:headEnd type="none" w="sm" len="sm"/>
              <a:tailEnd type="none" w="sm" len="sm"/>
            </a:ln>
          </a:right>
          <a:top>
            <a:ln w="12700" cap="flat" cmpd="sng">
              <a:solidFill>
                <a:srgbClr val="5E5E5E"/>
              </a:solidFill>
              <a:prstDash val="solid"/>
              <a:round/>
              <a:headEnd type="none" w="sm" len="sm"/>
              <a:tailEnd type="none" w="sm" len="sm"/>
            </a:ln>
          </a:top>
          <a:bottom>
            <a:ln w="12700" cap="flat" cmpd="sng">
              <a:solidFill>
                <a:srgbClr val="5E5E5E"/>
              </a:solidFill>
              <a:prstDash val="solid"/>
              <a:round/>
              <a:headEnd type="none" w="sm" len="sm"/>
              <a:tailEnd type="none" w="sm" len="sm"/>
            </a:ln>
          </a:bottom>
          <a:insideH>
            <a:ln w="12700" cap="flat" cmpd="sng">
              <a:solidFill>
                <a:srgbClr val="5E5E5E"/>
              </a:solidFill>
              <a:prstDash val="solid"/>
              <a:round/>
              <a:headEnd type="none" w="sm" len="sm"/>
              <a:tailEnd type="none" w="sm" len="sm"/>
            </a:ln>
          </a:insideH>
          <a:insideV>
            <a:ln w="12700" cap="flat" cmpd="sng">
              <a:solidFill>
                <a:srgbClr val="5E5E5E"/>
              </a:solidFill>
              <a:prstDash val="solid"/>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ECEEEF"/>
          </a:solidFill>
        </a:fill>
      </a:tcStyle>
    </a:band2H>
    <a:band1V>
      <a:tcTxStyle/>
      <a:tcStyle>
        <a:tcBdr/>
      </a:tcStyle>
    </a:band1V>
    <a:band2V>
      <a:tcTxStyle/>
      <a:tcStyle>
        <a:tcBdr/>
      </a:tcStyle>
    </a:band2V>
    <a:lastCol>
      <a:tcTxStyle/>
      <a:tcStyle>
        <a:tcBdr/>
      </a:tcStyle>
    </a:lastCol>
    <a:firstCol>
      <a:tcTxStyle b="on" i="off">
        <a:font>
          <a:latin typeface="Graphik Semibold"/>
          <a:ea typeface="Graphik Semibold"/>
          <a:cs typeface="Graphik Semibold"/>
        </a:font>
        <a:srgbClr val="FFFFFF"/>
      </a:tcTxStyle>
      <a:tcStyle>
        <a:tcBdr>
          <a:left>
            <a:ln w="12700" cap="flat" cmpd="sng">
              <a:solidFill>
                <a:srgbClr val="A6AAA9"/>
              </a:solidFill>
              <a:prstDash val="solid"/>
              <a:round/>
              <a:headEnd type="none" w="sm" len="sm"/>
              <a:tailEnd type="none" w="sm" len="sm"/>
            </a:ln>
          </a:left>
          <a:right>
            <a:ln w="12700" cap="flat" cmpd="sng">
              <a:solidFill>
                <a:srgbClr val="5E5E5E"/>
              </a:solidFill>
              <a:prstDash val="solid"/>
              <a:round/>
              <a:headEnd type="none" w="sm" len="sm"/>
              <a:tailEnd type="none" w="sm" len="sm"/>
            </a:ln>
          </a:right>
          <a:top>
            <a:ln w="12700" cap="flat" cmpd="sng">
              <a:solidFill>
                <a:srgbClr val="5E5E5E"/>
              </a:solidFill>
              <a:prstDash val="solid"/>
              <a:round/>
              <a:headEnd type="none" w="sm" len="sm"/>
              <a:tailEnd type="none" w="sm" len="sm"/>
            </a:ln>
          </a:top>
          <a:bottom>
            <a:ln w="12700" cap="flat" cmpd="sng">
              <a:solidFill>
                <a:srgbClr val="5E5E5E"/>
              </a:solidFill>
              <a:prstDash val="solid"/>
              <a:round/>
              <a:headEnd type="none" w="sm" len="sm"/>
              <a:tailEnd type="none" w="sm" len="sm"/>
            </a:ln>
          </a:bottom>
          <a:insideH>
            <a:ln w="12700" cap="flat" cmpd="sng">
              <a:solidFill>
                <a:srgbClr val="5E5E5E"/>
              </a:solidFill>
              <a:prstDash val="solid"/>
              <a:round/>
              <a:headEnd type="none" w="sm" len="sm"/>
              <a:tailEnd type="none" w="sm" len="sm"/>
            </a:ln>
          </a:insideH>
          <a:insideV>
            <a:ln w="12700" cap="flat" cmpd="sng">
              <a:solidFill>
                <a:srgbClr val="5E5E5E"/>
              </a:solidFill>
              <a:prstDash val="solid"/>
              <a:round/>
              <a:headEnd type="none" w="sm" len="sm"/>
              <a:tailEnd type="none" w="sm" len="sm"/>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cmpd="sng">
              <a:solidFill>
                <a:srgbClr val="A6AAA9"/>
              </a:solidFill>
              <a:prstDash val="solid"/>
              <a:round/>
              <a:headEnd type="none" w="sm" len="sm"/>
              <a:tailEnd type="none" w="sm" len="sm"/>
            </a:ln>
          </a:left>
          <a:right>
            <a:ln w="12700" cap="flat" cmpd="sng">
              <a:solidFill>
                <a:srgbClr val="A6AAA9"/>
              </a:solidFill>
              <a:prstDash val="solid"/>
              <a:round/>
              <a:headEnd type="none" w="sm" len="sm"/>
              <a:tailEnd type="none" w="sm" len="sm"/>
            </a:ln>
          </a:right>
          <a:top>
            <a:ln w="38100" cap="flat" cmpd="sng">
              <a:solidFill>
                <a:srgbClr val="21918F"/>
              </a:solidFill>
              <a:prstDash val="solid"/>
              <a:round/>
              <a:headEnd type="none" w="sm" len="sm"/>
              <a:tailEnd type="none" w="sm" len="sm"/>
            </a:ln>
          </a:top>
          <a:bottom>
            <a:ln w="12700" cap="flat" cmpd="sng">
              <a:solidFill>
                <a:srgbClr val="A6AAA9"/>
              </a:solidFill>
              <a:prstDash val="solid"/>
              <a:round/>
              <a:headEnd type="none" w="sm" len="sm"/>
              <a:tailEnd type="none" w="sm" len="sm"/>
            </a:ln>
          </a:bottom>
          <a:insideH>
            <a:ln w="12700" cap="flat" cmpd="sng">
              <a:solidFill>
                <a:srgbClr val="A6AAA9"/>
              </a:solidFill>
              <a:prstDash val="solid"/>
              <a:round/>
              <a:headEnd type="none" w="sm" len="sm"/>
              <a:tailEnd type="none" w="sm" len="sm"/>
            </a:ln>
          </a:insideH>
          <a:insideV>
            <a:ln w="12700" cap="flat" cmpd="sng">
              <a:solidFill>
                <a:srgbClr val="A6AAA9"/>
              </a:solidFill>
              <a:prstDash val="solid"/>
              <a:round/>
              <a:headEnd type="none" w="sm" len="sm"/>
              <a:tailEnd type="none" w="sm" len="sm"/>
            </a:ln>
          </a:insideV>
        </a:tcBdr>
        <a:fill>
          <a:solidFill>
            <a:srgbClr val="FFFFFF"/>
          </a:solidFill>
        </a:fill>
      </a:tcStyle>
    </a:lastRow>
    <a:seCell>
      <a:tcTxStyle/>
      <a:tcStyle>
        <a:tcBdr/>
      </a:tcStyle>
    </a:seCell>
    <a:swCell>
      <a:tcTxStyle/>
      <a:tcStyle>
        <a:tcBdr/>
      </a:tcStyle>
    </a:swCell>
    <a:firstRow>
      <a:tcTxStyle b="on" i="off">
        <a:font>
          <a:latin typeface="Graphik Semibold"/>
          <a:ea typeface="Graphik Semibold"/>
          <a:cs typeface="Graphik Semibold"/>
        </a:font>
        <a:srgbClr val="FFFFFF"/>
      </a:tcTxStyle>
      <a:tcStyle>
        <a:tcBdr>
          <a:left>
            <a:ln w="12700" cap="flat" cmpd="sng">
              <a:solidFill>
                <a:srgbClr val="5E5E5E"/>
              </a:solidFill>
              <a:prstDash val="solid"/>
              <a:round/>
              <a:headEnd type="none" w="sm" len="sm"/>
              <a:tailEnd type="none" w="sm" len="sm"/>
            </a:ln>
          </a:left>
          <a:right>
            <a:ln w="12700" cap="flat" cmpd="sng">
              <a:solidFill>
                <a:srgbClr val="5E5E5E"/>
              </a:solidFill>
              <a:prstDash val="solid"/>
              <a:round/>
              <a:headEnd type="none" w="sm" len="sm"/>
              <a:tailEnd type="none" w="sm" len="sm"/>
            </a:ln>
          </a:right>
          <a:top>
            <a:ln w="12700" cap="flat" cmpd="sng">
              <a:solidFill>
                <a:srgbClr val="A6AAA9"/>
              </a:solidFill>
              <a:prstDash val="solid"/>
              <a:round/>
              <a:headEnd type="none" w="sm" len="sm"/>
              <a:tailEnd type="none" w="sm" len="sm"/>
            </a:ln>
          </a:top>
          <a:bottom>
            <a:ln w="12700" cap="flat" cmpd="sng">
              <a:solidFill>
                <a:srgbClr val="5E5E5E"/>
              </a:solidFill>
              <a:prstDash val="solid"/>
              <a:round/>
              <a:headEnd type="none" w="sm" len="sm"/>
              <a:tailEnd type="none" w="sm" len="sm"/>
            </a:ln>
          </a:bottom>
          <a:insideH>
            <a:ln w="12700" cap="flat" cmpd="sng">
              <a:solidFill>
                <a:srgbClr val="5E5E5E"/>
              </a:solidFill>
              <a:prstDash val="solid"/>
              <a:round/>
              <a:headEnd type="none" w="sm" len="sm"/>
              <a:tailEnd type="none" w="sm" len="sm"/>
            </a:ln>
          </a:insideH>
          <a:insideV>
            <a:ln w="12700" cap="flat" cmpd="sng">
              <a:solidFill>
                <a:srgbClr val="5E5E5E"/>
              </a:solidFill>
              <a:prstDash val="solid"/>
              <a:round/>
              <a:headEnd type="none" w="sm" len="sm"/>
              <a:tailEnd type="none" w="sm" len="sm"/>
            </a:ln>
          </a:insideV>
        </a:tcBdr>
        <a:fill>
          <a:solidFill>
            <a:srgbClr val="21918F"/>
          </a:solidFill>
        </a:fill>
      </a:tcStyle>
    </a:firstRow>
    <a:neCell>
      <a:tcTxStyle/>
      <a:tcStyle>
        <a:tcBdr/>
      </a:tcStyle>
    </a:neCell>
    <a:nwCell>
      <a:tcTxStyle/>
      <a:tcStyle>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216"/>
        <p:guide pos="12144"/>
        <p:guide orient="horz" pos="432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48.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5.fntdata"/><Relationship Id="rId89" Type="http://schemas.openxmlformats.org/officeDocument/2006/relationships/font" Target="fonts/font20.fntdata"/><Relationship Id="rId112" Type="http://schemas.openxmlformats.org/officeDocument/2006/relationships/font" Target="fonts/font43.fntdata"/><Relationship Id="rId154"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font" Target="fonts/font3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font" Target="fonts/font33.fntdata"/><Relationship Id="rId5" Type="http://schemas.openxmlformats.org/officeDocument/2006/relationships/slide" Target="slides/slide1.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notesMaster" Target="notesMasters/notesMaster1.xml"/><Relationship Id="rId113" Type="http://schemas.openxmlformats.org/officeDocument/2006/relationships/font" Target="fonts/font44.fntdata"/><Relationship Id="rId118" Type="http://schemas.openxmlformats.org/officeDocument/2006/relationships/font" Target="fonts/font49.fntdata"/><Relationship Id="rId80" Type="http://schemas.openxmlformats.org/officeDocument/2006/relationships/font" Target="fonts/font11.fntdata"/><Relationship Id="rId85" Type="http://schemas.openxmlformats.org/officeDocument/2006/relationships/font" Target="fonts/font16.fntdata"/><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4.fntdata"/><Relationship Id="rId108" Type="http://schemas.openxmlformats.org/officeDocument/2006/relationships/font" Target="fonts/font39.fntdata"/><Relationship Id="rId54" Type="http://schemas.openxmlformats.org/officeDocument/2006/relationships/slide" Target="slides/slide50.xml"/><Relationship Id="rId70" Type="http://schemas.openxmlformats.org/officeDocument/2006/relationships/font" Target="fonts/font1.fntdata"/><Relationship Id="rId75" Type="http://schemas.openxmlformats.org/officeDocument/2006/relationships/font" Target="fonts/font6.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45.fntdata"/><Relationship Id="rId119" Type="http://schemas.openxmlformats.org/officeDocument/2006/relationships/font" Target="fonts/font50.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font" Target="fonts/font12.fntdata"/><Relationship Id="rId86" Type="http://schemas.openxmlformats.org/officeDocument/2006/relationships/font" Target="fonts/font17.fntdata"/><Relationship Id="rId151" Type="http://customschemas.google.com/relationships/presentationmetadata" Target="metadata"/><Relationship Id="rId156"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4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font" Target="fonts/font35.fntdata"/><Relationship Id="rId120" Type="http://schemas.openxmlformats.org/officeDocument/2006/relationships/font" Target="fonts/font51.fntdata"/><Relationship Id="rId7" Type="http://schemas.openxmlformats.org/officeDocument/2006/relationships/slide" Target="slides/slide3.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8.fntdata"/><Relationship Id="rId110" Type="http://schemas.openxmlformats.org/officeDocument/2006/relationships/font" Target="fonts/font41.fntdata"/><Relationship Id="rId115" Type="http://schemas.openxmlformats.org/officeDocument/2006/relationships/font" Target="fonts/font46.fntdata"/><Relationship Id="rId15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font" Target="fonts/font13.fntdata"/><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8.fntdata"/><Relationship Id="rId100" Type="http://schemas.openxmlformats.org/officeDocument/2006/relationships/font" Target="fonts/font31.fntdata"/><Relationship Id="rId105" Type="http://schemas.openxmlformats.org/officeDocument/2006/relationships/font" Target="fonts/font3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121" Type="http://schemas.openxmlformats.org/officeDocument/2006/relationships/font" Target="fonts/font5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4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14.fntdata"/><Relationship Id="rId88" Type="http://schemas.openxmlformats.org/officeDocument/2006/relationships/font" Target="fonts/font19.fntdata"/><Relationship Id="rId111" Type="http://schemas.openxmlformats.org/officeDocument/2006/relationships/font" Target="fonts/font42.fntdata"/><Relationship Id="rId153"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37.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font" Target="fonts/font4.fntdata"/><Relationship Id="rId78" Type="http://schemas.openxmlformats.org/officeDocument/2006/relationships/font" Target="fonts/font9.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font" Target="fonts/font32.fntdata"/><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ushi Singh" userId="S::asingh@chcanys.org::aeab451c-ad45-4724-8406-07e3b67c069d" providerId="AD" clId="Web-{4178771D-13E1-5041-F47A-026D3C828DA4}"/>
    <pc:docChg chg="addSld modSld modSection">
      <pc:chgData name="Arushi Singh" userId="S::asingh@chcanys.org::aeab451c-ad45-4724-8406-07e3b67c069d" providerId="AD" clId="Web-{4178771D-13E1-5041-F47A-026D3C828DA4}" dt="2025-06-12T18:39:32.667" v="7" actId="20577"/>
      <pc:docMkLst>
        <pc:docMk/>
      </pc:docMkLst>
      <pc:sldChg chg="addSp delSp modSp">
        <pc:chgData name="Arushi Singh" userId="S::asingh@chcanys.org::aeab451c-ad45-4724-8406-07e3b67c069d" providerId="AD" clId="Web-{4178771D-13E1-5041-F47A-026D3C828DA4}" dt="2025-06-12T18:38:25.666" v="3"/>
        <pc:sldMkLst>
          <pc:docMk/>
          <pc:sldMk cId="0" sldId="256"/>
        </pc:sldMkLst>
        <pc:picChg chg="add del mod">
          <ac:chgData name="Arushi Singh" userId="S::asingh@chcanys.org::aeab451c-ad45-4724-8406-07e3b67c069d" providerId="AD" clId="Web-{4178771D-13E1-5041-F47A-026D3C828DA4}" dt="2025-06-12T18:38:12.807" v="1"/>
          <ac:picMkLst>
            <pc:docMk/>
            <pc:sldMk cId="0" sldId="256"/>
            <ac:picMk id="2" creationId="{DC8CD38B-A7E1-9AA3-D929-ECCCF086FA77}"/>
          </ac:picMkLst>
        </pc:picChg>
        <pc:picChg chg="add del mod">
          <ac:chgData name="Arushi Singh" userId="S::asingh@chcanys.org::aeab451c-ad45-4724-8406-07e3b67c069d" providerId="AD" clId="Web-{4178771D-13E1-5041-F47A-026D3C828DA4}" dt="2025-06-12T18:38:25.666" v="3"/>
          <ac:picMkLst>
            <pc:docMk/>
            <pc:sldMk cId="0" sldId="256"/>
            <ac:picMk id="4" creationId="{56539424-F5C5-6B6C-DE2E-3F90080830F1}"/>
          </ac:picMkLst>
        </pc:picChg>
      </pc:sldChg>
      <pc:sldChg chg="modSp add">
        <pc:chgData name="Arushi Singh" userId="S::asingh@chcanys.org::aeab451c-ad45-4724-8406-07e3b67c069d" providerId="AD" clId="Web-{4178771D-13E1-5041-F47A-026D3C828DA4}" dt="2025-06-12T18:39:32.667" v="7" actId="20577"/>
        <pc:sldMkLst>
          <pc:docMk/>
          <pc:sldMk cId="0" sldId="269"/>
        </pc:sldMkLst>
        <pc:spChg chg="mod">
          <ac:chgData name="Arushi Singh" userId="S::asingh@chcanys.org::aeab451c-ad45-4724-8406-07e3b67c069d" providerId="AD" clId="Web-{4178771D-13E1-5041-F47A-026D3C828DA4}" dt="2025-06-12T18:39:32.667" v="7" actId="20577"/>
          <ac:spMkLst>
            <pc:docMk/>
            <pc:sldMk cId="0" sldId="269"/>
            <ac:spMk id="260" creationId="{00000000-0000-0000-0000-000000000000}"/>
          </ac:spMkLst>
        </pc:spChg>
      </pc:sldChg>
      <pc:sldMasterChg chg="addSldLayout">
        <pc:chgData name="Arushi Singh" userId="S::asingh@chcanys.org::aeab451c-ad45-4724-8406-07e3b67c069d" providerId="AD" clId="Web-{4178771D-13E1-5041-F47A-026D3C828DA4}" dt="2025-06-12T18:38:47.791" v="4"/>
        <pc:sldMasterMkLst>
          <pc:docMk/>
          <pc:sldMasterMk cId="0" sldId="2147483648"/>
        </pc:sldMasterMkLst>
        <pc:sldLayoutChg chg="add">
          <pc:chgData name="Arushi Singh" userId="S::asingh@chcanys.org::aeab451c-ad45-4724-8406-07e3b67c069d" providerId="AD" clId="Web-{4178771D-13E1-5041-F47A-026D3C828DA4}" dt="2025-06-12T18:38:47.791" v="4"/>
          <pc:sldLayoutMkLst>
            <pc:docMk/>
            <pc:sldMasterMk cId="0" sldId="2147483648"/>
            <pc:sldLayoutMk cId="1173537996" sldId="2147483686"/>
          </pc:sldLayoutMkLst>
        </pc:sldLayoutChg>
      </pc:sldMasterChg>
    </pc:docChg>
  </pc:docChgLst>
  <pc:docChgLst>
    <pc:chgData name="Arushi Singh" userId="S::asingh@chcanys.org::aeab451c-ad45-4724-8406-07e3b67c069d" providerId="AD" clId="Web-{33F7E7B0-BE57-52C4-FF2F-2D1ABB9B0EF3}"/>
    <pc:docChg chg="addSld delSld modSld sldOrd modSection">
      <pc:chgData name="Arushi Singh" userId="S::asingh@chcanys.org::aeab451c-ad45-4724-8406-07e3b67c069d" providerId="AD" clId="Web-{33F7E7B0-BE57-52C4-FF2F-2D1ABB9B0EF3}" dt="2025-06-13T15:44:05.466" v="31"/>
      <pc:docMkLst>
        <pc:docMk/>
      </pc:docMkLst>
      <pc:sldChg chg="addSp delSp modSp">
        <pc:chgData name="Arushi Singh" userId="S::asingh@chcanys.org::aeab451c-ad45-4724-8406-07e3b67c069d" providerId="AD" clId="Web-{33F7E7B0-BE57-52C4-FF2F-2D1ABB9B0EF3}" dt="2025-06-13T15:32:32.402" v="1"/>
        <pc:sldMkLst>
          <pc:docMk/>
          <pc:sldMk cId="0" sldId="256"/>
        </pc:sldMkLst>
        <pc:picChg chg="add del mod">
          <ac:chgData name="Arushi Singh" userId="S::asingh@chcanys.org::aeab451c-ad45-4724-8406-07e3b67c069d" providerId="AD" clId="Web-{33F7E7B0-BE57-52C4-FF2F-2D1ABB9B0EF3}" dt="2025-06-13T15:32:32.402" v="1"/>
          <ac:picMkLst>
            <pc:docMk/>
            <pc:sldMk cId="0" sldId="256"/>
            <ac:picMk id="2" creationId="{17FB0059-E0EB-11C0-0C37-B53D096CE3A8}"/>
          </ac:picMkLst>
        </pc:picChg>
      </pc:sldChg>
      <pc:sldChg chg="del">
        <pc:chgData name="Arushi Singh" userId="S::asingh@chcanys.org::aeab451c-ad45-4724-8406-07e3b67c069d" providerId="AD" clId="Web-{33F7E7B0-BE57-52C4-FF2F-2D1ABB9B0EF3}" dt="2025-06-13T15:44:05.466" v="31"/>
        <pc:sldMkLst>
          <pc:docMk/>
          <pc:sldMk cId="0" sldId="258"/>
        </pc:sldMkLst>
      </pc:sldChg>
      <pc:sldChg chg="add ord">
        <pc:chgData name="Arushi Singh" userId="S::asingh@chcanys.org::aeab451c-ad45-4724-8406-07e3b67c069d" providerId="AD" clId="Web-{33F7E7B0-BE57-52C4-FF2F-2D1ABB9B0EF3}" dt="2025-06-13T15:32:51.871" v="5"/>
        <pc:sldMkLst>
          <pc:docMk/>
          <pc:sldMk cId="0" sldId="268"/>
        </pc:sldMkLst>
      </pc:sldChg>
      <pc:sldChg chg="addSp delSp modSp del ord">
        <pc:chgData name="Arushi Singh" userId="S::asingh@chcanys.org::aeab451c-ad45-4724-8406-07e3b67c069d" providerId="AD" clId="Web-{33F7E7B0-BE57-52C4-FF2F-2D1ABB9B0EF3}" dt="2025-06-13T15:33:37.653" v="17"/>
        <pc:sldMkLst>
          <pc:docMk/>
          <pc:sldMk cId="0" sldId="269"/>
        </pc:sldMkLst>
        <pc:spChg chg="mod">
          <ac:chgData name="Arushi Singh" userId="S::asingh@chcanys.org::aeab451c-ad45-4724-8406-07e3b67c069d" providerId="AD" clId="Web-{33F7E7B0-BE57-52C4-FF2F-2D1ABB9B0EF3}" dt="2025-06-13T15:33:14.653" v="14" actId="20577"/>
          <ac:spMkLst>
            <pc:docMk/>
            <pc:sldMk cId="0" sldId="269"/>
            <ac:spMk id="260" creationId="{00000000-0000-0000-0000-000000000000}"/>
          </ac:spMkLst>
        </pc:spChg>
        <pc:picChg chg="add del mod">
          <ac:chgData name="Arushi Singh" userId="S::asingh@chcanys.org::aeab451c-ad45-4724-8406-07e3b67c069d" providerId="AD" clId="Web-{33F7E7B0-BE57-52C4-FF2F-2D1ABB9B0EF3}" dt="2025-06-13T15:32:38.762" v="3"/>
          <ac:picMkLst>
            <pc:docMk/>
            <pc:sldMk cId="0" sldId="269"/>
            <ac:picMk id="3" creationId="{C70BD5AC-285D-A170-0C90-1DB6F14AA74E}"/>
          </ac:picMkLst>
        </pc:picChg>
      </pc:sldChg>
      <pc:sldChg chg="modSp add ord">
        <pc:chgData name="Arushi Singh" userId="S::asingh@chcanys.org::aeab451c-ad45-4724-8406-07e3b67c069d" providerId="AD" clId="Web-{33F7E7B0-BE57-52C4-FF2F-2D1ABB9B0EF3}" dt="2025-06-13T15:34:41.137" v="30" actId="1076"/>
        <pc:sldMkLst>
          <pc:docMk/>
          <pc:sldMk cId="310393142" sldId="1636"/>
        </pc:sldMkLst>
        <pc:spChg chg="mod">
          <ac:chgData name="Arushi Singh" userId="S::asingh@chcanys.org::aeab451c-ad45-4724-8406-07e3b67c069d" providerId="AD" clId="Web-{33F7E7B0-BE57-52C4-FF2F-2D1ABB9B0EF3}" dt="2025-06-13T15:34:41.137" v="30" actId="1076"/>
          <ac:spMkLst>
            <pc:docMk/>
            <pc:sldMk cId="310393142" sldId="1636"/>
            <ac:spMk id="260" creationId="{00000000-0000-0000-0000-000000000000}"/>
          </ac:spMkLst>
        </pc:spChg>
      </pc:sldChg>
      <pc:sldMasterChg chg="addSldLayout">
        <pc:chgData name="Arushi Singh" userId="S::asingh@chcanys.org::aeab451c-ad45-4724-8406-07e3b67c069d" providerId="AD" clId="Web-{33F7E7B0-BE57-52C4-FF2F-2D1ABB9B0EF3}" dt="2025-06-13T15:32:49.918" v="4"/>
        <pc:sldMasterMkLst>
          <pc:docMk/>
          <pc:sldMasterMk cId="0" sldId="2147483648"/>
        </pc:sldMasterMkLst>
        <pc:sldLayoutChg chg="add">
          <pc:chgData name="Arushi Singh" userId="S::asingh@chcanys.org::aeab451c-ad45-4724-8406-07e3b67c069d" providerId="AD" clId="Web-{33F7E7B0-BE57-52C4-FF2F-2D1ABB9B0EF3}" dt="2025-06-13T15:32:49.918" v="4"/>
          <pc:sldLayoutMkLst>
            <pc:docMk/>
            <pc:sldMasterMk cId="0" sldId="2147483648"/>
            <pc:sldLayoutMk cId="3051708636"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75360" y="4560570"/>
            <a:ext cx="5364480" cy="4320540"/>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lang="en-US"/>
              <a:t>Title Slide Option 2</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24" name="Google Shape;324;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a:extLst>
            <a:ext uri="{FF2B5EF4-FFF2-40B4-BE49-F238E27FC236}">
              <a16:creationId xmlns:a16="http://schemas.microsoft.com/office/drawing/2014/main" id="{5C5FD9E8-F110-8F2A-D124-D8CE50B17EC6}"/>
            </a:ext>
          </a:extLst>
        </p:cNvPr>
        <p:cNvGrpSpPr/>
        <p:nvPr/>
      </p:nvGrpSpPr>
      <p:grpSpPr>
        <a:xfrm>
          <a:off x="0" y="0"/>
          <a:ext cx="0" cy="0"/>
          <a:chOff x="0" y="0"/>
          <a:chExt cx="0" cy="0"/>
        </a:xfrm>
      </p:grpSpPr>
      <p:sp>
        <p:nvSpPr>
          <p:cNvPr id="351" name="Google Shape;351;p14:notes">
            <a:extLst>
              <a:ext uri="{FF2B5EF4-FFF2-40B4-BE49-F238E27FC236}">
                <a16:creationId xmlns:a16="http://schemas.microsoft.com/office/drawing/2014/main" id="{462C771D-E4DD-535E-9580-21488984BC65}"/>
              </a:ext>
            </a:extLst>
          </p:cNvPr>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52" name="Google Shape;352;p14:notes">
            <a:extLst>
              <a:ext uri="{FF2B5EF4-FFF2-40B4-BE49-F238E27FC236}">
                <a16:creationId xmlns:a16="http://schemas.microsoft.com/office/drawing/2014/main" id="{71154E5C-DFB0-500D-F781-33B3DB42B382}"/>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33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672F2-8653-2589-20B3-CCC8814F5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ABB11-ADB3-D9A1-4AC0-8EC000A60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EEDAC-F526-043F-9133-19E7070932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318541-60EB-8C52-1E38-878FD67ACAC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909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p1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2" name="Google Shape;2702;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611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4" name="Google Shape;2714;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129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https://ingeniumdigitalhealth.com/clinician-engagement-for-digital-health-adoption</a:t>
            </a:r>
            <a:endParaRPr/>
          </a:p>
        </p:txBody>
      </p:sp>
      <p:sp>
        <p:nvSpPr>
          <p:cNvPr id="580" name="Google Shape;58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97517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a:extLst>
            <a:ext uri="{FF2B5EF4-FFF2-40B4-BE49-F238E27FC236}">
              <a16:creationId xmlns:a16="http://schemas.microsoft.com/office/drawing/2014/main" id="{4974D0BA-A9C4-D8B9-EFC8-C276F86A130D}"/>
            </a:ext>
          </a:extLst>
        </p:cNvPr>
        <p:cNvGrpSpPr/>
        <p:nvPr/>
      </p:nvGrpSpPr>
      <p:grpSpPr>
        <a:xfrm>
          <a:off x="0" y="0"/>
          <a:ext cx="0" cy="0"/>
          <a:chOff x="0" y="0"/>
          <a:chExt cx="0" cy="0"/>
        </a:xfrm>
      </p:grpSpPr>
      <p:sp>
        <p:nvSpPr>
          <p:cNvPr id="578" name="Google Shape;578;p26:notes">
            <a:extLst>
              <a:ext uri="{FF2B5EF4-FFF2-40B4-BE49-F238E27FC236}">
                <a16:creationId xmlns:a16="http://schemas.microsoft.com/office/drawing/2014/main" id="{068215C6-AD13-6521-66CA-C83EDD177B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26:notes">
            <a:extLst>
              <a:ext uri="{FF2B5EF4-FFF2-40B4-BE49-F238E27FC236}">
                <a16:creationId xmlns:a16="http://schemas.microsoft.com/office/drawing/2014/main" id="{633F3A74-51DF-C91E-3E84-382BC78D322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https://ingeniumdigitalhealth.com/clinician-engagement-for-digital-health-adoption</a:t>
            </a:r>
            <a:endParaRPr/>
          </a:p>
        </p:txBody>
      </p:sp>
      <p:sp>
        <p:nvSpPr>
          <p:cNvPr id="580" name="Google Shape;580;p26:notes">
            <a:extLst>
              <a:ext uri="{FF2B5EF4-FFF2-40B4-BE49-F238E27FC236}">
                <a16:creationId xmlns:a16="http://schemas.microsoft.com/office/drawing/2014/main" id="{15D68E05-A268-BDB2-D204-024309BB2F5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767476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a:extLst>
            <a:ext uri="{FF2B5EF4-FFF2-40B4-BE49-F238E27FC236}">
              <a16:creationId xmlns:a16="http://schemas.microsoft.com/office/drawing/2014/main" id="{E0A37C44-D3F5-69CD-A281-5A732B3DDA71}"/>
            </a:ext>
          </a:extLst>
        </p:cNvPr>
        <p:cNvGrpSpPr/>
        <p:nvPr/>
      </p:nvGrpSpPr>
      <p:grpSpPr>
        <a:xfrm>
          <a:off x="0" y="0"/>
          <a:ext cx="0" cy="0"/>
          <a:chOff x="0" y="0"/>
          <a:chExt cx="0" cy="0"/>
        </a:xfrm>
      </p:grpSpPr>
      <p:sp>
        <p:nvSpPr>
          <p:cNvPr id="588" name="Google Shape;588;p27:notes">
            <a:extLst>
              <a:ext uri="{FF2B5EF4-FFF2-40B4-BE49-F238E27FC236}">
                <a16:creationId xmlns:a16="http://schemas.microsoft.com/office/drawing/2014/main" id="{F587508B-E2EF-B58F-C840-BA55A5EADF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7:notes">
            <a:extLst>
              <a:ext uri="{FF2B5EF4-FFF2-40B4-BE49-F238E27FC236}">
                <a16:creationId xmlns:a16="http://schemas.microsoft.com/office/drawing/2014/main" id="{8379EAF0-28C2-6F9B-0740-748EAF4CB92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https://ingeniumdigitalhealth.com/clinician-engagement-for-digital-health-adoption</a:t>
            </a:r>
            <a:endParaRPr/>
          </a:p>
        </p:txBody>
      </p:sp>
      <p:sp>
        <p:nvSpPr>
          <p:cNvPr id="590" name="Google Shape;590;p27:notes">
            <a:extLst>
              <a:ext uri="{FF2B5EF4-FFF2-40B4-BE49-F238E27FC236}">
                <a16:creationId xmlns:a16="http://schemas.microsoft.com/office/drawing/2014/main" id="{36C5CF03-A903-F7F4-4A62-D845C574CE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707091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https://ingeniumdigitalhealth.com/clinician-engagement-for-digital-health-adoption</a:t>
            </a:r>
            <a:endParaRPr/>
          </a:p>
        </p:txBody>
      </p:sp>
      <p:sp>
        <p:nvSpPr>
          <p:cNvPr id="600" name="Google Shape;6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57919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a:extLst>
            <a:ext uri="{FF2B5EF4-FFF2-40B4-BE49-F238E27FC236}">
              <a16:creationId xmlns:a16="http://schemas.microsoft.com/office/drawing/2014/main" id="{DCC12151-FDD5-9C7F-0037-5017D1C43907}"/>
            </a:ext>
          </a:extLst>
        </p:cNvPr>
        <p:cNvGrpSpPr/>
        <p:nvPr/>
      </p:nvGrpSpPr>
      <p:grpSpPr>
        <a:xfrm>
          <a:off x="0" y="0"/>
          <a:ext cx="0" cy="0"/>
          <a:chOff x="0" y="0"/>
          <a:chExt cx="0" cy="0"/>
        </a:xfrm>
      </p:grpSpPr>
      <p:sp>
        <p:nvSpPr>
          <p:cNvPr id="395" name="Google Shape;395;p19:notes">
            <a:extLst>
              <a:ext uri="{FF2B5EF4-FFF2-40B4-BE49-F238E27FC236}">
                <a16:creationId xmlns:a16="http://schemas.microsoft.com/office/drawing/2014/main" id="{3A6A778F-3833-7F57-2D50-609610FE0B84}"/>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6" name="Google Shape;396;p19:notes">
            <a:extLst>
              <a:ext uri="{FF2B5EF4-FFF2-40B4-BE49-F238E27FC236}">
                <a16:creationId xmlns:a16="http://schemas.microsoft.com/office/drawing/2014/main" id="{8623B58F-5F07-D36A-67F9-FDB181060737}"/>
              </a:ext>
            </a:extLst>
          </p:cNvPr>
          <p:cNvSpPr txBox="1">
            <a:spLocks noGrp="1"/>
          </p:cNvSpPr>
          <p:nvPr>
            <p:ph type="body" idx="1"/>
          </p:nvPr>
        </p:nvSpPr>
        <p:spPr>
          <a:xfrm>
            <a:off x="975360" y="4560570"/>
            <a:ext cx="5364480" cy="4320540"/>
          </a:xfrm>
          <a:prstGeom prst="rect">
            <a:avLst/>
          </a:prstGeom>
          <a:noFill/>
          <a:ln>
            <a:noFill/>
          </a:ln>
        </p:spPr>
        <p:txBody>
          <a:bodyPr spcFirstLastPara="1" wrap="square" lIns="96650" tIns="48325" rIns="96650" bIns="48325" anchor="t" anchorCtr="0">
            <a:noAutofit/>
          </a:bodyPr>
          <a:lstStyle/>
          <a:p>
            <a:pPr marL="0" lvl="0" indent="0" algn="l" rtl="0">
              <a:lnSpc>
                <a:spcPct val="117999"/>
              </a:lnSpc>
              <a:spcBef>
                <a:spcPts val="0"/>
              </a:spcBef>
              <a:spcAft>
                <a:spcPts val="0"/>
              </a:spcAft>
              <a:buNone/>
            </a:pPr>
            <a:r>
              <a:rPr lang="en-US"/>
              <a:t>(4) Who monitors – in sourcing vs. outsourcing pros and cons (training, experience, scalability);</a:t>
            </a:r>
            <a:endParaRPr/>
          </a:p>
          <a:p>
            <a:pPr marL="0" lvl="0" indent="0" algn="l" rtl="0">
              <a:lnSpc>
                <a:spcPct val="117999"/>
              </a:lnSpc>
              <a:spcBef>
                <a:spcPts val="0"/>
              </a:spcBef>
              <a:spcAft>
                <a:spcPts val="0"/>
              </a:spcAft>
              <a:buNone/>
            </a:pPr>
            <a:r>
              <a:rPr lang="en-US"/>
              <a:t>Determined and approved </a:t>
            </a:r>
            <a:endParaRPr/>
          </a:p>
          <a:p>
            <a:pPr marL="0" lvl="0" indent="0" algn="l" rtl="0">
              <a:lnSpc>
                <a:spcPct val="117999"/>
              </a:lnSpc>
              <a:spcBef>
                <a:spcPts val="0"/>
              </a:spcBef>
              <a:spcAft>
                <a:spcPts val="0"/>
              </a:spcAft>
              <a:buNone/>
            </a:pPr>
            <a:r>
              <a:rPr lang="en-US"/>
              <a:t>Alert parameters - time frames to respond to alerts - patient education – not symptomatic, notes made;</a:t>
            </a:r>
            <a:endParaRPr/>
          </a:p>
          <a:p>
            <a:pPr marL="0" lvl="0" indent="0" algn="l" rtl="0">
              <a:lnSpc>
                <a:spcPct val="117999"/>
              </a:lnSpc>
              <a:spcBef>
                <a:spcPts val="0"/>
              </a:spcBef>
              <a:spcAft>
                <a:spcPts val="0"/>
              </a:spcAft>
              <a:buNone/>
            </a:pPr>
            <a:r>
              <a:rPr lang="en-US"/>
              <a:t>(actionable data passed on)</a:t>
            </a:r>
            <a:endParaRPr/>
          </a:p>
          <a:p>
            <a:pPr marL="0" lvl="0" indent="0" algn="l" rtl="0">
              <a:lnSpc>
                <a:spcPct val="117999"/>
              </a:lnSpc>
              <a:spcBef>
                <a:spcPts val="0"/>
              </a:spcBef>
              <a:spcAft>
                <a:spcPts val="0"/>
              </a:spcAft>
              <a:buNone/>
            </a:pPr>
            <a:r>
              <a:rPr lang="en-US"/>
              <a:t>Escalation processes –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After the first week adjust standard parameters;  (or threshold regarding alerts)</a:t>
            </a:r>
            <a:endParaRPr/>
          </a:p>
          <a:p>
            <a:pPr marL="0" lvl="0" indent="0" algn="l" rtl="0">
              <a:lnSpc>
                <a:spcPct val="117999"/>
              </a:lnSpc>
              <a:spcBef>
                <a:spcPts val="0"/>
              </a:spcBef>
              <a:spcAft>
                <a:spcPts val="0"/>
              </a:spcAft>
              <a:buNone/>
            </a:pPr>
            <a:r>
              <a:rPr lang="en-US"/>
              <a:t>[difficult to get custom alert parameters]</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
        <p:nvSpPr>
          <p:cNvPr id="397" name="Google Shape;397;p19:notes">
            <a:extLst>
              <a:ext uri="{FF2B5EF4-FFF2-40B4-BE49-F238E27FC236}">
                <a16:creationId xmlns:a16="http://schemas.microsoft.com/office/drawing/2014/main" id="{EC1676B6-73A4-0D91-5988-D74EC917FF07}"/>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343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a:extLst>
            <a:ext uri="{FF2B5EF4-FFF2-40B4-BE49-F238E27FC236}">
              <a16:creationId xmlns:a16="http://schemas.microsoft.com/office/drawing/2014/main" id="{C38304DD-AF8C-16DA-2223-BC00C8227F77}"/>
            </a:ext>
          </a:extLst>
        </p:cNvPr>
        <p:cNvGrpSpPr/>
        <p:nvPr/>
      </p:nvGrpSpPr>
      <p:grpSpPr>
        <a:xfrm>
          <a:off x="0" y="0"/>
          <a:ext cx="0" cy="0"/>
          <a:chOff x="0" y="0"/>
          <a:chExt cx="0" cy="0"/>
        </a:xfrm>
      </p:grpSpPr>
      <p:sp>
        <p:nvSpPr>
          <p:cNvPr id="513" name="Google Shape;513;p23:notes">
            <a:extLst>
              <a:ext uri="{FF2B5EF4-FFF2-40B4-BE49-F238E27FC236}">
                <a16:creationId xmlns:a16="http://schemas.microsoft.com/office/drawing/2014/main" id="{840BD994-C21B-6331-CEBB-7B0E0C7B854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23:notes">
            <a:extLst>
              <a:ext uri="{FF2B5EF4-FFF2-40B4-BE49-F238E27FC236}">
                <a16:creationId xmlns:a16="http://schemas.microsoft.com/office/drawing/2014/main" id="{36F35B2C-90DC-AB63-9ECB-5148DA4A4347}"/>
              </a:ext>
            </a:extLst>
          </p:cNvPr>
          <p:cNvSpPr txBox="1">
            <a:spLocks noGrp="1"/>
          </p:cNvSpPr>
          <p:nvPr>
            <p:ph type="body" idx="1"/>
          </p:nvPr>
        </p:nvSpPr>
        <p:spPr>
          <a:xfrm>
            <a:off x="975360" y="4560570"/>
            <a:ext cx="5364480" cy="4320540"/>
          </a:xfrm>
          <a:prstGeom prst="rect">
            <a:avLst/>
          </a:prstGeom>
          <a:noFill/>
          <a:ln>
            <a:noFill/>
          </a:ln>
        </p:spPr>
        <p:txBody>
          <a:bodyPr spcFirstLastPara="1" wrap="square" lIns="96650" tIns="48325" rIns="96650" bIns="48325" anchor="t" anchorCtr="0">
            <a:noAutofit/>
          </a:bodyPr>
          <a:lstStyle/>
          <a:p>
            <a:pPr marL="0" lvl="0" indent="0" algn="l" rtl="0">
              <a:lnSpc>
                <a:spcPct val="117999"/>
              </a:lnSpc>
              <a:spcBef>
                <a:spcPts val="0"/>
              </a:spcBef>
              <a:spcAft>
                <a:spcPts val="0"/>
              </a:spcAft>
              <a:buNone/>
            </a:pPr>
            <a:r>
              <a:rPr lang="en-US"/>
              <a:t>Home assessment: Even floor, electrical outlets.  </a:t>
            </a:r>
            <a:endParaRPr/>
          </a:p>
          <a:p>
            <a:pPr marL="0" lvl="0" indent="0" algn="l" rtl="0">
              <a:lnSpc>
                <a:spcPct val="117999"/>
              </a:lnSpc>
              <a:spcBef>
                <a:spcPts val="0"/>
              </a:spcBef>
              <a:spcAft>
                <a:spcPts val="0"/>
              </a:spcAft>
              <a:buNone/>
            </a:pPr>
            <a:r>
              <a:rPr lang="en-US"/>
              <a:t>Working phone (bills paid) – Obama phone (Federal phone, 20 minutes)</a:t>
            </a:r>
            <a:endParaRPr/>
          </a:p>
        </p:txBody>
      </p:sp>
      <p:sp>
        <p:nvSpPr>
          <p:cNvPr id="515" name="Google Shape;515;p23:notes">
            <a:extLst>
              <a:ext uri="{FF2B5EF4-FFF2-40B4-BE49-F238E27FC236}">
                <a16:creationId xmlns:a16="http://schemas.microsoft.com/office/drawing/2014/main" id="{E32CF06B-0426-C13A-93A3-28A1C21112E7}"/>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fld id="{00000000-1234-1234-1234-123412341234}" type="slidenum">
              <a:rPr lang="en-US" sz="2400" b="0" i="0" u="none" strike="noStrike" cap="none">
                <a:solidFill>
                  <a:srgbClr val="000000"/>
                </a:solidFill>
                <a:latin typeface="Arial"/>
                <a:ea typeface="Arial"/>
                <a:cs typeface="Arial"/>
                <a:sym typeface="Arial"/>
              </a:rPr>
              <a:t>30</a:t>
            </a:fld>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91160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002-Vendor-Money.png</a:t>
            </a:r>
            <a:endParaRPr/>
          </a:p>
        </p:txBody>
      </p:sp>
      <p:sp>
        <p:nvSpPr>
          <p:cNvPr id="425" name="Google Shape;4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44: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02" name="Google Shape;902;p4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4496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45: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32" name="Google Shape;932;p4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091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233" name="Google Shape;1233;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54447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614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6291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09" name="Google Shape;1209;p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61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a:extLst>
            <a:ext uri="{FF2B5EF4-FFF2-40B4-BE49-F238E27FC236}">
              <a16:creationId xmlns:a16="http://schemas.microsoft.com/office/drawing/2014/main" id="{3EBF8651-8ADF-16B9-8DB6-E2CD0BE203EA}"/>
            </a:ext>
          </a:extLst>
        </p:cNvPr>
        <p:cNvGrpSpPr/>
        <p:nvPr/>
      </p:nvGrpSpPr>
      <p:grpSpPr>
        <a:xfrm>
          <a:off x="0" y="0"/>
          <a:ext cx="0" cy="0"/>
          <a:chOff x="0" y="0"/>
          <a:chExt cx="0" cy="0"/>
        </a:xfrm>
      </p:grpSpPr>
      <p:sp>
        <p:nvSpPr>
          <p:cNvPr id="283" name="Google Shape;283;g331cead4c77_0_0:notes">
            <a:extLst>
              <a:ext uri="{FF2B5EF4-FFF2-40B4-BE49-F238E27FC236}">
                <a16:creationId xmlns:a16="http://schemas.microsoft.com/office/drawing/2014/main" id="{5AF7EC06-A678-06EA-6A0E-1C36E333FE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FINAL</a:t>
            </a:r>
            <a:endParaRPr/>
          </a:p>
        </p:txBody>
      </p:sp>
      <p:sp>
        <p:nvSpPr>
          <p:cNvPr id="284" name="Google Shape;284;g331cead4c77_0_0:notes">
            <a:extLst>
              <a:ext uri="{FF2B5EF4-FFF2-40B4-BE49-F238E27FC236}">
                <a16:creationId xmlns:a16="http://schemas.microsoft.com/office/drawing/2014/main" id="{B572DE8A-5C75-B090-BEBE-9875FE8E2A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6539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1275" name="Google Shape;127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7" name="Google Shape;157;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5:notes"/>
          <p:cNvSpPr txBox="1">
            <a:spLocks noGrp="1"/>
          </p:cNvSpPr>
          <p:nvPr>
            <p:ph type="body" idx="1"/>
          </p:nvPr>
        </p:nvSpPr>
        <p:spPr>
          <a:xfrm>
            <a:off x="975360" y="4560570"/>
            <a:ext cx="5364480" cy="4320540"/>
          </a:xfrm>
          <a:prstGeom prst="rect">
            <a:avLst/>
          </a:prstGeom>
          <a:noFill/>
          <a:ln>
            <a:noFill/>
          </a:ln>
        </p:spPr>
        <p:txBody>
          <a:bodyPr spcFirstLastPara="1" wrap="square" lIns="96650" tIns="48325" rIns="96650" bIns="48325" anchor="t" anchorCtr="0">
            <a:noAutofit/>
          </a:bodyPr>
          <a:lstStyle/>
          <a:p>
            <a:pPr marL="0" lvl="0" indent="0" algn="l" rtl="0">
              <a:lnSpc>
                <a:spcPct val="117999"/>
              </a:lnSpc>
              <a:spcBef>
                <a:spcPts val="0"/>
              </a:spcBef>
              <a:spcAft>
                <a:spcPts val="0"/>
              </a:spcAft>
              <a:buNone/>
            </a:pPr>
            <a:endParaRPr/>
          </a:p>
        </p:txBody>
      </p:sp>
      <p:sp>
        <p:nvSpPr>
          <p:cNvPr id="227" name="Google Shape;227;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7: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45" name="Google Shape;245;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txBox="1">
            <a:spLocks noGrp="1"/>
          </p:cNvSpPr>
          <p:nvPr>
            <p:ph type="body" idx="1"/>
          </p:nvPr>
        </p:nvSpPr>
        <p:spPr>
          <a:xfrm>
            <a:off x="975360" y="4560570"/>
            <a:ext cx="536448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53" name="Google Shape;253;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0:notes"/>
          <p:cNvSpPr txBox="1">
            <a:spLocks noGrp="1"/>
          </p:cNvSpPr>
          <p:nvPr>
            <p:ph type="body" idx="1"/>
          </p:nvPr>
        </p:nvSpPr>
        <p:spPr>
          <a:xfrm>
            <a:off x="975360" y="4560570"/>
            <a:ext cx="5364480" cy="4320540"/>
          </a:xfrm>
          <a:prstGeom prst="rect">
            <a:avLst/>
          </a:prstGeom>
          <a:noFill/>
          <a:ln>
            <a:noFill/>
          </a:ln>
        </p:spPr>
        <p:txBody>
          <a:bodyPr spcFirstLastPara="1" wrap="square" lIns="96650" tIns="48325" rIns="96650" bIns="48325" anchor="t" anchorCtr="0">
            <a:noAutofit/>
          </a:bodyPr>
          <a:lstStyle/>
          <a:p>
            <a:pPr marL="0" lvl="0" indent="0" algn="l" rtl="0">
              <a:lnSpc>
                <a:spcPct val="117999"/>
              </a:lnSpc>
              <a:spcBef>
                <a:spcPts val="0"/>
              </a:spcBef>
              <a:spcAft>
                <a:spcPts val="0"/>
              </a:spcAft>
              <a:buNone/>
            </a:pPr>
            <a:endParaRPr/>
          </a:p>
        </p:txBody>
      </p:sp>
      <p:sp>
        <p:nvSpPr>
          <p:cNvPr id="296" name="Google Shape;296;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fld id="{00000000-1234-1234-1234-123412341234}" type="slidenum">
              <a:rPr lang="en-US" sz="2400" b="0" i="0" u="none" strike="noStrike" cap="none">
                <a:solidFill>
                  <a:srgbClr val="000000"/>
                </a:solidFill>
                <a:latin typeface="Arial"/>
                <a:ea typeface="Arial"/>
                <a:cs typeface="Arial"/>
                <a:sym typeface="Arial"/>
              </a:rPr>
              <a:t>10</a:t>
            </a:fld>
            <a:endParaRPr sz="2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79"/>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 name="Google Shape;26;p81" descr="A blue and orange logo&#10;&#10;Description automatically generated">
            <a:extLst>
              <a:ext uri="{FF2B5EF4-FFF2-40B4-BE49-F238E27FC236}">
                <a16:creationId xmlns:a16="http://schemas.microsoft.com/office/drawing/2014/main" id="{6C428D22-E98F-50C2-D220-6E040FFD58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9595163" y="12214722"/>
            <a:ext cx="4017116" cy="1389888"/>
          </a:xfrm>
          <a:prstGeom prst="rect">
            <a:avLst/>
          </a:prstGeom>
          <a:noFill/>
          <a:ln>
            <a:noFill/>
          </a:ln>
        </p:spPr>
      </p:pic>
      <p:pic>
        <p:nvPicPr>
          <p:cNvPr id="4" name="Google Shape;171;p1">
            <a:extLst>
              <a:ext uri="{FF2B5EF4-FFF2-40B4-BE49-F238E27FC236}">
                <a16:creationId xmlns:a16="http://schemas.microsoft.com/office/drawing/2014/main" id="{5AD83714-9EA6-A404-C694-182E9660509B}"/>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64866" y="12069579"/>
            <a:ext cx="3013764" cy="1594758"/>
          </a:xfrm>
          <a:prstGeom prst="rect">
            <a:avLst/>
          </a:prstGeom>
          <a:noFill/>
          <a:ln w="15875" cap="flat" cmpd="sng">
            <a:solidFill>
              <a:srgbClr val="FFFFFF">
                <a:alpha val="40000"/>
              </a:srgbClr>
            </a:solidFill>
            <a:prstDash val="solid"/>
            <a:round/>
            <a:headEnd type="none" w="sm" len="sm"/>
            <a:tailEnd type="none" w="sm" len="sm"/>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7"/>
        <p:cNvGrpSpPr/>
        <p:nvPr/>
      </p:nvGrpSpPr>
      <p:grpSpPr>
        <a:xfrm>
          <a:off x="0" y="0"/>
          <a:ext cx="0" cy="0"/>
          <a:chOff x="0" y="0"/>
          <a:chExt cx="0" cy="0"/>
        </a:xfrm>
      </p:grpSpPr>
      <p:sp>
        <p:nvSpPr>
          <p:cNvPr id="78" name="Google Shape;78;p89"/>
          <p:cNvSpPr txBox="1">
            <a:spLocks noGrp="1"/>
          </p:cNvSpPr>
          <p:nvPr>
            <p:ph type="body" idx="1"/>
          </p:nvPr>
        </p:nvSpPr>
        <p:spPr>
          <a:xfrm>
            <a:off x="1219200" y="4013200"/>
            <a:ext cx="21945600" cy="8487148"/>
          </a:xfrm>
          <a:prstGeom prst="rect">
            <a:avLst/>
          </a:prstGeom>
          <a:noFill/>
          <a:ln>
            <a:noFill/>
          </a:ln>
        </p:spPr>
        <p:txBody>
          <a:bodyPr spcFirstLastPara="1" wrap="square" lIns="50800" tIns="50800" rIns="50800" bIns="50800" anchor="t" anchorCtr="0">
            <a:normAutofit/>
          </a:bodyPr>
          <a:lstStyle>
            <a:lvl1pPr marL="457200" lvl="0" indent="-400050" algn="l">
              <a:lnSpc>
                <a:spcPct val="90000"/>
              </a:lnSpc>
              <a:spcBef>
                <a:spcPts val="2400"/>
              </a:spcBef>
              <a:spcAft>
                <a:spcPts val="0"/>
              </a:spcAft>
              <a:buClr>
                <a:srgbClr val="000000"/>
              </a:buClr>
              <a:buSzPts val="2700"/>
              <a:buChar char="•"/>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79" name="Google Shape;79;p89"/>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80"/>
        <p:cNvGrpSpPr/>
        <p:nvPr/>
      </p:nvGrpSpPr>
      <p:grpSpPr>
        <a:xfrm>
          <a:off x="0" y="0"/>
          <a:ext cx="0" cy="0"/>
          <a:chOff x="0" y="0"/>
          <a:chExt cx="0" cy="0"/>
        </a:xfrm>
      </p:grpSpPr>
      <p:sp>
        <p:nvSpPr>
          <p:cNvPr id="81" name="Google Shape;81;p90"/>
          <p:cNvSpPr txBox="1">
            <a:spLocks noGrp="1"/>
          </p:cNvSpPr>
          <p:nvPr>
            <p:ph type="title"/>
          </p:nvPr>
        </p:nvSpPr>
        <p:spPr>
          <a:xfrm>
            <a:off x="1219200" y="774700"/>
            <a:ext cx="9753600" cy="1600200"/>
          </a:xfrm>
          <a:prstGeom prst="rect">
            <a:avLst/>
          </a:prstGeom>
          <a:noFill/>
          <a:ln>
            <a:noFill/>
          </a:ln>
        </p:spPr>
        <p:txBody>
          <a:bodyPr spcFirstLastPara="1" wrap="square" lIns="50800" tIns="50800" rIns="50800" bIns="50800" anchor="t" anchorCtr="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82" name="Google Shape;82;p90"/>
          <p:cNvSpPr>
            <a:spLocks noGrp="1"/>
          </p:cNvSpPr>
          <p:nvPr>
            <p:ph type="pic" idx="2"/>
          </p:nvPr>
        </p:nvSpPr>
        <p:spPr>
          <a:xfrm>
            <a:off x="12192644" y="718588"/>
            <a:ext cx="10972801" cy="12329624"/>
          </a:xfrm>
          <a:prstGeom prst="rect">
            <a:avLst/>
          </a:prstGeom>
          <a:noFill/>
          <a:ln>
            <a:noFill/>
          </a:ln>
        </p:spPr>
      </p:sp>
      <p:sp>
        <p:nvSpPr>
          <p:cNvPr id="83" name="Google Shape;83;p90"/>
          <p:cNvSpPr txBox="1">
            <a:spLocks noGrp="1"/>
          </p:cNvSpPr>
          <p:nvPr>
            <p:ph type="body" idx="1"/>
          </p:nvPr>
        </p:nvSpPr>
        <p:spPr>
          <a:xfrm>
            <a:off x="1219200" y="2387600"/>
            <a:ext cx="9757569" cy="832612"/>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84" name="Google Shape;84;p90"/>
          <p:cNvSpPr txBox="1">
            <a:spLocks noGrp="1"/>
          </p:cNvSpPr>
          <p:nvPr>
            <p:ph type="body" idx="3"/>
          </p:nvPr>
        </p:nvSpPr>
        <p:spPr>
          <a:xfrm>
            <a:off x="1219200" y="4023221"/>
            <a:ext cx="9757569" cy="8384679"/>
          </a:xfrm>
          <a:prstGeom prst="rect">
            <a:avLst/>
          </a:prstGeom>
          <a:noFill/>
          <a:ln>
            <a:noFill/>
          </a:ln>
        </p:spPr>
        <p:txBody>
          <a:bodyPr spcFirstLastPara="1" wrap="square" lIns="50800" tIns="50800" rIns="50800" bIns="50800" anchor="t" anchorCtr="0">
            <a:normAutofit/>
          </a:bodyPr>
          <a:lstStyle>
            <a:lvl1pPr marL="457200" lvl="0" indent="-400050" algn="l">
              <a:lnSpc>
                <a:spcPct val="90000"/>
              </a:lnSpc>
              <a:spcBef>
                <a:spcPts val="2400"/>
              </a:spcBef>
              <a:spcAft>
                <a:spcPts val="0"/>
              </a:spcAft>
              <a:buClr>
                <a:srgbClr val="000000"/>
              </a:buClr>
              <a:buSzPts val="2700"/>
              <a:buChar char="•"/>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85" name="Google Shape;85;p90"/>
          <p:cNvSpPr txBox="1">
            <a:spLocks noGrp="1"/>
          </p:cNvSpPr>
          <p:nvPr>
            <p:ph type="sldNum" idx="12"/>
          </p:nvPr>
        </p:nvSpPr>
        <p:spPr>
          <a:xfrm>
            <a:off x="1200403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9"/>
        <p:cNvGrpSpPr/>
        <p:nvPr/>
      </p:nvGrpSpPr>
      <p:grpSpPr>
        <a:xfrm>
          <a:off x="0" y="0"/>
          <a:ext cx="0" cy="0"/>
          <a:chOff x="0" y="0"/>
          <a:chExt cx="0" cy="0"/>
        </a:xfrm>
      </p:grpSpPr>
      <p:sp>
        <p:nvSpPr>
          <p:cNvPr id="90" name="Google Shape;90;p92"/>
          <p:cNvSpPr txBox="1">
            <a:spLocks noGrp="1"/>
          </p:cNvSpPr>
          <p:nvPr>
            <p:ph type="title"/>
          </p:nvPr>
        </p:nvSpPr>
        <p:spPr>
          <a:xfrm>
            <a:off x="1219200" y="774700"/>
            <a:ext cx="21945600" cy="1727200"/>
          </a:xfrm>
          <a:prstGeom prst="rect">
            <a:avLst/>
          </a:prstGeom>
          <a:noFill/>
          <a:ln>
            <a:noFill/>
          </a:ln>
        </p:spPr>
        <p:txBody>
          <a:bodyPr spcFirstLastPara="1" wrap="square" lIns="50800" tIns="50800" rIns="50800" bIns="50800" anchor="t" anchorCtr="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91" name="Google Shape;91;p92"/>
          <p:cNvSpPr txBox="1">
            <a:spLocks noGrp="1"/>
          </p:cNvSpPr>
          <p:nvPr>
            <p:ph type="body" idx="1"/>
          </p:nvPr>
        </p:nvSpPr>
        <p:spPr>
          <a:xfrm>
            <a:off x="1219200" y="2384648"/>
            <a:ext cx="21945602" cy="832613"/>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92" name="Google Shape;92;p92"/>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3"/>
        <p:cNvGrpSpPr/>
        <p:nvPr/>
      </p:nvGrpSpPr>
      <p:grpSpPr>
        <a:xfrm>
          <a:off x="0" y="0"/>
          <a:ext cx="0" cy="0"/>
          <a:chOff x="0" y="0"/>
          <a:chExt cx="0" cy="0"/>
        </a:xfrm>
      </p:grpSpPr>
      <p:sp>
        <p:nvSpPr>
          <p:cNvPr id="94" name="Google Shape;94;p93"/>
          <p:cNvSpPr txBox="1">
            <a:spLocks noGrp="1"/>
          </p:cNvSpPr>
          <p:nvPr>
            <p:ph type="title"/>
          </p:nvPr>
        </p:nvSpPr>
        <p:spPr>
          <a:xfrm>
            <a:off x="1219200" y="774700"/>
            <a:ext cx="21945600" cy="1727200"/>
          </a:xfrm>
          <a:prstGeom prst="rect">
            <a:avLst/>
          </a:prstGeom>
          <a:noFill/>
          <a:ln>
            <a:noFill/>
          </a:ln>
        </p:spPr>
        <p:txBody>
          <a:bodyPr spcFirstLastPara="1" wrap="square" lIns="50800" tIns="50800" rIns="50800" bIns="50800" anchor="t" anchorCtr="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95" name="Google Shape;95;p93"/>
          <p:cNvSpPr txBox="1">
            <a:spLocks noGrp="1"/>
          </p:cNvSpPr>
          <p:nvPr>
            <p:ph type="body" idx="1"/>
          </p:nvPr>
        </p:nvSpPr>
        <p:spPr>
          <a:xfrm>
            <a:off x="1219200" y="4013200"/>
            <a:ext cx="21945600" cy="8385548"/>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2400"/>
              </a:spcBef>
              <a:spcAft>
                <a:spcPts val="0"/>
              </a:spcAft>
              <a:buClr>
                <a:srgbClr val="000000"/>
              </a:buClr>
              <a:buSzPts val="6800"/>
              <a:buFont typeface="Arial"/>
              <a:buNone/>
              <a:defRPr sz="6800">
                <a:latin typeface="Arial"/>
                <a:ea typeface="Arial"/>
                <a:cs typeface="Arial"/>
                <a:sym typeface="Arial"/>
              </a:defRPr>
            </a:lvl1pPr>
            <a:lvl2pPr marL="914400" lvl="1" indent="-228600" algn="l">
              <a:lnSpc>
                <a:spcPct val="100000"/>
              </a:lnSpc>
              <a:spcBef>
                <a:spcPts val="2400"/>
              </a:spcBef>
              <a:spcAft>
                <a:spcPts val="0"/>
              </a:spcAft>
              <a:buClr>
                <a:srgbClr val="000000"/>
              </a:buClr>
              <a:buSzPts val="6800"/>
              <a:buFont typeface="Arial"/>
              <a:buNone/>
              <a:defRPr sz="6800">
                <a:latin typeface="Arial"/>
                <a:ea typeface="Arial"/>
                <a:cs typeface="Arial"/>
                <a:sym typeface="Arial"/>
              </a:defRPr>
            </a:lvl2pPr>
            <a:lvl3pPr marL="1371600" lvl="2" indent="-228600" algn="l">
              <a:lnSpc>
                <a:spcPct val="100000"/>
              </a:lnSpc>
              <a:spcBef>
                <a:spcPts val="2400"/>
              </a:spcBef>
              <a:spcAft>
                <a:spcPts val="0"/>
              </a:spcAft>
              <a:buClr>
                <a:srgbClr val="000000"/>
              </a:buClr>
              <a:buSzPts val="6800"/>
              <a:buFont typeface="Arial"/>
              <a:buNone/>
              <a:defRPr sz="6800">
                <a:latin typeface="Arial"/>
                <a:ea typeface="Arial"/>
                <a:cs typeface="Arial"/>
                <a:sym typeface="Arial"/>
              </a:defRPr>
            </a:lvl3pPr>
            <a:lvl4pPr marL="1828800" lvl="3" indent="-228600" algn="l">
              <a:lnSpc>
                <a:spcPct val="100000"/>
              </a:lnSpc>
              <a:spcBef>
                <a:spcPts val="2400"/>
              </a:spcBef>
              <a:spcAft>
                <a:spcPts val="0"/>
              </a:spcAft>
              <a:buClr>
                <a:srgbClr val="000000"/>
              </a:buClr>
              <a:buSzPts val="6800"/>
              <a:buFont typeface="Arial"/>
              <a:buNone/>
              <a:defRPr sz="6800">
                <a:latin typeface="Arial"/>
                <a:ea typeface="Arial"/>
                <a:cs typeface="Arial"/>
                <a:sym typeface="Arial"/>
              </a:defRPr>
            </a:lvl4pPr>
            <a:lvl5pPr marL="2286000" lvl="4" indent="-228600" algn="l">
              <a:lnSpc>
                <a:spcPct val="100000"/>
              </a:lnSpc>
              <a:spcBef>
                <a:spcPts val="2400"/>
              </a:spcBef>
              <a:spcAft>
                <a:spcPts val="0"/>
              </a:spcAft>
              <a:buClr>
                <a:srgbClr val="000000"/>
              </a:buClr>
              <a:buSzPts val="6800"/>
              <a:buFont typeface="Arial"/>
              <a:buNone/>
              <a:defRPr sz="6800">
                <a:latin typeface="Arial"/>
                <a:ea typeface="Arial"/>
                <a:cs typeface="Arial"/>
                <a:sym typeface="Aria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96" name="Google Shape;96;p93"/>
          <p:cNvSpPr txBox="1">
            <a:spLocks noGrp="1"/>
          </p:cNvSpPr>
          <p:nvPr>
            <p:ph type="body" idx="2"/>
          </p:nvPr>
        </p:nvSpPr>
        <p:spPr>
          <a:xfrm>
            <a:off x="1219200" y="2387115"/>
            <a:ext cx="21945602" cy="832613"/>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97" name="Google Shape;97;p93"/>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98"/>
        <p:cNvGrpSpPr/>
        <p:nvPr/>
      </p:nvGrpSpPr>
      <p:grpSpPr>
        <a:xfrm>
          <a:off x="0" y="0"/>
          <a:ext cx="0" cy="0"/>
          <a:chOff x="0" y="0"/>
          <a:chExt cx="0" cy="0"/>
        </a:xfrm>
      </p:grpSpPr>
      <p:sp>
        <p:nvSpPr>
          <p:cNvPr id="99" name="Google Shape;99;p94"/>
          <p:cNvSpPr txBox="1">
            <a:spLocks noGrp="1"/>
          </p:cNvSpPr>
          <p:nvPr>
            <p:ph type="body" idx="1"/>
          </p:nvPr>
        </p:nvSpPr>
        <p:spPr>
          <a:xfrm>
            <a:off x="1219200" y="3251200"/>
            <a:ext cx="21945600" cy="6604000"/>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2800"/>
              <a:buFont typeface="Arial"/>
              <a:buNone/>
              <a:defRPr sz="12800">
                <a:latin typeface="Arial"/>
                <a:ea typeface="Arial"/>
                <a:cs typeface="Arial"/>
                <a:sym typeface="Arial"/>
              </a:defRPr>
            </a:lvl1pPr>
            <a:lvl2pPr marL="914400" lvl="1" indent="-228600" algn="ctr">
              <a:lnSpc>
                <a:spcPct val="80000"/>
              </a:lnSpc>
              <a:spcBef>
                <a:spcPts val="0"/>
              </a:spcBef>
              <a:spcAft>
                <a:spcPts val="0"/>
              </a:spcAft>
              <a:buClr>
                <a:srgbClr val="000000"/>
              </a:buClr>
              <a:buSzPts val="12800"/>
              <a:buFont typeface="Arial"/>
              <a:buNone/>
              <a:defRPr sz="12800">
                <a:latin typeface="Arial"/>
                <a:ea typeface="Arial"/>
                <a:cs typeface="Arial"/>
                <a:sym typeface="Arial"/>
              </a:defRPr>
            </a:lvl2pPr>
            <a:lvl3pPr marL="1371600" lvl="2" indent="-228600" algn="ctr">
              <a:lnSpc>
                <a:spcPct val="80000"/>
              </a:lnSpc>
              <a:spcBef>
                <a:spcPts val="0"/>
              </a:spcBef>
              <a:spcAft>
                <a:spcPts val="0"/>
              </a:spcAft>
              <a:buClr>
                <a:srgbClr val="000000"/>
              </a:buClr>
              <a:buSzPts val="12800"/>
              <a:buFont typeface="Arial"/>
              <a:buNone/>
              <a:defRPr sz="12800">
                <a:latin typeface="Arial"/>
                <a:ea typeface="Arial"/>
                <a:cs typeface="Arial"/>
                <a:sym typeface="Arial"/>
              </a:defRPr>
            </a:lvl3pPr>
            <a:lvl4pPr marL="1828800" lvl="3" indent="-228600" algn="ctr">
              <a:lnSpc>
                <a:spcPct val="80000"/>
              </a:lnSpc>
              <a:spcBef>
                <a:spcPts val="0"/>
              </a:spcBef>
              <a:spcAft>
                <a:spcPts val="0"/>
              </a:spcAft>
              <a:buClr>
                <a:srgbClr val="000000"/>
              </a:buClr>
              <a:buSzPts val="12800"/>
              <a:buFont typeface="Arial"/>
              <a:buNone/>
              <a:defRPr sz="12800">
                <a:latin typeface="Arial"/>
                <a:ea typeface="Arial"/>
                <a:cs typeface="Arial"/>
                <a:sym typeface="Arial"/>
              </a:defRPr>
            </a:lvl4pPr>
            <a:lvl5pPr marL="2286000" lvl="4" indent="-228600" algn="ctr">
              <a:lnSpc>
                <a:spcPct val="80000"/>
              </a:lnSpc>
              <a:spcBef>
                <a:spcPts val="0"/>
              </a:spcBef>
              <a:spcAft>
                <a:spcPts val="0"/>
              </a:spcAft>
              <a:buClr>
                <a:srgbClr val="000000"/>
              </a:buClr>
              <a:buSzPts val="12800"/>
              <a:buFont typeface="Arial"/>
              <a:buNone/>
              <a:defRPr sz="12800">
                <a:latin typeface="Arial"/>
                <a:ea typeface="Arial"/>
                <a:cs typeface="Arial"/>
                <a:sym typeface="Aria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00" name="Google Shape;100;p94"/>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101"/>
        <p:cNvGrpSpPr/>
        <p:nvPr/>
      </p:nvGrpSpPr>
      <p:grpSpPr>
        <a:xfrm>
          <a:off x="0" y="0"/>
          <a:ext cx="0" cy="0"/>
          <a:chOff x="0" y="0"/>
          <a:chExt cx="0" cy="0"/>
        </a:xfrm>
      </p:grpSpPr>
      <p:sp>
        <p:nvSpPr>
          <p:cNvPr id="102" name="Google Shape;102;p95"/>
          <p:cNvSpPr txBox="1">
            <a:spLocks noGrp="1"/>
          </p:cNvSpPr>
          <p:nvPr>
            <p:ph type="body" idx="1"/>
          </p:nvPr>
        </p:nvSpPr>
        <p:spPr>
          <a:xfrm>
            <a:off x="1219200" y="8462239"/>
            <a:ext cx="21945602" cy="832613"/>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03" name="Google Shape;103;p95"/>
          <p:cNvSpPr txBox="1">
            <a:spLocks noGrp="1"/>
          </p:cNvSpPr>
          <p:nvPr>
            <p:ph type="body" idx="2"/>
          </p:nvPr>
        </p:nvSpPr>
        <p:spPr>
          <a:xfrm>
            <a:off x="1219200" y="4214484"/>
            <a:ext cx="21945600" cy="4269708"/>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2400"/>
              <a:buFont typeface="Rubik Medium"/>
              <a:buNone/>
              <a:defRPr sz="22400">
                <a:latin typeface="Rubik Medium"/>
                <a:ea typeface="Rubik Medium"/>
                <a:cs typeface="Rubik Medium"/>
                <a:sym typeface="Rubik Medium"/>
              </a:defRPr>
            </a:lvl1pPr>
            <a:lvl2pPr marL="914400" lvl="1" indent="-228600" algn="ctr">
              <a:lnSpc>
                <a:spcPct val="80000"/>
              </a:lnSpc>
              <a:spcBef>
                <a:spcPts val="0"/>
              </a:spcBef>
              <a:spcAft>
                <a:spcPts val="0"/>
              </a:spcAft>
              <a:buClr>
                <a:srgbClr val="000000"/>
              </a:buClr>
              <a:buSzPts val="22400"/>
              <a:buFont typeface="Rubik Medium"/>
              <a:buNone/>
              <a:defRPr sz="22400">
                <a:latin typeface="Rubik Medium"/>
                <a:ea typeface="Rubik Medium"/>
                <a:cs typeface="Rubik Medium"/>
                <a:sym typeface="Rubik Medium"/>
              </a:defRPr>
            </a:lvl2pPr>
            <a:lvl3pPr marL="1371600" lvl="2" indent="-228600" algn="ctr">
              <a:lnSpc>
                <a:spcPct val="80000"/>
              </a:lnSpc>
              <a:spcBef>
                <a:spcPts val="0"/>
              </a:spcBef>
              <a:spcAft>
                <a:spcPts val="0"/>
              </a:spcAft>
              <a:buClr>
                <a:srgbClr val="000000"/>
              </a:buClr>
              <a:buSzPts val="22400"/>
              <a:buFont typeface="Rubik Medium"/>
              <a:buNone/>
              <a:defRPr sz="22400">
                <a:latin typeface="Rubik Medium"/>
                <a:ea typeface="Rubik Medium"/>
                <a:cs typeface="Rubik Medium"/>
                <a:sym typeface="Rubik Medium"/>
              </a:defRPr>
            </a:lvl3pPr>
            <a:lvl4pPr marL="1828800" lvl="3" indent="-228600" algn="ctr">
              <a:lnSpc>
                <a:spcPct val="80000"/>
              </a:lnSpc>
              <a:spcBef>
                <a:spcPts val="0"/>
              </a:spcBef>
              <a:spcAft>
                <a:spcPts val="0"/>
              </a:spcAft>
              <a:buClr>
                <a:srgbClr val="000000"/>
              </a:buClr>
              <a:buSzPts val="22400"/>
              <a:buFont typeface="Rubik Medium"/>
              <a:buNone/>
              <a:defRPr sz="22400">
                <a:latin typeface="Rubik Medium"/>
                <a:ea typeface="Rubik Medium"/>
                <a:cs typeface="Rubik Medium"/>
                <a:sym typeface="Rubik Medium"/>
              </a:defRPr>
            </a:lvl4pPr>
            <a:lvl5pPr marL="2286000" lvl="4" indent="-228600" algn="ctr">
              <a:lnSpc>
                <a:spcPct val="80000"/>
              </a:lnSpc>
              <a:spcBef>
                <a:spcPts val="0"/>
              </a:spcBef>
              <a:spcAft>
                <a:spcPts val="0"/>
              </a:spcAft>
              <a:buClr>
                <a:srgbClr val="000000"/>
              </a:buClr>
              <a:buSzPts val="22400"/>
              <a:buFont typeface="Rubik Medium"/>
              <a:buNone/>
              <a:defRPr sz="22400">
                <a:latin typeface="Rubik Medium"/>
                <a:ea typeface="Rubik Medium"/>
                <a:cs typeface="Rubik Medium"/>
                <a:sym typeface="Rubik Medium"/>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04" name="Google Shape;104;p95"/>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5"/>
        <p:cNvGrpSpPr/>
        <p:nvPr/>
      </p:nvGrpSpPr>
      <p:grpSpPr>
        <a:xfrm>
          <a:off x="0" y="0"/>
          <a:ext cx="0" cy="0"/>
          <a:chOff x="0" y="0"/>
          <a:chExt cx="0" cy="0"/>
        </a:xfrm>
      </p:grpSpPr>
      <p:sp>
        <p:nvSpPr>
          <p:cNvPr id="106" name="Google Shape;106;p96"/>
          <p:cNvSpPr txBox="1">
            <a:spLocks noGrp="1"/>
          </p:cNvSpPr>
          <p:nvPr>
            <p:ph type="body" idx="1"/>
          </p:nvPr>
        </p:nvSpPr>
        <p:spPr>
          <a:xfrm>
            <a:off x="1219200" y="11100053"/>
            <a:ext cx="21945602" cy="832613"/>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07" name="Google Shape;107;p96"/>
          <p:cNvSpPr txBox="1">
            <a:spLocks noGrp="1"/>
          </p:cNvSpPr>
          <p:nvPr>
            <p:ph type="body" idx="2"/>
          </p:nvPr>
        </p:nvSpPr>
        <p:spPr>
          <a:xfrm>
            <a:off x="1219200" y="4178300"/>
            <a:ext cx="21945600" cy="4416425"/>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8400"/>
              <a:buFont typeface="Rubik Medium"/>
              <a:buNone/>
              <a:defRPr sz="8400">
                <a:latin typeface="Rubik Medium"/>
                <a:ea typeface="Rubik Medium"/>
                <a:cs typeface="Rubik Medium"/>
                <a:sym typeface="Rubik Medium"/>
              </a:defRPr>
            </a:lvl1pPr>
            <a:lvl2pPr marL="914400" lvl="1" indent="-228600" algn="ctr">
              <a:lnSpc>
                <a:spcPct val="80000"/>
              </a:lnSpc>
              <a:spcBef>
                <a:spcPts val="0"/>
              </a:spcBef>
              <a:spcAft>
                <a:spcPts val="0"/>
              </a:spcAft>
              <a:buClr>
                <a:srgbClr val="000000"/>
              </a:buClr>
              <a:buSzPts val="8400"/>
              <a:buFont typeface="Rubik Medium"/>
              <a:buNone/>
              <a:defRPr sz="8400">
                <a:latin typeface="Rubik Medium"/>
                <a:ea typeface="Rubik Medium"/>
                <a:cs typeface="Rubik Medium"/>
                <a:sym typeface="Rubik Medium"/>
              </a:defRPr>
            </a:lvl2pPr>
            <a:lvl3pPr marL="1371600" lvl="2" indent="-228600" algn="ctr">
              <a:lnSpc>
                <a:spcPct val="80000"/>
              </a:lnSpc>
              <a:spcBef>
                <a:spcPts val="0"/>
              </a:spcBef>
              <a:spcAft>
                <a:spcPts val="0"/>
              </a:spcAft>
              <a:buClr>
                <a:srgbClr val="000000"/>
              </a:buClr>
              <a:buSzPts val="8400"/>
              <a:buFont typeface="Rubik Medium"/>
              <a:buNone/>
              <a:defRPr sz="8400">
                <a:latin typeface="Rubik Medium"/>
                <a:ea typeface="Rubik Medium"/>
                <a:cs typeface="Rubik Medium"/>
                <a:sym typeface="Rubik Medium"/>
              </a:defRPr>
            </a:lvl3pPr>
            <a:lvl4pPr marL="1828800" lvl="3" indent="-228600" algn="ctr">
              <a:lnSpc>
                <a:spcPct val="80000"/>
              </a:lnSpc>
              <a:spcBef>
                <a:spcPts val="0"/>
              </a:spcBef>
              <a:spcAft>
                <a:spcPts val="0"/>
              </a:spcAft>
              <a:buClr>
                <a:srgbClr val="000000"/>
              </a:buClr>
              <a:buSzPts val="8400"/>
              <a:buFont typeface="Rubik Medium"/>
              <a:buNone/>
              <a:defRPr sz="8400">
                <a:latin typeface="Rubik Medium"/>
                <a:ea typeface="Rubik Medium"/>
                <a:cs typeface="Rubik Medium"/>
                <a:sym typeface="Rubik Medium"/>
              </a:defRPr>
            </a:lvl4pPr>
            <a:lvl5pPr marL="2286000" lvl="4" indent="-228600" algn="ctr">
              <a:lnSpc>
                <a:spcPct val="80000"/>
              </a:lnSpc>
              <a:spcBef>
                <a:spcPts val="0"/>
              </a:spcBef>
              <a:spcAft>
                <a:spcPts val="0"/>
              </a:spcAft>
              <a:buClr>
                <a:srgbClr val="000000"/>
              </a:buClr>
              <a:buSzPts val="8400"/>
              <a:buFont typeface="Rubik Medium"/>
              <a:buNone/>
              <a:defRPr sz="8400">
                <a:latin typeface="Rubik Medium"/>
                <a:ea typeface="Rubik Medium"/>
                <a:cs typeface="Rubik Medium"/>
                <a:sym typeface="Rubik Medium"/>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08" name="Google Shape;108;p96"/>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09"/>
        <p:cNvGrpSpPr/>
        <p:nvPr/>
      </p:nvGrpSpPr>
      <p:grpSpPr>
        <a:xfrm>
          <a:off x="0" y="0"/>
          <a:ext cx="0" cy="0"/>
          <a:chOff x="0" y="0"/>
          <a:chExt cx="0" cy="0"/>
        </a:xfrm>
      </p:grpSpPr>
      <p:sp>
        <p:nvSpPr>
          <p:cNvPr id="110" name="Google Shape;110;p97"/>
          <p:cNvSpPr>
            <a:spLocks noGrp="1"/>
          </p:cNvSpPr>
          <p:nvPr>
            <p:ph type="pic" idx="2"/>
          </p:nvPr>
        </p:nvSpPr>
        <p:spPr>
          <a:xfrm>
            <a:off x="15744825" y="5581752"/>
            <a:ext cx="7365408" cy="8280401"/>
          </a:xfrm>
          <a:prstGeom prst="rect">
            <a:avLst/>
          </a:prstGeom>
          <a:noFill/>
          <a:ln>
            <a:noFill/>
          </a:ln>
        </p:spPr>
      </p:sp>
      <p:sp>
        <p:nvSpPr>
          <p:cNvPr id="111" name="Google Shape;111;p97"/>
          <p:cNvSpPr>
            <a:spLocks noGrp="1"/>
          </p:cNvSpPr>
          <p:nvPr>
            <p:ph type="pic" idx="3"/>
          </p:nvPr>
        </p:nvSpPr>
        <p:spPr>
          <a:xfrm>
            <a:off x="15363825" y="1270000"/>
            <a:ext cx="8115300" cy="5409006"/>
          </a:xfrm>
          <a:prstGeom prst="rect">
            <a:avLst/>
          </a:prstGeom>
          <a:noFill/>
          <a:ln>
            <a:noFill/>
          </a:ln>
        </p:spPr>
      </p:sp>
      <p:sp>
        <p:nvSpPr>
          <p:cNvPr id="112" name="Google Shape;112;p97"/>
          <p:cNvSpPr>
            <a:spLocks noGrp="1"/>
          </p:cNvSpPr>
          <p:nvPr>
            <p:ph type="pic" idx="4"/>
          </p:nvPr>
        </p:nvSpPr>
        <p:spPr>
          <a:xfrm>
            <a:off x="-63500" y="1270000"/>
            <a:ext cx="16764000" cy="11176000"/>
          </a:xfrm>
          <a:prstGeom prst="rect">
            <a:avLst/>
          </a:prstGeom>
          <a:noFill/>
          <a:ln>
            <a:noFill/>
          </a:ln>
        </p:spPr>
      </p:sp>
      <p:sp>
        <p:nvSpPr>
          <p:cNvPr id="113" name="Google Shape;113;p97"/>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14"/>
        <p:cNvGrpSpPr/>
        <p:nvPr/>
      </p:nvGrpSpPr>
      <p:grpSpPr>
        <a:xfrm>
          <a:off x="0" y="0"/>
          <a:ext cx="0" cy="0"/>
          <a:chOff x="0" y="0"/>
          <a:chExt cx="0" cy="0"/>
        </a:xfrm>
      </p:grpSpPr>
      <p:sp>
        <p:nvSpPr>
          <p:cNvPr id="115" name="Google Shape;115;p98"/>
          <p:cNvSpPr>
            <a:spLocks noGrp="1"/>
          </p:cNvSpPr>
          <p:nvPr>
            <p:ph type="pic" idx="2"/>
          </p:nvPr>
        </p:nvSpPr>
        <p:spPr>
          <a:xfrm>
            <a:off x="1270000" y="-423334"/>
            <a:ext cx="21844000" cy="14562668"/>
          </a:xfrm>
          <a:prstGeom prst="rect">
            <a:avLst/>
          </a:prstGeom>
          <a:noFill/>
          <a:ln>
            <a:noFill/>
          </a:ln>
        </p:spPr>
      </p:sp>
      <p:sp>
        <p:nvSpPr>
          <p:cNvPr id="116" name="Google Shape;116;p98"/>
          <p:cNvSpPr txBox="1">
            <a:spLocks noGrp="1"/>
          </p:cNvSpPr>
          <p:nvPr>
            <p:ph type="sldNum" idx="12"/>
          </p:nvPr>
        </p:nvSpPr>
        <p:spPr>
          <a:xfrm>
            <a:off x="1200149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7"/>
        <p:cNvGrpSpPr/>
        <p:nvPr/>
      </p:nvGrpSpPr>
      <p:grpSpPr>
        <a:xfrm>
          <a:off x="0" y="0"/>
          <a:ext cx="0" cy="0"/>
          <a:chOff x="0" y="0"/>
          <a:chExt cx="0" cy="0"/>
        </a:xfrm>
      </p:grpSpPr>
      <p:sp>
        <p:nvSpPr>
          <p:cNvPr id="118" name="Google Shape;118;p99"/>
          <p:cNvSpPr txBox="1">
            <a:spLocks noGrp="1"/>
          </p:cNvSpPr>
          <p:nvPr>
            <p:ph type="body" idx="1"/>
          </p:nvPr>
        </p:nvSpPr>
        <p:spPr>
          <a:xfrm>
            <a:off x="1354668" y="3243534"/>
            <a:ext cx="17193336" cy="8839192"/>
          </a:xfrm>
          <a:prstGeom prst="rect">
            <a:avLst/>
          </a:prstGeom>
          <a:noFill/>
          <a:ln>
            <a:noFill/>
          </a:ln>
        </p:spPr>
        <p:txBody>
          <a:bodyPr spcFirstLastPara="1" wrap="square" lIns="50800" tIns="50800" rIns="50800" bIns="50800" anchor="t" anchorCtr="0">
            <a:normAutofit/>
          </a:bodyPr>
          <a:lstStyle>
            <a:lvl1pPr marL="457200" lvl="0" indent="-914400" algn="l">
              <a:lnSpc>
                <a:spcPct val="114000"/>
              </a:lnSpc>
              <a:spcBef>
                <a:spcPts val="2400"/>
              </a:spcBef>
              <a:spcAft>
                <a:spcPts val="0"/>
              </a:spcAft>
              <a:buClr>
                <a:srgbClr val="26938A"/>
              </a:buClr>
              <a:buSzPts val="10800"/>
              <a:buFont typeface="Arial"/>
              <a:buChar char="•"/>
              <a:defRPr sz="7200">
                <a:solidFill>
                  <a:srgbClr val="26938A"/>
                </a:solidFill>
              </a:defRPr>
            </a:lvl1pPr>
            <a:lvl2pPr marL="914400" lvl="1" indent="-838200" algn="l">
              <a:lnSpc>
                <a:spcPct val="114000"/>
              </a:lnSpc>
              <a:spcBef>
                <a:spcPts val="0"/>
              </a:spcBef>
              <a:spcAft>
                <a:spcPts val="0"/>
              </a:spcAft>
              <a:buClr>
                <a:srgbClr val="26938A"/>
              </a:buClr>
              <a:buSzPts val="9600"/>
              <a:buFont typeface="Arial"/>
              <a:buChar char="•"/>
              <a:defRPr sz="6400">
                <a:solidFill>
                  <a:srgbClr val="26938A"/>
                </a:solidFill>
              </a:defRPr>
            </a:lvl2pPr>
            <a:lvl3pPr marL="1371600" lvl="2" indent="-762000" algn="l">
              <a:lnSpc>
                <a:spcPct val="114000"/>
              </a:lnSpc>
              <a:spcBef>
                <a:spcPts val="2400"/>
              </a:spcBef>
              <a:spcAft>
                <a:spcPts val="0"/>
              </a:spcAft>
              <a:buClr>
                <a:srgbClr val="26938A"/>
              </a:buClr>
              <a:buSzPts val="8400"/>
              <a:buFont typeface="Arial"/>
              <a:buChar char="•"/>
              <a:defRPr sz="5600">
                <a:solidFill>
                  <a:srgbClr val="26938A"/>
                </a:solidFill>
              </a:defRPr>
            </a:lvl3pPr>
            <a:lvl4pPr marL="1828800" lvl="3" indent="-685800" algn="l">
              <a:lnSpc>
                <a:spcPct val="114000"/>
              </a:lnSpc>
              <a:spcBef>
                <a:spcPts val="2400"/>
              </a:spcBef>
              <a:spcAft>
                <a:spcPts val="0"/>
              </a:spcAft>
              <a:buClr>
                <a:srgbClr val="26938A"/>
              </a:buClr>
              <a:buSzPts val="7200"/>
              <a:buFont typeface="Arial"/>
              <a:buChar char="•"/>
              <a:defRPr sz="4800">
                <a:solidFill>
                  <a:srgbClr val="26938A"/>
                </a:solidFill>
              </a:defRPr>
            </a:lvl4pPr>
            <a:lvl5pPr marL="2286000" lvl="4" indent="-685800" algn="l">
              <a:lnSpc>
                <a:spcPct val="114000"/>
              </a:lnSpc>
              <a:spcBef>
                <a:spcPts val="2400"/>
              </a:spcBef>
              <a:spcAft>
                <a:spcPts val="0"/>
              </a:spcAft>
              <a:buClr>
                <a:srgbClr val="26938A"/>
              </a:buClr>
              <a:buSzPts val="7200"/>
              <a:buFont typeface="Arial"/>
              <a:buChar char="•"/>
              <a:defRPr sz="4800">
                <a:solidFill>
                  <a:srgbClr val="26938A"/>
                </a:solidFil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19" name="Google Shape;119;p99"/>
          <p:cNvSpPr txBox="1">
            <a:spLocks noGrp="1"/>
          </p:cNvSpPr>
          <p:nvPr>
            <p:ph type="dt" idx="10"/>
          </p:nvPr>
        </p:nvSpPr>
        <p:spPr>
          <a:xfrm>
            <a:off x="14025773" y="12557053"/>
            <a:ext cx="1823878"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0" name="Google Shape;120;p99"/>
          <p:cNvSpPr txBox="1">
            <a:spLocks noGrp="1"/>
          </p:cNvSpPr>
          <p:nvPr>
            <p:ph type="ftr" idx="11"/>
          </p:nvPr>
        </p:nvSpPr>
        <p:spPr>
          <a:xfrm>
            <a:off x="6226176" y="12566915"/>
            <a:ext cx="12595224"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1" name="Google Shape;121;p99"/>
          <p:cNvSpPr txBox="1">
            <a:spLocks noGrp="1"/>
          </p:cNvSpPr>
          <p:nvPr>
            <p:ph type="sldNum" idx="12"/>
          </p:nvPr>
        </p:nvSpPr>
        <p:spPr>
          <a:xfrm>
            <a:off x="11990021" y="12718892"/>
            <a:ext cx="403957" cy="410369"/>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a:lvl1pPr>
            <a:lvl2pPr marL="0" lvl="1" indent="0" algn="ctr">
              <a:lnSpc>
                <a:spcPct val="100000"/>
              </a:lnSpc>
              <a:spcBef>
                <a:spcPts val="0"/>
              </a:spcBef>
              <a:spcAft>
                <a:spcPts val="0"/>
              </a:spcAft>
              <a:buClr>
                <a:srgbClr val="5E5E5E"/>
              </a:buClr>
              <a:buSzPts val="2000"/>
              <a:buFont typeface="Arial"/>
              <a:buNone/>
              <a:defRPr/>
            </a:lvl2pPr>
            <a:lvl3pPr marL="0" lvl="2" indent="0" algn="ctr">
              <a:lnSpc>
                <a:spcPct val="100000"/>
              </a:lnSpc>
              <a:spcBef>
                <a:spcPts val="0"/>
              </a:spcBef>
              <a:spcAft>
                <a:spcPts val="0"/>
              </a:spcAft>
              <a:buClr>
                <a:srgbClr val="5E5E5E"/>
              </a:buClr>
              <a:buSzPts val="2000"/>
              <a:buFont typeface="Arial"/>
              <a:buNone/>
              <a:defRPr/>
            </a:lvl3pPr>
            <a:lvl4pPr marL="0" lvl="3" indent="0" algn="ctr">
              <a:lnSpc>
                <a:spcPct val="100000"/>
              </a:lnSpc>
              <a:spcBef>
                <a:spcPts val="0"/>
              </a:spcBef>
              <a:spcAft>
                <a:spcPts val="0"/>
              </a:spcAft>
              <a:buClr>
                <a:srgbClr val="5E5E5E"/>
              </a:buClr>
              <a:buSzPts val="2000"/>
              <a:buFont typeface="Arial"/>
              <a:buNone/>
              <a:defRPr/>
            </a:lvl4pPr>
            <a:lvl5pPr marL="0" lvl="4" indent="0" algn="ctr">
              <a:lnSpc>
                <a:spcPct val="100000"/>
              </a:lnSpc>
              <a:spcBef>
                <a:spcPts val="0"/>
              </a:spcBef>
              <a:spcAft>
                <a:spcPts val="0"/>
              </a:spcAft>
              <a:buClr>
                <a:srgbClr val="5E5E5E"/>
              </a:buClr>
              <a:buSzPts val="2000"/>
              <a:buFont typeface="Arial"/>
              <a:buNone/>
              <a:defRPr/>
            </a:lvl5pPr>
            <a:lvl6pPr marL="0" lvl="5" indent="0" algn="ctr">
              <a:lnSpc>
                <a:spcPct val="100000"/>
              </a:lnSpc>
              <a:spcBef>
                <a:spcPts val="0"/>
              </a:spcBef>
              <a:spcAft>
                <a:spcPts val="0"/>
              </a:spcAft>
              <a:buClr>
                <a:srgbClr val="5E5E5E"/>
              </a:buClr>
              <a:buSzPts val="2000"/>
              <a:buFont typeface="Arial"/>
              <a:buNone/>
              <a:defRPr/>
            </a:lvl6pPr>
            <a:lvl7pPr marL="0" lvl="6" indent="0" algn="ctr">
              <a:lnSpc>
                <a:spcPct val="100000"/>
              </a:lnSpc>
              <a:spcBef>
                <a:spcPts val="0"/>
              </a:spcBef>
              <a:spcAft>
                <a:spcPts val="0"/>
              </a:spcAft>
              <a:buClr>
                <a:srgbClr val="5E5E5E"/>
              </a:buClr>
              <a:buSzPts val="2000"/>
              <a:buFont typeface="Arial"/>
              <a:buNone/>
              <a:defRPr/>
            </a:lvl7pPr>
            <a:lvl8pPr marL="0" lvl="7" indent="0" algn="ctr">
              <a:lnSpc>
                <a:spcPct val="100000"/>
              </a:lnSpc>
              <a:spcBef>
                <a:spcPts val="0"/>
              </a:spcBef>
              <a:spcAft>
                <a:spcPts val="0"/>
              </a:spcAft>
              <a:buClr>
                <a:srgbClr val="5E5E5E"/>
              </a:buClr>
              <a:buSzPts val="2000"/>
              <a:buFont typeface="Arial"/>
              <a:buNone/>
              <a:defRPr/>
            </a:lvl8pPr>
            <a:lvl9pPr marL="0" lvl="8" indent="0" algn="ctr">
              <a:lnSpc>
                <a:spcPct val="100000"/>
              </a:lnSpc>
              <a:spcBef>
                <a:spcPts val="0"/>
              </a:spcBef>
              <a:spcAft>
                <a:spcPts val="0"/>
              </a:spcAft>
              <a:buClr>
                <a:srgbClr val="5E5E5E"/>
              </a:buClr>
              <a:buSzPts val="20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22" name="Google Shape;122;p99"/>
          <p:cNvSpPr txBox="1">
            <a:spLocks noGrp="1"/>
          </p:cNvSpPr>
          <p:nvPr>
            <p:ph type="title"/>
          </p:nvPr>
        </p:nvSpPr>
        <p:spPr>
          <a:xfrm>
            <a:off x="1354668" y="314198"/>
            <a:ext cx="17193336" cy="2364348"/>
          </a:xfrm>
          <a:prstGeom prst="rect">
            <a:avLst/>
          </a:prstGeom>
          <a:noFill/>
          <a:ln>
            <a:noFill/>
          </a:ln>
        </p:spPr>
        <p:txBody>
          <a:bodyPr spcFirstLastPara="1" wrap="square" lIns="91425" tIns="45700" rIns="91425" bIns="45700" anchor="t" anchorCtr="0">
            <a:noAutofit/>
          </a:bodyPr>
          <a:lstStyle>
            <a:lvl1pPr lvl="0" algn="ctr">
              <a:lnSpc>
                <a:spcPct val="80000"/>
              </a:lnSpc>
              <a:spcBef>
                <a:spcPts val="0"/>
              </a:spcBef>
              <a:spcAft>
                <a:spcPts val="0"/>
              </a:spcAft>
              <a:buClr>
                <a:schemeClr val="accent2"/>
              </a:buClr>
              <a:buSzPts val="9600"/>
              <a:buFont typeface="Rubik Medium"/>
              <a:buNone/>
              <a:defRPr sz="9600">
                <a:solidFill>
                  <a:schemeClr val="accent2"/>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pic>
        <p:nvPicPr>
          <p:cNvPr id="123" name="Google Shape;123;p99" descr="MPCA"/>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0122719" y="12502158"/>
            <a:ext cx="4261282"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1"/>
        <p:cNvGrpSpPr/>
        <p:nvPr/>
      </p:nvGrpSpPr>
      <p:grpSpPr>
        <a:xfrm>
          <a:off x="0" y="0"/>
          <a:ext cx="0" cy="0"/>
          <a:chOff x="0" y="0"/>
          <a:chExt cx="0" cy="0"/>
        </a:xfrm>
      </p:grpSpPr>
      <p:sp>
        <p:nvSpPr>
          <p:cNvPr id="12" name="Google Shape;12;p80"/>
          <p:cNvSpPr/>
          <p:nvPr/>
        </p:nvSpPr>
        <p:spPr>
          <a:xfrm>
            <a:off x="736598" y="2930941"/>
            <a:ext cx="22860000" cy="9204921"/>
          </a:xfrm>
          <a:prstGeom prst="rect">
            <a:avLst/>
          </a:prstGeom>
          <a:solidFill>
            <a:srgbClr val="D0F5F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3" name="Google Shape;13;p80"/>
          <p:cNvSpPr/>
          <p:nvPr/>
        </p:nvSpPr>
        <p:spPr>
          <a:xfrm>
            <a:off x="738312" y="753532"/>
            <a:ext cx="22860000" cy="2057400"/>
          </a:xfrm>
          <a:prstGeom prst="rect">
            <a:avLst/>
          </a:prstGeom>
          <a:solidFill>
            <a:srgbClr val="00B2A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5" name="Google Shape;15;p80"/>
          <p:cNvSpPr txBox="1">
            <a:spLocks noGrp="1"/>
          </p:cNvSpPr>
          <p:nvPr>
            <p:ph type="title"/>
          </p:nvPr>
        </p:nvSpPr>
        <p:spPr>
          <a:xfrm>
            <a:off x="1237129" y="774700"/>
            <a:ext cx="21945600" cy="1282700"/>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chemeClr val="lt1"/>
              </a:buClr>
              <a:buSzPts val="8000"/>
              <a:buFont typeface="Rubik"/>
              <a:buNone/>
              <a:defRPr sz="8000" b="1">
                <a:solidFill>
                  <a:schemeClr val="lt1"/>
                </a:solidFill>
                <a:latin typeface="Rubik"/>
                <a:ea typeface="Rubik"/>
                <a:cs typeface="Rubik"/>
                <a:sym typeface="Rubik"/>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16" name="Google Shape;16;p80"/>
          <p:cNvSpPr txBox="1">
            <a:spLocks noGrp="1"/>
          </p:cNvSpPr>
          <p:nvPr>
            <p:ph type="body" idx="1"/>
          </p:nvPr>
        </p:nvSpPr>
        <p:spPr>
          <a:xfrm>
            <a:off x="1190822" y="3335530"/>
            <a:ext cx="21948577" cy="8483600"/>
          </a:xfrm>
          <a:prstGeom prst="rect">
            <a:avLst/>
          </a:prstGeom>
          <a:noFill/>
          <a:ln>
            <a:noFill/>
          </a:ln>
        </p:spPr>
        <p:txBody>
          <a:bodyPr spcFirstLastPara="1" wrap="square" lIns="50800" tIns="50800" rIns="50800" bIns="50800" anchor="t" anchorCtr="0">
            <a:normAutofit/>
          </a:bodyPr>
          <a:lstStyle>
            <a:lvl1pPr marL="457200" lvl="0" indent="-571500" algn="l">
              <a:lnSpc>
                <a:spcPct val="100000"/>
              </a:lnSpc>
              <a:spcBef>
                <a:spcPts val="2400"/>
              </a:spcBef>
              <a:spcAft>
                <a:spcPts val="0"/>
              </a:spcAft>
              <a:buClr>
                <a:srgbClr val="000000"/>
              </a:buClr>
              <a:buSzPts val="5400"/>
              <a:buFont typeface="Noto Sans Symbols"/>
              <a:buChar char="❖"/>
              <a:defRPr sz="5400">
                <a:latin typeface="Rubik"/>
                <a:ea typeface="Rubik"/>
                <a:cs typeface="Rubik"/>
                <a:sym typeface="Rubik"/>
              </a:defRPr>
            </a:lvl1pPr>
            <a:lvl2pPr marL="914400" lvl="1" indent="-647700" algn="l">
              <a:lnSpc>
                <a:spcPct val="100000"/>
              </a:lnSpc>
              <a:spcBef>
                <a:spcPts val="1200"/>
              </a:spcBef>
              <a:spcAft>
                <a:spcPts val="0"/>
              </a:spcAft>
              <a:buClr>
                <a:srgbClr val="000000"/>
              </a:buClr>
              <a:buSzPts val="6600"/>
              <a:buFont typeface="Arial"/>
              <a:buChar char="•"/>
              <a:defRPr>
                <a:latin typeface="Rubik"/>
                <a:ea typeface="Rubik"/>
                <a:cs typeface="Rubik"/>
                <a:sym typeface="Rubik"/>
              </a:defRPr>
            </a:lvl2pPr>
            <a:lvl3pPr marL="1371600" lvl="2" indent="-647700" algn="l">
              <a:lnSpc>
                <a:spcPct val="100000"/>
              </a:lnSpc>
              <a:spcBef>
                <a:spcPts val="2400"/>
              </a:spcBef>
              <a:spcAft>
                <a:spcPts val="0"/>
              </a:spcAft>
              <a:buClr>
                <a:srgbClr val="000000"/>
              </a:buClr>
              <a:buSzPts val="6600"/>
              <a:buFont typeface="Rubik"/>
              <a:buChar char="•"/>
              <a:defRPr>
                <a:latin typeface="Rubik"/>
                <a:ea typeface="Rubik"/>
                <a:cs typeface="Rubik"/>
                <a:sym typeface="Rubik"/>
              </a:defRPr>
            </a:lvl3pPr>
            <a:lvl4pPr marL="1828800" lvl="3" indent="-647700" algn="l">
              <a:lnSpc>
                <a:spcPct val="100000"/>
              </a:lnSpc>
              <a:spcBef>
                <a:spcPts val="2400"/>
              </a:spcBef>
              <a:spcAft>
                <a:spcPts val="0"/>
              </a:spcAft>
              <a:buClr>
                <a:srgbClr val="000000"/>
              </a:buClr>
              <a:buSzPts val="6600"/>
              <a:buFont typeface="Rubik"/>
              <a:buChar char="•"/>
              <a:defRPr>
                <a:latin typeface="Rubik"/>
                <a:ea typeface="Rubik"/>
                <a:cs typeface="Rubik"/>
                <a:sym typeface="Rubik"/>
              </a:defRPr>
            </a:lvl4pPr>
            <a:lvl5pPr marL="2286000" lvl="4" indent="-647700" algn="l">
              <a:lnSpc>
                <a:spcPct val="100000"/>
              </a:lnSpc>
              <a:spcBef>
                <a:spcPts val="2400"/>
              </a:spcBef>
              <a:spcAft>
                <a:spcPts val="0"/>
              </a:spcAft>
              <a:buClr>
                <a:srgbClr val="000000"/>
              </a:buClr>
              <a:buSzPts val="6600"/>
              <a:buFont typeface="Rubik"/>
              <a:buChar char="•"/>
              <a:defRPr>
                <a:latin typeface="Rubik"/>
                <a:ea typeface="Rubik"/>
                <a:cs typeface="Rubik"/>
                <a:sym typeface="Rubik"/>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7" name="Google Shape;17;p80"/>
          <p:cNvSpPr txBox="1">
            <a:spLocks noGrp="1"/>
          </p:cNvSpPr>
          <p:nvPr>
            <p:ph type="body" idx="2"/>
          </p:nvPr>
        </p:nvSpPr>
        <p:spPr>
          <a:xfrm>
            <a:off x="1237129" y="1938779"/>
            <a:ext cx="21945600" cy="832613"/>
          </a:xfrm>
          <a:prstGeom prst="rect">
            <a:avLst/>
          </a:prstGeom>
          <a:noFill/>
          <a:ln>
            <a:noFill/>
          </a:ln>
        </p:spPr>
        <p:txBody>
          <a:bodyPr spcFirstLastPara="1" wrap="square" lIns="50800" tIns="50800" rIns="50800" bIns="50800" anchor="ctr" anchorCtr="0">
            <a:normAutofit/>
          </a:bodyPr>
          <a:lstStyle>
            <a:lvl1pPr marL="457200" lvl="0" indent="-228600" algn="ctr">
              <a:lnSpc>
                <a:spcPct val="100000"/>
              </a:lnSpc>
              <a:spcBef>
                <a:spcPts val="0"/>
              </a:spcBef>
              <a:spcAft>
                <a:spcPts val="0"/>
              </a:spcAft>
              <a:buClr>
                <a:srgbClr val="75DDDD"/>
              </a:buClr>
              <a:buSzPts val="4400"/>
              <a:buFont typeface="Rubik Medium"/>
              <a:buNone/>
              <a:defRPr>
                <a:solidFill>
                  <a:srgbClr val="75DDDD"/>
                </a:solidFill>
                <a:latin typeface="Rubik Medium"/>
                <a:ea typeface="Rubik Medium"/>
                <a:cs typeface="Rubik Medium"/>
                <a:sym typeface="Rubik Medium"/>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8" name="Google Shape;18;p80"/>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 name="Google Shape;26;p81" descr="A blue and orange logo&#10;&#10;Description automatically generated">
            <a:extLst>
              <a:ext uri="{FF2B5EF4-FFF2-40B4-BE49-F238E27FC236}">
                <a16:creationId xmlns:a16="http://schemas.microsoft.com/office/drawing/2014/main" id="{E49A13A7-DB80-9BE6-4C7B-5605691347F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9595163" y="12214722"/>
            <a:ext cx="4017116" cy="1389888"/>
          </a:xfrm>
          <a:prstGeom prst="rect">
            <a:avLst/>
          </a:prstGeom>
          <a:noFill/>
          <a:ln>
            <a:noFill/>
          </a:ln>
        </p:spPr>
      </p:pic>
      <p:pic>
        <p:nvPicPr>
          <p:cNvPr id="5" name="Google Shape;171;p1">
            <a:extLst>
              <a:ext uri="{FF2B5EF4-FFF2-40B4-BE49-F238E27FC236}">
                <a16:creationId xmlns:a16="http://schemas.microsoft.com/office/drawing/2014/main" id="{4BD9813A-463C-3FFD-A364-FD1C9A2A33DE}"/>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4240" y="12069579"/>
            <a:ext cx="3013764" cy="1594758"/>
          </a:xfrm>
          <a:prstGeom prst="rect">
            <a:avLst/>
          </a:prstGeom>
          <a:noFill/>
          <a:ln w="15875" cap="flat" cmpd="sng">
            <a:solidFill>
              <a:srgbClr val="FFFFFF">
                <a:alpha val="40000"/>
              </a:srgbClr>
            </a:solidFill>
            <a:prstDash val="solid"/>
            <a:round/>
            <a:headEnd type="none" w="sm" len="sm"/>
            <a:tailEnd type="none" w="sm" len="sm"/>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4"/>
        <p:cNvGrpSpPr/>
        <p:nvPr/>
      </p:nvGrpSpPr>
      <p:grpSpPr>
        <a:xfrm>
          <a:off x="0" y="0"/>
          <a:ext cx="0" cy="0"/>
          <a:chOff x="0" y="0"/>
          <a:chExt cx="0" cy="0"/>
        </a:xfrm>
      </p:grpSpPr>
      <p:sp>
        <p:nvSpPr>
          <p:cNvPr id="125" name="Google Shape;125;p100"/>
          <p:cNvSpPr txBox="1">
            <a:spLocks noGrp="1"/>
          </p:cNvSpPr>
          <p:nvPr>
            <p:ph type="body" idx="1"/>
          </p:nvPr>
        </p:nvSpPr>
        <p:spPr>
          <a:xfrm>
            <a:off x="1354668" y="3243534"/>
            <a:ext cx="17193336" cy="8839192"/>
          </a:xfrm>
          <a:prstGeom prst="rect">
            <a:avLst/>
          </a:prstGeom>
          <a:noFill/>
          <a:ln>
            <a:noFill/>
          </a:ln>
        </p:spPr>
        <p:txBody>
          <a:bodyPr spcFirstLastPara="1" wrap="square" lIns="50800" tIns="50800" rIns="50800" bIns="50800" anchor="t" anchorCtr="0">
            <a:normAutofit/>
          </a:bodyPr>
          <a:lstStyle>
            <a:lvl1pPr marL="457200" lvl="0" indent="-914400" algn="l">
              <a:lnSpc>
                <a:spcPct val="114000"/>
              </a:lnSpc>
              <a:spcBef>
                <a:spcPts val="2400"/>
              </a:spcBef>
              <a:spcAft>
                <a:spcPts val="0"/>
              </a:spcAft>
              <a:buClr>
                <a:srgbClr val="26938A"/>
              </a:buClr>
              <a:buSzPts val="10800"/>
              <a:buFont typeface="Arial"/>
              <a:buChar char="•"/>
              <a:defRPr sz="7200">
                <a:solidFill>
                  <a:srgbClr val="26938A"/>
                </a:solidFill>
              </a:defRPr>
            </a:lvl1pPr>
            <a:lvl2pPr marL="914400" lvl="1" indent="-838200" algn="l">
              <a:lnSpc>
                <a:spcPct val="114000"/>
              </a:lnSpc>
              <a:spcBef>
                <a:spcPts val="0"/>
              </a:spcBef>
              <a:spcAft>
                <a:spcPts val="0"/>
              </a:spcAft>
              <a:buClr>
                <a:srgbClr val="26938A"/>
              </a:buClr>
              <a:buSzPts val="9600"/>
              <a:buFont typeface="Arial"/>
              <a:buChar char="•"/>
              <a:defRPr sz="6400">
                <a:solidFill>
                  <a:srgbClr val="26938A"/>
                </a:solidFill>
              </a:defRPr>
            </a:lvl2pPr>
            <a:lvl3pPr marL="1371600" lvl="2" indent="-762000" algn="l">
              <a:lnSpc>
                <a:spcPct val="114000"/>
              </a:lnSpc>
              <a:spcBef>
                <a:spcPts val="2400"/>
              </a:spcBef>
              <a:spcAft>
                <a:spcPts val="0"/>
              </a:spcAft>
              <a:buClr>
                <a:srgbClr val="26938A"/>
              </a:buClr>
              <a:buSzPts val="8400"/>
              <a:buFont typeface="Arial"/>
              <a:buChar char="•"/>
              <a:defRPr sz="5600">
                <a:solidFill>
                  <a:srgbClr val="26938A"/>
                </a:solidFill>
              </a:defRPr>
            </a:lvl3pPr>
            <a:lvl4pPr marL="1828800" lvl="3" indent="-685800" algn="l">
              <a:lnSpc>
                <a:spcPct val="114000"/>
              </a:lnSpc>
              <a:spcBef>
                <a:spcPts val="2400"/>
              </a:spcBef>
              <a:spcAft>
                <a:spcPts val="0"/>
              </a:spcAft>
              <a:buClr>
                <a:srgbClr val="26938A"/>
              </a:buClr>
              <a:buSzPts val="7200"/>
              <a:buFont typeface="Arial"/>
              <a:buChar char="•"/>
              <a:defRPr sz="4800">
                <a:solidFill>
                  <a:srgbClr val="26938A"/>
                </a:solidFill>
              </a:defRPr>
            </a:lvl4pPr>
            <a:lvl5pPr marL="2286000" lvl="4" indent="-685800" algn="l">
              <a:lnSpc>
                <a:spcPct val="114000"/>
              </a:lnSpc>
              <a:spcBef>
                <a:spcPts val="2400"/>
              </a:spcBef>
              <a:spcAft>
                <a:spcPts val="0"/>
              </a:spcAft>
              <a:buClr>
                <a:srgbClr val="26938A"/>
              </a:buClr>
              <a:buSzPts val="7200"/>
              <a:buFont typeface="Arial"/>
              <a:buChar char="•"/>
              <a:defRPr sz="4800">
                <a:solidFill>
                  <a:srgbClr val="26938A"/>
                </a:solidFil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26" name="Google Shape;126;p100"/>
          <p:cNvSpPr txBox="1">
            <a:spLocks noGrp="1"/>
          </p:cNvSpPr>
          <p:nvPr>
            <p:ph type="dt" idx="10"/>
          </p:nvPr>
        </p:nvSpPr>
        <p:spPr>
          <a:xfrm>
            <a:off x="14025773" y="12557053"/>
            <a:ext cx="1823878"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7" name="Google Shape;127;p100"/>
          <p:cNvSpPr txBox="1">
            <a:spLocks noGrp="1"/>
          </p:cNvSpPr>
          <p:nvPr>
            <p:ph type="ftr" idx="11"/>
          </p:nvPr>
        </p:nvSpPr>
        <p:spPr>
          <a:xfrm>
            <a:off x="6226176" y="12566915"/>
            <a:ext cx="12595224"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8" name="Google Shape;128;p100"/>
          <p:cNvSpPr txBox="1">
            <a:spLocks noGrp="1"/>
          </p:cNvSpPr>
          <p:nvPr>
            <p:ph type="sldNum" idx="12"/>
          </p:nvPr>
        </p:nvSpPr>
        <p:spPr>
          <a:xfrm>
            <a:off x="11990021" y="12718892"/>
            <a:ext cx="403957" cy="410369"/>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a:lvl1pPr>
            <a:lvl2pPr marL="0" lvl="1" indent="0" algn="ctr">
              <a:lnSpc>
                <a:spcPct val="100000"/>
              </a:lnSpc>
              <a:spcBef>
                <a:spcPts val="0"/>
              </a:spcBef>
              <a:spcAft>
                <a:spcPts val="0"/>
              </a:spcAft>
              <a:buClr>
                <a:srgbClr val="5E5E5E"/>
              </a:buClr>
              <a:buSzPts val="2000"/>
              <a:buFont typeface="Arial"/>
              <a:buNone/>
              <a:defRPr/>
            </a:lvl2pPr>
            <a:lvl3pPr marL="0" lvl="2" indent="0" algn="ctr">
              <a:lnSpc>
                <a:spcPct val="100000"/>
              </a:lnSpc>
              <a:spcBef>
                <a:spcPts val="0"/>
              </a:spcBef>
              <a:spcAft>
                <a:spcPts val="0"/>
              </a:spcAft>
              <a:buClr>
                <a:srgbClr val="5E5E5E"/>
              </a:buClr>
              <a:buSzPts val="2000"/>
              <a:buFont typeface="Arial"/>
              <a:buNone/>
              <a:defRPr/>
            </a:lvl3pPr>
            <a:lvl4pPr marL="0" lvl="3" indent="0" algn="ctr">
              <a:lnSpc>
                <a:spcPct val="100000"/>
              </a:lnSpc>
              <a:spcBef>
                <a:spcPts val="0"/>
              </a:spcBef>
              <a:spcAft>
                <a:spcPts val="0"/>
              </a:spcAft>
              <a:buClr>
                <a:srgbClr val="5E5E5E"/>
              </a:buClr>
              <a:buSzPts val="2000"/>
              <a:buFont typeface="Arial"/>
              <a:buNone/>
              <a:defRPr/>
            </a:lvl4pPr>
            <a:lvl5pPr marL="0" lvl="4" indent="0" algn="ctr">
              <a:lnSpc>
                <a:spcPct val="100000"/>
              </a:lnSpc>
              <a:spcBef>
                <a:spcPts val="0"/>
              </a:spcBef>
              <a:spcAft>
                <a:spcPts val="0"/>
              </a:spcAft>
              <a:buClr>
                <a:srgbClr val="5E5E5E"/>
              </a:buClr>
              <a:buSzPts val="2000"/>
              <a:buFont typeface="Arial"/>
              <a:buNone/>
              <a:defRPr/>
            </a:lvl5pPr>
            <a:lvl6pPr marL="0" lvl="5" indent="0" algn="ctr">
              <a:lnSpc>
                <a:spcPct val="100000"/>
              </a:lnSpc>
              <a:spcBef>
                <a:spcPts val="0"/>
              </a:spcBef>
              <a:spcAft>
                <a:spcPts val="0"/>
              </a:spcAft>
              <a:buClr>
                <a:srgbClr val="5E5E5E"/>
              </a:buClr>
              <a:buSzPts val="2000"/>
              <a:buFont typeface="Arial"/>
              <a:buNone/>
              <a:defRPr/>
            </a:lvl6pPr>
            <a:lvl7pPr marL="0" lvl="6" indent="0" algn="ctr">
              <a:lnSpc>
                <a:spcPct val="100000"/>
              </a:lnSpc>
              <a:spcBef>
                <a:spcPts val="0"/>
              </a:spcBef>
              <a:spcAft>
                <a:spcPts val="0"/>
              </a:spcAft>
              <a:buClr>
                <a:srgbClr val="5E5E5E"/>
              </a:buClr>
              <a:buSzPts val="2000"/>
              <a:buFont typeface="Arial"/>
              <a:buNone/>
              <a:defRPr/>
            </a:lvl7pPr>
            <a:lvl8pPr marL="0" lvl="7" indent="0" algn="ctr">
              <a:lnSpc>
                <a:spcPct val="100000"/>
              </a:lnSpc>
              <a:spcBef>
                <a:spcPts val="0"/>
              </a:spcBef>
              <a:spcAft>
                <a:spcPts val="0"/>
              </a:spcAft>
              <a:buClr>
                <a:srgbClr val="5E5E5E"/>
              </a:buClr>
              <a:buSzPts val="2000"/>
              <a:buFont typeface="Arial"/>
              <a:buNone/>
              <a:defRPr/>
            </a:lvl8pPr>
            <a:lvl9pPr marL="0" lvl="8" indent="0" algn="ctr">
              <a:lnSpc>
                <a:spcPct val="100000"/>
              </a:lnSpc>
              <a:spcBef>
                <a:spcPts val="0"/>
              </a:spcBef>
              <a:spcAft>
                <a:spcPts val="0"/>
              </a:spcAft>
              <a:buClr>
                <a:srgbClr val="5E5E5E"/>
              </a:buClr>
              <a:buSzPts val="20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29" name="Google Shape;129;p100"/>
          <p:cNvSpPr txBox="1">
            <a:spLocks noGrp="1"/>
          </p:cNvSpPr>
          <p:nvPr>
            <p:ph type="title"/>
          </p:nvPr>
        </p:nvSpPr>
        <p:spPr>
          <a:xfrm>
            <a:off x="1354668" y="314198"/>
            <a:ext cx="17193336" cy="2364348"/>
          </a:xfrm>
          <a:prstGeom prst="rect">
            <a:avLst/>
          </a:prstGeom>
          <a:noFill/>
          <a:ln>
            <a:noFill/>
          </a:ln>
        </p:spPr>
        <p:txBody>
          <a:bodyPr spcFirstLastPara="1" wrap="square" lIns="91425" tIns="45700" rIns="91425" bIns="45700" anchor="t" anchorCtr="0">
            <a:noAutofit/>
          </a:bodyPr>
          <a:lstStyle>
            <a:lvl1pPr lvl="0" algn="ctr">
              <a:lnSpc>
                <a:spcPct val="80000"/>
              </a:lnSpc>
              <a:spcBef>
                <a:spcPts val="0"/>
              </a:spcBef>
              <a:spcAft>
                <a:spcPts val="0"/>
              </a:spcAft>
              <a:buClr>
                <a:schemeClr val="accent2"/>
              </a:buClr>
              <a:buSzPts val="9600"/>
              <a:buFont typeface="Rubik Medium"/>
              <a:buNone/>
              <a:defRPr sz="9600">
                <a:solidFill>
                  <a:schemeClr val="accent2"/>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pic>
        <p:nvPicPr>
          <p:cNvPr id="130" name="Google Shape;130;p100" descr="MPCA"/>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0122719" y="12502158"/>
            <a:ext cx="4261282" cy="914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31"/>
        <p:cNvGrpSpPr/>
        <p:nvPr/>
      </p:nvGrpSpPr>
      <p:grpSpPr>
        <a:xfrm>
          <a:off x="0" y="0"/>
          <a:ext cx="0" cy="0"/>
          <a:chOff x="0" y="0"/>
          <a:chExt cx="0" cy="0"/>
        </a:xfrm>
      </p:grpSpPr>
      <p:sp>
        <p:nvSpPr>
          <p:cNvPr id="132" name="Google Shape;132;p101"/>
          <p:cNvSpPr txBox="1">
            <a:spLocks noGrp="1"/>
          </p:cNvSpPr>
          <p:nvPr>
            <p:ph type="body" idx="1"/>
          </p:nvPr>
        </p:nvSpPr>
        <p:spPr>
          <a:xfrm>
            <a:off x="1354668" y="3243534"/>
            <a:ext cx="17193336" cy="8839192"/>
          </a:xfrm>
          <a:prstGeom prst="rect">
            <a:avLst/>
          </a:prstGeom>
          <a:noFill/>
          <a:ln>
            <a:noFill/>
          </a:ln>
        </p:spPr>
        <p:txBody>
          <a:bodyPr spcFirstLastPara="1" wrap="square" lIns="50800" tIns="50800" rIns="50800" bIns="50800" anchor="t" anchorCtr="0">
            <a:normAutofit/>
          </a:bodyPr>
          <a:lstStyle>
            <a:lvl1pPr marL="457200" lvl="0" indent="-914400" algn="l">
              <a:lnSpc>
                <a:spcPct val="114000"/>
              </a:lnSpc>
              <a:spcBef>
                <a:spcPts val="2400"/>
              </a:spcBef>
              <a:spcAft>
                <a:spcPts val="0"/>
              </a:spcAft>
              <a:buClr>
                <a:srgbClr val="26938A"/>
              </a:buClr>
              <a:buSzPts val="10800"/>
              <a:buFont typeface="Arial"/>
              <a:buChar char="•"/>
              <a:defRPr sz="7200">
                <a:solidFill>
                  <a:srgbClr val="26938A"/>
                </a:solidFill>
              </a:defRPr>
            </a:lvl1pPr>
            <a:lvl2pPr marL="914400" lvl="1" indent="-838200" algn="l">
              <a:lnSpc>
                <a:spcPct val="114000"/>
              </a:lnSpc>
              <a:spcBef>
                <a:spcPts val="0"/>
              </a:spcBef>
              <a:spcAft>
                <a:spcPts val="0"/>
              </a:spcAft>
              <a:buClr>
                <a:srgbClr val="26938A"/>
              </a:buClr>
              <a:buSzPts val="9600"/>
              <a:buFont typeface="Arial"/>
              <a:buChar char="•"/>
              <a:defRPr sz="6400">
                <a:solidFill>
                  <a:srgbClr val="26938A"/>
                </a:solidFill>
              </a:defRPr>
            </a:lvl2pPr>
            <a:lvl3pPr marL="1371600" lvl="2" indent="-762000" algn="l">
              <a:lnSpc>
                <a:spcPct val="114000"/>
              </a:lnSpc>
              <a:spcBef>
                <a:spcPts val="2400"/>
              </a:spcBef>
              <a:spcAft>
                <a:spcPts val="0"/>
              </a:spcAft>
              <a:buClr>
                <a:srgbClr val="26938A"/>
              </a:buClr>
              <a:buSzPts val="8400"/>
              <a:buFont typeface="Arial"/>
              <a:buChar char="•"/>
              <a:defRPr sz="5600">
                <a:solidFill>
                  <a:srgbClr val="26938A"/>
                </a:solidFill>
              </a:defRPr>
            </a:lvl3pPr>
            <a:lvl4pPr marL="1828800" lvl="3" indent="-685800" algn="l">
              <a:lnSpc>
                <a:spcPct val="114000"/>
              </a:lnSpc>
              <a:spcBef>
                <a:spcPts val="2400"/>
              </a:spcBef>
              <a:spcAft>
                <a:spcPts val="0"/>
              </a:spcAft>
              <a:buClr>
                <a:srgbClr val="26938A"/>
              </a:buClr>
              <a:buSzPts val="7200"/>
              <a:buFont typeface="Arial"/>
              <a:buChar char="•"/>
              <a:defRPr sz="4800">
                <a:solidFill>
                  <a:srgbClr val="26938A"/>
                </a:solidFill>
              </a:defRPr>
            </a:lvl4pPr>
            <a:lvl5pPr marL="2286000" lvl="4" indent="-685800" algn="l">
              <a:lnSpc>
                <a:spcPct val="114000"/>
              </a:lnSpc>
              <a:spcBef>
                <a:spcPts val="2400"/>
              </a:spcBef>
              <a:spcAft>
                <a:spcPts val="0"/>
              </a:spcAft>
              <a:buClr>
                <a:srgbClr val="26938A"/>
              </a:buClr>
              <a:buSzPts val="7200"/>
              <a:buFont typeface="Arial"/>
              <a:buChar char="•"/>
              <a:defRPr sz="4800">
                <a:solidFill>
                  <a:srgbClr val="26938A"/>
                </a:solidFil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33" name="Google Shape;133;p101"/>
          <p:cNvSpPr txBox="1">
            <a:spLocks noGrp="1"/>
          </p:cNvSpPr>
          <p:nvPr>
            <p:ph type="dt" idx="10"/>
          </p:nvPr>
        </p:nvSpPr>
        <p:spPr>
          <a:xfrm>
            <a:off x="14025773" y="12557053"/>
            <a:ext cx="1823878"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34" name="Google Shape;134;p101"/>
          <p:cNvSpPr txBox="1">
            <a:spLocks noGrp="1"/>
          </p:cNvSpPr>
          <p:nvPr>
            <p:ph type="ftr" idx="11"/>
          </p:nvPr>
        </p:nvSpPr>
        <p:spPr>
          <a:xfrm>
            <a:off x="6226176" y="12566915"/>
            <a:ext cx="12595224"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35" name="Google Shape;135;p101"/>
          <p:cNvSpPr txBox="1">
            <a:spLocks noGrp="1"/>
          </p:cNvSpPr>
          <p:nvPr>
            <p:ph type="sldNum" idx="12"/>
          </p:nvPr>
        </p:nvSpPr>
        <p:spPr>
          <a:xfrm>
            <a:off x="11990021" y="12718892"/>
            <a:ext cx="403957" cy="410369"/>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a:lvl1pPr>
            <a:lvl2pPr marL="0" lvl="1" indent="0" algn="ctr">
              <a:lnSpc>
                <a:spcPct val="100000"/>
              </a:lnSpc>
              <a:spcBef>
                <a:spcPts val="0"/>
              </a:spcBef>
              <a:spcAft>
                <a:spcPts val="0"/>
              </a:spcAft>
              <a:buClr>
                <a:srgbClr val="5E5E5E"/>
              </a:buClr>
              <a:buSzPts val="2000"/>
              <a:buFont typeface="Arial"/>
              <a:buNone/>
              <a:defRPr/>
            </a:lvl2pPr>
            <a:lvl3pPr marL="0" lvl="2" indent="0" algn="ctr">
              <a:lnSpc>
                <a:spcPct val="100000"/>
              </a:lnSpc>
              <a:spcBef>
                <a:spcPts val="0"/>
              </a:spcBef>
              <a:spcAft>
                <a:spcPts val="0"/>
              </a:spcAft>
              <a:buClr>
                <a:srgbClr val="5E5E5E"/>
              </a:buClr>
              <a:buSzPts val="2000"/>
              <a:buFont typeface="Arial"/>
              <a:buNone/>
              <a:defRPr/>
            </a:lvl3pPr>
            <a:lvl4pPr marL="0" lvl="3" indent="0" algn="ctr">
              <a:lnSpc>
                <a:spcPct val="100000"/>
              </a:lnSpc>
              <a:spcBef>
                <a:spcPts val="0"/>
              </a:spcBef>
              <a:spcAft>
                <a:spcPts val="0"/>
              </a:spcAft>
              <a:buClr>
                <a:srgbClr val="5E5E5E"/>
              </a:buClr>
              <a:buSzPts val="2000"/>
              <a:buFont typeface="Arial"/>
              <a:buNone/>
              <a:defRPr/>
            </a:lvl4pPr>
            <a:lvl5pPr marL="0" lvl="4" indent="0" algn="ctr">
              <a:lnSpc>
                <a:spcPct val="100000"/>
              </a:lnSpc>
              <a:spcBef>
                <a:spcPts val="0"/>
              </a:spcBef>
              <a:spcAft>
                <a:spcPts val="0"/>
              </a:spcAft>
              <a:buClr>
                <a:srgbClr val="5E5E5E"/>
              </a:buClr>
              <a:buSzPts val="2000"/>
              <a:buFont typeface="Arial"/>
              <a:buNone/>
              <a:defRPr/>
            </a:lvl5pPr>
            <a:lvl6pPr marL="0" lvl="5" indent="0" algn="ctr">
              <a:lnSpc>
                <a:spcPct val="100000"/>
              </a:lnSpc>
              <a:spcBef>
                <a:spcPts val="0"/>
              </a:spcBef>
              <a:spcAft>
                <a:spcPts val="0"/>
              </a:spcAft>
              <a:buClr>
                <a:srgbClr val="5E5E5E"/>
              </a:buClr>
              <a:buSzPts val="2000"/>
              <a:buFont typeface="Arial"/>
              <a:buNone/>
              <a:defRPr/>
            </a:lvl6pPr>
            <a:lvl7pPr marL="0" lvl="6" indent="0" algn="ctr">
              <a:lnSpc>
                <a:spcPct val="100000"/>
              </a:lnSpc>
              <a:spcBef>
                <a:spcPts val="0"/>
              </a:spcBef>
              <a:spcAft>
                <a:spcPts val="0"/>
              </a:spcAft>
              <a:buClr>
                <a:srgbClr val="5E5E5E"/>
              </a:buClr>
              <a:buSzPts val="2000"/>
              <a:buFont typeface="Arial"/>
              <a:buNone/>
              <a:defRPr/>
            </a:lvl7pPr>
            <a:lvl8pPr marL="0" lvl="7" indent="0" algn="ctr">
              <a:lnSpc>
                <a:spcPct val="100000"/>
              </a:lnSpc>
              <a:spcBef>
                <a:spcPts val="0"/>
              </a:spcBef>
              <a:spcAft>
                <a:spcPts val="0"/>
              </a:spcAft>
              <a:buClr>
                <a:srgbClr val="5E5E5E"/>
              </a:buClr>
              <a:buSzPts val="2000"/>
              <a:buFont typeface="Arial"/>
              <a:buNone/>
              <a:defRPr/>
            </a:lvl8pPr>
            <a:lvl9pPr marL="0" lvl="8" indent="0" algn="ctr">
              <a:lnSpc>
                <a:spcPct val="100000"/>
              </a:lnSpc>
              <a:spcBef>
                <a:spcPts val="0"/>
              </a:spcBef>
              <a:spcAft>
                <a:spcPts val="0"/>
              </a:spcAft>
              <a:buClr>
                <a:srgbClr val="5E5E5E"/>
              </a:buClr>
              <a:buSzPts val="20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36" name="Google Shape;136;p101"/>
          <p:cNvSpPr txBox="1">
            <a:spLocks noGrp="1"/>
          </p:cNvSpPr>
          <p:nvPr>
            <p:ph type="title"/>
          </p:nvPr>
        </p:nvSpPr>
        <p:spPr>
          <a:xfrm>
            <a:off x="1354668" y="314198"/>
            <a:ext cx="17193336" cy="2364348"/>
          </a:xfrm>
          <a:prstGeom prst="rect">
            <a:avLst/>
          </a:prstGeom>
          <a:noFill/>
          <a:ln>
            <a:noFill/>
          </a:ln>
        </p:spPr>
        <p:txBody>
          <a:bodyPr spcFirstLastPara="1" wrap="square" lIns="91425" tIns="45700" rIns="91425" bIns="45700" anchor="t" anchorCtr="0">
            <a:noAutofit/>
          </a:bodyPr>
          <a:lstStyle>
            <a:lvl1pPr lvl="0" algn="ctr">
              <a:lnSpc>
                <a:spcPct val="80000"/>
              </a:lnSpc>
              <a:spcBef>
                <a:spcPts val="0"/>
              </a:spcBef>
              <a:spcAft>
                <a:spcPts val="0"/>
              </a:spcAft>
              <a:buClr>
                <a:schemeClr val="accent2"/>
              </a:buClr>
              <a:buSzPts val="9600"/>
              <a:buFont typeface="Rubik Medium"/>
              <a:buNone/>
              <a:defRPr sz="9600">
                <a:solidFill>
                  <a:schemeClr val="accent2"/>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pic>
        <p:nvPicPr>
          <p:cNvPr id="137" name="Google Shape;137;p101" descr="MPCA"/>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0122719" y="12502158"/>
            <a:ext cx="4261282" cy="914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38"/>
        <p:cNvGrpSpPr/>
        <p:nvPr/>
      </p:nvGrpSpPr>
      <p:grpSpPr>
        <a:xfrm>
          <a:off x="0" y="0"/>
          <a:ext cx="0" cy="0"/>
          <a:chOff x="0" y="0"/>
          <a:chExt cx="0" cy="0"/>
        </a:xfrm>
      </p:grpSpPr>
      <p:sp>
        <p:nvSpPr>
          <p:cNvPr id="139" name="Google Shape;139;p102"/>
          <p:cNvSpPr txBox="1">
            <a:spLocks noGrp="1"/>
          </p:cNvSpPr>
          <p:nvPr>
            <p:ph type="title"/>
          </p:nvPr>
        </p:nvSpPr>
        <p:spPr>
          <a:xfrm>
            <a:off x="1295400" y="304800"/>
            <a:ext cx="17193336" cy="2641600"/>
          </a:xfrm>
          <a:prstGeom prst="rect">
            <a:avLst/>
          </a:prstGeom>
          <a:noFill/>
          <a:ln>
            <a:noFill/>
          </a:ln>
        </p:spPr>
        <p:txBody>
          <a:bodyPr spcFirstLastPara="1" wrap="square" lIns="50800" tIns="50800" rIns="50800" bIns="50800" anchor="t" anchorCtr="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140" name="Google Shape;140;p102"/>
          <p:cNvSpPr txBox="1">
            <a:spLocks noGrp="1"/>
          </p:cNvSpPr>
          <p:nvPr>
            <p:ph type="dt" idx="10"/>
          </p:nvPr>
        </p:nvSpPr>
        <p:spPr>
          <a:xfrm>
            <a:off x="20650201" y="12614335"/>
            <a:ext cx="1823878"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41" name="Google Shape;141;p102"/>
          <p:cNvSpPr txBox="1">
            <a:spLocks noGrp="1"/>
          </p:cNvSpPr>
          <p:nvPr>
            <p:ph type="ftr" idx="11"/>
          </p:nvPr>
        </p:nvSpPr>
        <p:spPr>
          <a:xfrm>
            <a:off x="5894388" y="12614337"/>
            <a:ext cx="12595224" cy="73025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42" name="Google Shape;142;p102"/>
          <p:cNvSpPr txBox="1">
            <a:spLocks noGrp="1"/>
          </p:cNvSpPr>
          <p:nvPr>
            <p:ph type="sldNum" idx="12"/>
          </p:nvPr>
        </p:nvSpPr>
        <p:spPr>
          <a:xfrm>
            <a:off x="11990021" y="12718892"/>
            <a:ext cx="403957" cy="410369"/>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a:lvl1pPr>
            <a:lvl2pPr marL="0" lvl="1" indent="0" algn="ctr">
              <a:lnSpc>
                <a:spcPct val="100000"/>
              </a:lnSpc>
              <a:spcBef>
                <a:spcPts val="0"/>
              </a:spcBef>
              <a:spcAft>
                <a:spcPts val="0"/>
              </a:spcAft>
              <a:buClr>
                <a:srgbClr val="5E5E5E"/>
              </a:buClr>
              <a:buSzPts val="2000"/>
              <a:buFont typeface="Arial"/>
              <a:buNone/>
              <a:defRPr/>
            </a:lvl2pPr>
            <a:lvl3pPr marL="0" lvl="2" indent="0" algn="ctr">
              <a:lnSpc>
                <a:spcPct val="100000"/>
              </a:lnSpc>
              <a:spcBef>
                <a:spcPts val="0"/>
              </a:spcBef>
              <a:spcAft>
                <a:spcPts val="0"/>
              </a:spcAft>
              <a:buClr>
                <a:srgbClr val="5E5E5E"/>
              </a:buClr>
              <a:buSzPts val="2000"/>
              <a:buFont typeface="Arial"/>
              <a:buNone/>
              <a:defRPr/>
            </a:lvl3pPr>
            <a:lvl4pPr marL="0" lvl="3" indent="0" algn="ctr">
              <a:lnSpc>
                <a:spcPct val="100000"/>
              </a:lnSpc>
              <a:spcBef>
                <a:spcPts val="0"/>
              </a:spcBef>
              <a:spcAft>
                <a:spcPts val="0"/>
              </a:spcAft>
              <a:buClr>
                <a:srgbClr val="5E5E5E"/>
              </a:buClr>
              <a:buSzPts val="2000"/>
              <a:buFont typeface="Arial"/>
              <a:buNone/>
              <a:defRPr/>
            </a:lvl4pPr>
            <a:lvl5pPr marL="0" lvl="4" indent="0" algn="ctr">
              <a:lnSpc>
                <a:spcPct val="100000"/>
              </a:lnSpc>
              <a:spcBef>
                <a:spcPts val="0"/>
              </a:spcBef>
              <a:spcAft>
                <a:spcPts val="0"/>
              </a:spcAft>
              <a:buClr>
                <a:srgbClr val="5E5E5E"/>
              </a:buClr>
              <a:buSzPts val="2000"/>
              <a:buFont typeface="Arial"/>
              <a:buNone/>
              <a:defRPr/>
            </a:lvl5pPr>
            <a:lvl6pPr marL="0" lvl="5" indent="0" algn="ctr">
              <a:lnSpc>
                <a:spcPct val="100000"/>
              </a:lnSpc>
              <a:spcBef>
                <a:spcPts val="0"/>
              </a:spcBef>
              <a:spcAft>
                <a:spcPts val="0"/>
              </a:spcAft>
              <a:buClr>
                <a:srgbClr val="5E5E5E"/>
              </a:buClr>
              <a:buSzPts val="2000"/>
              <a:buFont typeface="Arial"/>
              <a:buNone/>
              <a:defRPr/>
            </a:lvl6pPr>
            <a:lvl7pPr marL="0" lvl="6" indent="0" algn="ctr">
              <a:lnSpc>
                <a:spcPct val="100000"/>
              </a:lnSpc>
              <a:spcBef>
                <a:spcPts val="0"/>
              </a:spcBef>
              <a:spcAft>
                <a:spcPts val="0"/>
              </a:spcAft>
              <a:buClr>
                <a:srgbClr val="5E5E5E"/>
              </a:buClr>
              <a:buSzPts val="2000"/>
              <a:buFont typeface="Arial"/>
              <a:buNone/>
              <a:defRPr/>
            </a:lvl7pPr>
            <a:lvl8pPr marL="0" lvl="7" indent="0" algn="ctr">
              <a:lnSpc>
                <a:spcPct val="100000"/>
              </a:lnSpc>
              <a:spcBef>
                <a:spcPts val="0"/>
              </a:spcBef>
              <a:spcAft>
                <a:spcPts val="0"/>
              </a:spcAft>
              <a:buClr>
                <a:srgbClr val="5E5E5E"/>
              </a:buClr>
              <a:buSzPts val="2000"/>
              <a:buFont typeface="Arial"/>
              <a:buNone/>
              <a:defRPr/>
            </a:lvl8pPr>
            <a:lvl9pPr marL="0" lvl="8" indent="0" algn="ctr">
              <a:lnSpc>
                <a:spcPct val="100000"/>
              </a:lnSpc>
              <a:spcBef>
                <a:spcPts val="0"/>
              </a:spcBef>
              <a:spcAft>
                <a:spcPts val="0"/>
              </a:spcAft>
              <a:buClr>
                <a:srgbClr val="5E5E5E"/>
              </a:buClr>
              <a:buSzPts val="20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96">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4_Title and Content">
    <p:spTree>
      <p:nvGrpSpPr>
        <p:cNvPr id="1" name="Shape 20"/>
        <p:cNvGrpSpPr/>
        <p:nvPr/>
      </p:nvGrpSpPr>
      <p:grpSpPr>
        <a:xfrm>
          <a:off x="0" y="0"/>
          <a:ext cx="0" cy="0"/>
          <a:chOff x="0" y="0"/>
          <a:chExt cx="0" cy="0"/>
        </a:xfrm>
      </p:grpSpPr>
      <p:sp>
        <p:nvSpPr>
          <p:cNvPr id="21" name="Google Shape;21;p8"/>
          <p:cNvSpPr/>
          <p:nvPr/>
        </p:nvSpPr>
        <p:spPr>
          <a:xfrm>
            <a:off x="201168" y="3225250"/>
            <a:ext cx="24031464" cy="9023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Calibri"/>
              <a:ea typeface="Calibri"/>
              <a:cs typeface="Calibri"/>
              <a:sym typeface="Calibri"/>
            </a:endParaRPr>
          </a:p>
        </p:txBody>
      </p:sp>
      <p:sp>
        <p:nvSpPr>
          <p:cNvPr id="22" name="Google Shape;22;p8"/>
          <p:cNvSpPr/>
          <p:nvPr/>
        </p:nvSpPr>
        <p:spPr>
          <a:xfrm>
            <a:off x="201168" y="967750"/>
            <a:ext cx="23981664" cy="2086800"/>
          </a:xfrm>
          <a:prstGeom prst="rect">
            <a:avLst/>
          </a:prstGeom>
          <a:solidFill>
            <a:srgbClr val="2C415C"/>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Calibri"/>
              <a:ea typeface="Calibri"/>
              <a:cs typeface="Calibri"/>
              <a:sym typeface="Calibri"/>
            </a:endParaRPr>
          </a:p>
        </p:txBody>
      </p:sp>
      <p:sp>
        <p:nvSpPr>
          <p:cNvPr id="23" name="Google Shape;23;p8"/>
          <p:cNvSpPr txBox="1">
            <a:spLocks noGrp="1"/>
          </p:cNvSpPr>
          <p:nvPr>
            <p:ph type="title"/>
          </p:nvPr>
        </p:nvSpPr>
        <p:spPr>
          <a:xfrm>
            <a:off x="1676400" y="967850"/>
            <a:ext cx="21031200" cy="20868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000"/>
              <a:buFont typeface="Rubik Medium"/>
              <a:buNone/>
              <a:defRPr sz="7200">
                <a:solidFill>
                  <a:schemeClr val="lt1"/>
                </a:solidFill>
                <a:latin typeface="Rubik Medium"/>
                <a:ea typeface="Rubik Medium"/>
                <a:cs typeface="Rubik Medium"/>
                <a:sym typeface="Rubik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91023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2 Dark Blue">
  <p:cSld name="Content 2 Dark Blue">
    <p:spTree>
      <p:nvGrpSpPr>
        <p:cNvPr id="1" name="Shape 56"/>
        <p:cNvGrpSpPr/>
        <p:nvPr/>
      </p:nvGrpSpPr>
      <p:grpSpPr>
        <a:xfrm>
          <a:off x="0" y="0"/>
          <a:ext cx="0" cy="0"/>
          <a:chOff x="0" y="0"/>
          <a:chExt cx="0" cy="0"/>
        </a:xfrm>
      </p:grpSpPr>
      <p:sp>
        <p:nvSpPr>
          <p:cNvPr id="57" name="Google Shape;57;p137"/>
          <p:cNvSpPr/>
          <p:nvPr/>
        </p:nvSpPr>
        <p:spPr>
          <a:xfrm>
            <a:off x="736601" y="2930943"/>
            <a:ext cx="22819138" cy="9638318"/>
          </a:xfrm>
          <a:prstGeom prst="rect">
            <a:avLst/>
          </a:prstGeom>
          <a:solidFill>
            <a:srgbClr val="E7E8E9"/>
          </a:solidFill>
          <a:ln>
            <a:noFill/>
          </a:ln>
        </p:spPr>
        <p:txBody>
          <a:bodyPr spcFirstLastPara="1" wrap="square" lIns="50800" tIns="50800" rIns="50800" bIns="50800" anchor="ctr" anchorCtr="0">
            <a:noAutofit/>
          </a:bodyPr>
          <a:lstStyle/>
          <a:p>
            <a:pPr marL="0" marR="0" lvl="0" indent="0" algn="l" rtl="0">
              <a:spcBef>
                <a:spcPts val="0"/>
              </a:spcBef>
              <a:spcAft>
                <a:spcPts val="0"/>
              </a:spcAft>
              <a:buNone/>
            </a:pPr>
            <a:endParaRPr sz="4000">
              <a:solidFill>
                <a:schemeClr val="dk1"/>
              </a:solidFill>
              <a:latin typeface="Arial"/>
              <a:ea typeface="Arial"/>
              <a:cs typeface="Arial"/>
              <a:sym typeface="Arial"/>
            </a:endParaRPr>
          </a:p>
        </p:txBody>
      </p:sp>
      <p:sp>
        <p:nvSpPr>
          <p:cNvPr id="58" name="Google Shape;58;p137"/>
          <p:cNvSpPr/>
          <p:nvPr/>
        </p:nvSpPr>
        <p:spPr>
          <a:xfrm>
            <a:off x="738315" y="753534"/>
            <a:ext cx="22815710" cy="2040248"/>
          </a:xfrm>
          <a:prstGeom prst="rect">
            <a:avLst/>
          </a:prstGeom>
          <a:solidFill>
            <a:srgbClr val="2C415C"/>
          </a:solidFill>
          <a:ln>
            <a:noFill/>
          </a:ln>
        </p:spPr>
        <p:txBody>
          <a:bodyPr spcFirstLastPara="1" wrap="square" lIns="50800" tIns="50800" rIns="50800" bIns="50800" anchor="ctr" anchorCtr="0">
            <a:noAutofit/>
          </a:bodyPr>
          <a:lstStyle/>
          <a:p>
            <a:pPr marL="0" marR="0" lvl="0" indent="0" algn="l" rtl="0">
              <a:spcBef>
                <a:spcPts val="0"/>
              </a:spcBef>
              <a:spcAft>
                <a:spcPts val="0"/>
              </a:spcAft>
              <a:buNone/>
            </a:pPr>
            <a:endParaRPr sz="3200">
              <a:solidFill>
                <a:schemeClr val="dk1"/>
              </a:solidFill>
              <a:latin typeface="Arial"/>
              <a:ea typeface="Arial"/>
              <a:cs typeface="Arial"/>
              <a:sym typeface="Arial"/>
            </a:endParaRPr>
          </a:p>
        </p:txBody>
      </p:sp>
      <p:sp>
        <p:nvSpPr>
          <p:cNvPr id="59" name="Google Shape;59;p137"/>
          <p:cNvSpPr txBox="1">
            <a:spLocks noGrp="1"/>
          </p:cNvSpPr>
          <p:nvPr>
            <p:ph type="body" idx="1"/>
          </p:nvPr>
        </p:nvSpPr>
        <p:spPr>
          <a:xfrm>
            <a:off x="726831" y="773723"/>
            <a:ext cx="22836554" cy="2015150"/>
          </a:xfrm>
          <a:prstGeom prst="rect">
            <a:avLst/>
          </a:prstGeom>
          <a:noFill/>
          <a:ln>
            <a:noFill/>
          </a:ln>
        </p:spPr>
        <p:txBody>
          <a:bodyPr spcFirstLastPara="1" wrap="square" lIns="91425" tIns="45700" rIns="91425" bIns="45700" anchor="ctr" anchorCtr="0">
            <a:normAutofit/>
          </a:bodyPr>
          <a:lstStyle>
            <a:lvl1pPr marL="914400" marR="0" lvl="0" indent="-457200" algn="ctr" rtl="0">
              <a:lnSpc>
                <a:spcPct val="100000"/>
              </a:lnSpc>
              <a:spcBef>
                <a:spcPts val="0"/>
              </a:spcBef>
              <a:spcAft>
                <a:spcPts val="0"/>
              </a:spcAft>
              <a:buClr>
                <a:srgbClr val="000000"/>
              </a:buClr>
              <a:buSzPts val="4800"/>
              <a:buFont typeface="Arial"/>
              <a:buNone/>
              <a:defRPr sz="9600" b="0" i="0" u="none" strike="noStrike" cap="none">
                <a:solidFill>
                  <a:schemeClr val="lt1"/>
                </a:solidFill>
                <a:latin typeface="Rubik Medium"/>
                <a:ea typeface="Rubik Medium"/>
                <a:cs typeface="Rubik Medium"/>
                <a:sym typeface="Rubik Medium"/>
              </a:defRPr>
            </a:lvl1pPr>
            <a:lvl2pPr marL="1828800" marR="0" lvl="1"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2pPr>
            <a:lvl3pPr marL="2743200" marR="0" lvl="2"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3pPr>
            <a:lvl4pPr marL="3657600" marR="0" lvl="3"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4pPr>
            <a:lvl5pPr marL="4572000" marR="0" lvl="4"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5pPr>
            <a:lvl6pPr marL="5486400" marR="0" lvl="5" indent="-457200" algn="l" rtl="0">
              <a:lnSpc>
                <a:spcPct val="100000"/>
              </a:lnSpc>
              <a:spcBef>
                <a:spcPts val="0"/>
              </a:spcBef>
              <a:spcAft>
                <a:spcPts val="0"/>
              </a:spcAft>
              <a:buSzPts val="1400"/>
              <a:buNone/>
              <a:defRPr sz="2800" b="0" i="0" u="none" strike="noStrike" cap="none">
                <a:solidFill>
                  <a:srgbClr val="000000"/>
                </a:solidFill>
                <a:latin typeface="Arial"/>
                <a:ea typeface="Arial"/>
                <a:cs typeface="Arial"/>
                <a:sym typeface="Arial"/>
              </a:defRPr>
            </a:lvl6pPr>
            <a:lvl7pPr marL="6400800" marR="0" lvl="6" indent="-457200" algn="l" rtl="0">
              <a:lnSpc>
                <a:spcPct val="100000"/>
              </a:lnSpc>
              <a:spcBef>
                <a:spcPts val="0"/>
              </a:spcBef>
              <a:spcAft>
                <a:spcPts val="0"/>
              </a:spcAft>
              <a:buSzPts val="1400"/>
              <a:buNone/>
              <a:defRPr sz="2800" b="0" i="0" u="none" strike="noStrike" cap="none">
                <a:solidFill>
                  <a:srgbClr val="000000"/>
                </a:solidFill>
                <a:latin typeface="Arial"/>
                <a:ea typeface="Arial"/>
                <a:cs typeface="Arial"/>
                <a:sym typeface="Arial"/>
              </a:defRPr>
            </a:lvl7pPr>
            <a:lvl8pPr marL="7315200" marR="0" lvl="7" indent="-457200" algn="l" rtl="0">
              <a:lnSpc>
                <a:spcPct val="100000"/>
              </a:lnSpc>
              <a:spcBef>
                <a:spcPts val="0"/>
              </a:spcBef>
              <a:spcAft>
                <a:spcPts val="0"/>
              </a:spcAft>
              <a:buSzPts val="1400"/>
              <a:buNone/>
              <a:defRPr sz="2800" b="0" i="0" u="none" strike="noStrike" cap="none">
                <a:solidFill>
                  <a:srgbClr val="000000"/>
                </a:solidFill>
                <a:latin typeface="Arial"/>
                <a:ea typeface="Arial"/>
                <a:cs typeface="Arial"/>
                <a:sym typeface="Arial"/>
              </a:defRPr>
            </a:lvl8pPr>
            <a:lvl9pPr marL="8229600" marR="0" lvl="8" indent="-457200" algn="l" rtl="0">
              <a:lnSpc>
                <a:spcPct val="100000"/>
              </a:lnSpc>
              <a:spcBef>
                <a:spcPts val="0"/>
              </a:spcBef>
              <a:spcAft>
                <a:spcPts val="0"/>
              </a:spcAft>
              <a:buSzPts val="1400"/>
              <a:buNone/>
              <a:defRPr sz="2800" b="0" i="0" u="none" strike="noStrike" cap="none">
                <a:solidFill>
                  <a:srgbClr val="000000"/>
                </a:solidFill>
                <a:latin typeface="Arial"/>
                <a:ea typeface="Arial"/>
                <a:cs typeface="Arial"/>
                <a:sym typeface="Arial"/>
              </a:defRPr>
            </a:lvl9pPr>
          </a:lstStyle>
          <a:p>
            <a:endParaRPr/>
          </a:p>
        </p:txBody>
      </p:sp>
      <p:sp>
        <p:nvSpPr>
          <p:cNvPr id="60" name="Google Shape;60;p137"/>
          <p:cNvSpPr txBox="1">
            <a:spLocks noGrp="1"/>
          </p:cNvSpPr>
          <p:nvPr>
            <p:ph type="sldNum" idx="12"/>
          </p:nvPr>
        </p:nvSpPr>
        <p:spPr>
          <a:xfrm>
            <a:off x="18059400" y="12529538"/>
            <a:ext cx="5486400" cy="118646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b="0" i="0">
                <a:solidFill>
                  <a:srgbClr val="2C415C"/>
                </a:solidFill>
                <a:latin typeface="Rubik"/>
                <a:ea typeface="Rubik"/>
                <a:cs typeface="Rubik"/>
                <a:sym typeface="Rubik"/>
              </a:defRPr>
            </a:lvl1pPr>
            <a:lvl2pPr marL="0" marR="0" lvl="1" indent="0" algn="r" rtl="0">
              <a:spcBef>
                <a:spcPts val="0"/>
              </a:spcBef>
              <a:buNone/>
              <a:defRPr sz="2400" b="0" i="0">
                <a:solidFill>
                  <a:srgbClr val="2C415C"/>
                </a:solidFill>
                <a:latin typeface="Rubik"/>
                <a:ea typeface="Rubik"/>
                <a:cs typeface="Rubik"/>
                <a:sym typeface="Rubik"/>
              </a:defRPr>
            </a:lvl2pPr>
            <a:lvl3pPr marL="0" marR="0" lvl="2" indent="0" algn="r" rtl="0">
              <a:spcBef>
                <a:spcPts val="0"/>
              </a:spcBef>
              <a:buNone/>
              <a:defRPr sz="2400" b="0" i="0">
                <a:solidFill>
                  <a:srgbClr val="2C415C"/>
                </a:solidFill>
                <a:latin typeface="Rubik"/>
                <a:ea typeface="Rubik"/>
                <a:cs typeface="Rubik"/>
                <a:sym typeface="Rubik"/>
              </a:defRPr>
            </a:lvl3pPr>
            <a:lvl4pPr marL="0" marR="0" lvl="3" indent="0" algn="r" rtl="0">
              <a:spcBef>
                <a:spcPts val="0"/>
              </a:spcBef>
              <a:buNone/>
              <a:defRPr sz="2400" b="0" i="0">
                <a:solidFill>
                  <a:srgbClr val="2C415C"/>
                </a:solidFill>
                <a:latin typeface="Rubik"/>
                <a:ea typeface="Rubik"/>
                <a:cs typeface="Rubik"/>
                <a:sym typeface="Rubik"/>
              </a:defRPr>
            </a:lvl4pPr>
            <a:lvl5pPr marL="0" marR="0" lvl="4" indent="0" algn="r" rtl="0">
              <a:spcBef>
                <a:spcPts val="0"/>
              </a:spcBef>
              <a:buNone/>
              <a:defRPr sz="2400" b="0" i="0">
                <a:solidFill>
                  <a:srgbClr val="2C415C"/>
                </a:solidFill>
                <a:latin typeface="Rubik"/>
                <a:ea typeface="Rubik"/>
                <a:cs typeface="Rubik"/>
                <a:sym typeface="Rubik"/>
              </a:defRPr>
            </a:lvl5pPr>
            <a:lvl6pPr marL="0" marR="0" lvl="5" indent="0" algn="r" rtl="0">
              <a:spcBef>
                <a:spcPts val="0"/>
              </a:spcBef>
              <a:buNone/>
              <a:defRPr sz="2400" b="0" i="0">
                <a:solidFill>
                  <a:srgbClr val="2C415C"/>
                </a:solidFill>
                <a:latin typeface="Rubik"/>
                <a:ea typeface="Rubik"/>
                <a:cs typeface="Rubik"/>
                <a:sym typeface="Rubik"/>
              </a:defRPr>
            </a:lvl6pPr>
            <a:lvl7pPr marL="0" marR="0" lvl="6" indent="0" algn="r" rtl="0">
              <a:spcBef>
                <a:spcPts val="0"/>
              </a:spcBef>
              <a:buNone/>
              <a:defRPr sz="2400" b="0" i="0">
                <a:solidFill>
                  <a:srgbClr val="2C415C"/>
                </a:solidFill>
                <a:latin typeface="Rubik"/>
                <a:ea typeface="Rubik"/>
                <a:cs typeface="Rubik"/>
                <a:sym typeface="Rubik"/>
              </a:defRPr>
            </a:lvl7pPr>
            <a:lvl8pPr marL="0" marR="0" lvl="7" indent="0" algn="r" rtl="0">
              <a:spcBef>
                <a:spcPts val="0"/>
              </a:spcBef>
              <a:buNone/>
              <a:defRPr sz="2400" b="0" i="0">
                <a:solidFill>
                  <a:srgbClr val="2C415C"/>
                </a:solidFill>
                <a:latin typeface="Rubik"/>
                <a:ea typeface="Rubik"/>
                <a:cs typeface="Rubik"/>
                <a:sym typeface="Rubik"/>
              </a:defRPr>
            </a:lvl8pPr>
            <a:lvl9pPr marL="0" marR="0" lvl="8" indent="0" algn="r" rtl="0">
              <a:spcBef>
                <a:spcPts val="0"/>
              </a:spcBef>
              <a:buNone/>
              <a:defRPr sz="2400" b="0" i="0">
                <a:solidFill>
                  <a:srgbClr val="2C415C"/>
                </a:solidFill>
                <a:latin typeface="Rubik"/>
                <a:ea typeface="Rubik"/>
                <a:cs typeface="Rubik"/>
                <a:sym typeface="Rubik"/>
              </a:defRPr>
            </a:lvl9pPr>
          </a:lstStyle>
          <a:p>
            <a:fld id="{00000000-1234-1234-1234-123412341234}" type="slidenum">
              <a:rPr lang="en-US" smtClean="0"/>
              <a:pPr/>
              <a:t>‹#›</a:t>
            </a:fld>
            <a:endParaRPr lang="en-US"/>
          </a:p>
        </p:txBody>
      </p:sp>
      <p:cxnSp>
        <p:nvCxnSpPr>
          <p:cNvPr id="61" name="Google Shape;61;p137"/>
          <p:cNvCxnSpPr/>
          <p:nvPr/>
        </p:nvCxnSpPr>
        <p:spPr>
          <a:xfrm>
            <a:off x="1200151" y="12529536"/>
            <a:ext cx="1263650" cy="0"/>
          </a:xfrm>
          <a:prstGeom prst="straightConnector1">
            <a:avLst/>
          </a:prstGeom>
          <a:noFill/>
          <a:ln w="50800" cap="flat" cmpd="sng">
            <a:solidFill>
              <a:srgbClr val="ED7D31"/>
            </a:solidFill>
            <a:prstDash val="solid"/>
            <a:miter lim="400000"/>
            <a:headEnd type="none" w="sm" len="sm"/>
            <a:tailEnd type="none" w="sm" len="sm"/>
          </a:ln>
        </p:spPr>
      </p:cxnSp>
      <p:pic>
        <p:nvPicPr>
          <p:cNvPr id="62" name="Google Shape;62;p137" descr="A blue and orange logo&#10;&#10;Description automatically generated"/>
          <p:cNvPicPr preferRelativeResize="0"/>
          <p:nvPr/>
        </p:nvPicPr>
        <p:blipFill rotWithShape="1">
          <a:blip r:embed="rId2">
            <a:alphaModFix/>
          </a:blip>
          <a:srcRect/>
          <a:stretch/>
        </p:blipFill>
        <p:spPr>
          <a:xfrm>
            <a:off x="1190758" y="12598400"/>
            <a:ext cx="2540628" cy="879036"/>
          </a:xfrm>
          <a:prstGeom prst="rect">
            <a:avLst/>
          </a:prstGeom>
          <a:noFill/>
          <a:ln>
            <a:noFill/>
          </a:ln>
        </p:spPr>
      </p:pic>
      <p:sp>
        <p:nvSpPr>
          <p:cNvPr id="63" name="Google Shape;63;p137"/>
          <p:cNvSpPr txBox="1"/>
          <p:nvPr/>
        </p:nvSpPr>
        <p:spPr>
          <a:xfrm>
            <a:off x="7348582" y="12569260"/>
            <a:ext cx="9595172" cy="1186464"/>
          </a:xfrm>
          <a:prstGeom prst="rect">
            <a:avLst/>
          </a:prstGeom>
          <a:noFill/>
          <a:ln>
            <a:noFill/>
          </a:ln>
        </p:spPr>
        <p:txBody>
          <a:bodyPr spcFirstLastPara="1" wrap="square" lIns="182850" tIns="91400" rIns="182850" bIns="91400" anchor="ctr" anchorCtr="0">
            <a:normAutofit/>
          </a:bodyPr>
          <a:lstStyle/>
          <a:p>
            <a:pPr marL="91440" marR="0" lvl="0" indent="0" algn="ctr" rtl="0">
              <a:lnSpc>
                <a:spcPct val="100000"/>
              </a:lnSpc>
              <a:spcBef>
                <a:spcPts val="0"/>
              </a:spcBef>
              <a:spcAft>
                <a:spcPts val="0"/>
              </a:spcAft>
              <a:buClr>
                <a:srgbClr val="000000"/>
              </a:buClr>
              <a:buSzPts val="1100"/>
              <a:buFont typeface="Rubik"/>
              <a:buNone/>
            </a:pPr>
            <a:r>
              <a:rPr lang="en-US" sz="2200" b="0" i="0" u="none" strike="noStrike" cap="none">
                <a:solidFill>
                  <a:srgbClr val="2C415C"/>
                </a:solidFill>
                <a:latin typeface="Rubik"/>
                <a:ea typeface="Rubik"/>
                <a:cs typeface="Rubik"/>
                <a:sym typeface="Rubik"/>
              </a:rPr>
              <a:t>(c) 2020-24 by Ingenium Consulting Group, Inc.</a:t>
            </a:r>
            <a:endParaRPr sz="2800"/>
          </a:p>
        </p:txBody>
      </p:sp>
      <p:pic>
        <p:nvPicPr>
          <p:cNvPr id="64" name="Google Shape;64;p137" descr="NETRC Regional Conference 2024"/>
          <p:cNvPicPr preferRelativeResize="0"/>
          <p:nvPr/>
        </p:nvPicPr>
        <p:blipFill rotWithShape="1">
          <a:blip r:embed="rId3">
            <a:alphaModFix/>
          </a:blip>
          <a:srcRect/>
          <a:stretch/>
        </p:blipFill>
        <p:spPr>
          <a:xfrm>
            <a:off x="4194936" y="12529536"/>
            <a:ext cx="2424160" cy="1085444"/>
          </a:xfrm>
          <a:prstGeom prst="rect">
            <a:avLst/>
          </a:prstGeom>
          <a:noFill/>
          <a:ln>
            <a:noFill/>
          </a:ln>
        </p:spPr>
      </p:pic>
    </p:spTree>
    <p:extLst>
      <p:ext uri="{BB962C8B-B14F-4D97-AF65-F5344CB8AC3E}">
        <p14:creationId xmlns:p14="http://schemas.microsoft.com/office/powerpoint/2010/main" val="4182842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2 Dark Blue">
  <p:cSld name="1_Content 2 Dark Blue">
    <p:spTree>
      <p:nvGrpSpPr>
        <p:cNvPr id="1" name="Shape 27"/>
        <p:cNvGrpSpPr/>
        <p:nvPr/>
      </p:nvGrpSpPr>
      <p:grpSpPr>
        <a:xfrm>
          <a:off x="0" y="0"/>
          <a:ext cx="0" cy="0"/>
          <a:chOff x="0" y="0"/>
          <a:chExt cx="0" cy="0"/>
        </a:xfrm>
      </p:grpSpPr>
      <p:sp>
        <p:nvSpPr>
          <p:cNvPr id="28" name="Google Shape;28;p12"/>
          <p:cNvSpPr/>
          <p:nvPr/>
        </p:nvSpPr>
        <p:spPr>
          <a:xfrm>
            <a:off x="736601" y="2930943"/>
            <a:ext cx="22819138" cy="9638318"/>
          </a:xfrm>
          <a:prstGeom prst="rect">
            <a:avLst/>
          </a:prstGeom>
          <a:solidFill>
            <a:srgbClr val="E7E8E9"/>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4000" b="0" i="0" u="none" strike="noStrike" cap="none">
              <a:solidFill>
                <a:schemeClr val="dk1"/>
              </a:solidFill>
              <a:latin typeface="Arial"/>
              <a:ea typeface="Arial"/>
              <a:cs typeface="Arial"/>
              <a:sym typeface="Arial"/>
            </a:endParaRPr>
          </a:p>
        </p:txBody>
      </p:sp>
      <p:sp>
        <p:nvSpPr>
          <p:cNvPr id="29" name="Google Shape;29;p12"/>
          <p:cNvSpPr/>
          <p:nvPr/>
        </p:nvSpPr>
        <p:spPr>
          <a:xfrm>
            <a:off x="738315" y="753534"/>
            <a:ext cx="22815710" cy="2040248"/>
          </a:xfrm>
          <a:prstGeom prst="rect">
            <a:avLst/>
          </a:prstGeom>
          <a:solidFill>
            <a:srgbClr val="2C415C"/>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3200" b="0" i="0" u="none" strike="noStrike" cap="none">
              <a:solidFill>
                <a:schemeClr val="dk1"/>
              </a:solidFill>
              <a:latin typeface="Arial"/>
              <a:ea typeface="Arial"/>
              <a:cs typeface="Arial"/>
              <a:sym typeface="Arial"/>
            </a:endParaRPr>
          </a:p>
        </p:txBody>
      </p:sp>
      <p:sp>
        <p:nvSpPr>
          <p:cNvPr id="30" name="Google Shape;30;p12"/>
          <p:cNvSpPr txBox="1">
            <a:spLocks noGrp="1"/>
          </p:cNvSpPr>
          <p:nvPr>
            <p:ph type="sldNum" idx="12"/>
          </p:nvPr>
        </p:nvSpPr>
        <p:spPr>
          <a:xfrm>
            <a:off x="18059400" y="12529538"/>
            <a:ext cx="5486400" cy="118646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1pPr>
            <a:lvl2pPr marL="0" marR="0" lvl="1"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2pPr>
            <a:lvl3pPr marL="0" marR="0" lvl="2"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3pPr>
            <a:lvl4pPr marL="0" marR="0" lvl="3"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4pPr>
            <a:lvl5pPr marL="0" marR="0" lvl="4"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5pPr>
            <a:lvl6pPr marL="0" marR="0" lvl="5"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6pPr>
            <a:lvl7pPr marL="0" marR="0" lvl="6"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7pPr>
            <a:lvl8pPr marL="0" marR="0" lvl="7"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8pPr>
            <a:lvl9pPr marL="0" marR="0" lvl="8" indent="0" algn="r">
              <a:lnSpc>
                <a:spcPct val="100000"/>
              </a:lnSpc>
              <a:spcBef>
                <a:spcPts val="0"/>
              </a:spcBef>
              <a:spcAft>
                <a:spcPts val="0"/>
              </a:spcAft>
              <a:buClr>
                <a:srgbClr val="000000"/>
              </a:buClr>
              <a:buSzPts val="1200"/>
              <a:buFont typeface="Arial"/>
              <a:buNone/>
              <a:defRPr sz="2400" b="0" i="0" u="none" strike="noStrike" cap="none">
                <a:solidFill>
                  <a:srgbClr val="2C415C"/>
                </a:solidFill>
                <a:latin typeface="Rubik"/>
                <a:ea typeface="Rubik"/>
                <a:cs typeface="Rubik"/>
                <a:sym typeface="Rubik"/>
              </a:defRPr>
            </a:lvl9pPr>
          </a:lstStyle>
          <a:p>
            <a:fld id="{00000000-1234-1234-1234-123412341234}" type="slidenum">
              <a:rPr lang="en-US" smtClean="0"/>
              <a:pPr/>
              <a:t>‹#›</a:t>
            </a:fld>
            <a:endParaRPr lang="en-US"/>
          </a:p>
        </p:txBody>
      </p:sp>
      <p:cxnSp>
        <p:nvCxnSpPr>
          <p:cNvPr id="31" name="Google Shape;31;p12"/>
          <p:cNvCxnSpPr/>
          <p:nvPr/>
        </p:nvCxnSpPr>
        <p:spPr>
          <a:xfrm>
            <a:off x="1200151" y="12529536"/>
            <a:ext cx="1263650" cy="0"/>
          </a:xfrm>
          <a:prstGeom prst="straightConnector1">
            <a:avLst/>
          </a:prstGeom>
          <a:noFill/>
          <a:ln w="50800" cap="flat" cmpd="sng">
            <a:solidFill>
              <a:srgbClr val="ED7D31"/>
            </a:solidFill>
            <a:prstDash val="solid"/>
            <a:miter lim="400000"/>
            <a:headEnd type="none" w="sm" len="sm"/>
            <a:tailEnd type="none" w="sm" len="sm"/>
          </a:ln>
        </p:spPr>
      </p:cxnSp>
      <p:pic>
        <p:nvPicPr>
          <p:cNvPr id="32" name="Google Shape;32;p12" descr="A blue and orange logo&#10;&#10;Description automatically generated"/>
          <p:cNvPicPr preferRelativeResize="0"/>
          <p:nvPr/>
        </p:nvPicPr>
        <p:blipFill rotWithShape="1">
          <a:blip r:embed="rId2">
            <a:alphaModFix/>
          </a:blip>
          <a:srcRect/>
          <a:stretch/>
        </p:blipFill>
        <p:spPr>
          <a:xfrm>
            <a:off x="1190758" y="12598400"/>
            <a:ext cx="2540628" cy="879036"/>
          </a:xfrm>
          <a:prstGeom prst="rect">
            <a:avLst/>
          </a:prstGeom>
          <a:noFill/>
          <a:ln>
            <a:noFill/>
          </a:ln>
        </p:spPr>
      </p:pic>
      <p:sp>
        <p:nvSpPr>
          <p:cNvPr id="33" name="Google Shape;33;p12"/>
          <p:cNvSpPr txBox="1"/>
          <p:nvPr/>
        </p:nvSpPr>
        <p:spPr>
          <a:xfrm>
            <a:off x="7348582" y="12569260"/>
            <a:ext cx="9595172" cy="1186464"/>
          </a:xfrm>
          <a:prstGeom prst="rect">
            <a:avLst/>
          </a:prstGeom>
          <a:noFill/>
          <a:ln>
            <a:noFill/>
          </a:ln>
        </p:spPr>
        <p:txBody>
          <a:bodyPr spcFirstLastPara="1" wrap="square" lIns="182850" tIns="91400" rIns="182850" bIns="91400" anchor="ctr" anchorCtr="0">
            <a:normAutofit/>
          </a:bodyPr>
          <a:lstStyle/>
          <a:p>
            <a:pPr marL="91440" marR="0" lvl="0" indent="0" algn="ctr" rtl="0">
              <a:lnSpc>
                <a:spcPct val="100000"/>
              </a:lnSpc>
              <a:spcBef>
                <a:spcPts val="0"/>
              </a:spcBef>
              <a:spcAft>
                <a:spcPts val="0"/>
              </a:spcAft>
              <a:buClr>
                <a:srgbClr val="000000"/>
              </a:buClr>
              <a:buSzPts val="1000"/>
              <a:buFont typeface="Rubik"/>
              <a:buNone/>
            </a:pPr>
            <a:r>
              <a:rPr lang="en-US" sz="2000" b="0" i="0" u="none" strike="noStrike" cap="none">
                <a:solidFill>
                  <a:srgbClr val="2C415C"/>
                </a:solidFill>
                <a:latin typeface="Rubik"/>
                <a:ea typeface="Rubik"/>
                <a:cs typeface="Rubik"/>
                <a:sym typeface="Rubik"/>
              </a:rPr>
              <a:t>(c) 2024 by Ingenium Consulting Group, Inc.</a:t>
            </a:r>
            <a:endParaRPr sz="2800" b="0" i="0" u="none" strike="noStrike" cap="none">
              <a:solidFill>
                <a:srgbClr val="000000"/>
              </a:solidFill>
              <a:latin typeface="Arial"/>
              <a:ea typeface="Arial"/>
              <a:cs typeface="Arial"/>
              <a:sym typeface="Arial"/>
            </a:endParaRPr>
          </a:p>
        </p:txBody>
      </p:sp>
      <p:sp>
        <p:nvSpPr>
          <p:cNvPr id="34" name="Google Shape;34;p12"/>
          <p:cNvSpPr txBox="1">
            <a:spLocks noGrp="1"/>
          </p:cNvSpPr>
          <p:nvPr>
            <p:ph type="title"/>
          </p:nvPr>
        </p:nvSpPr>
        <p:spPr>
          <a:xfrm>
            <a:off x="736600" y="730251"/>
            <a:ext cx="22809200" cy="204025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800"/>
              <a:buFont typeface="Rubik SemiBold"/>
              <a:buNone/>
              <a:defRPr sz="9600">
                <a:solidFill>
                  <a:schemeClr val="lt1"/>
                </a:solidFill>
                <a:latin typeface="Rubik SemiBold"/>
                <a:ea typeface="Rubik SemiBold"/>
                <a:cs typeface="Rubik SemiBold"/>
                <a:sym typeface="Rubik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1090150" y="2930950"/>
            <a:ext cx="22102200" cy="9627600"/>
          </a:xfrm>
          <a:prstGeom prst="rect">
            <a:avLst/>
          </a:prstGeom>
          <a:noFill/>
          <a:ln>
            <a:noFill/>
          </a:ln>
        </p:spPr>
        <p:txBody>
          <a:bodyPr spcFirstLastPara="1" wrap="square" lIns="91425" tIns="45700" rIns="91425" bIns="45700" anchor="t" anchorCtr="0">
            <a:normAutofit/>
          </a:bodyPr>
          <a:lstStyle>
            <a:lvl1pPr marL="914400" lvl="0" indent="-838200" algn="l">
              <a:lnSpc>
                <a:spcPct val="100000"/>
              </a:lnSpc>
              <a:spcBef>
                <a:spcPts val="1000"/>
              </a:spcBef>
              <a:spcAft>
                <a:spcPts val="0"/>
              </a:spcAft>
              <a:buClr>
                <a:srgbClr val="2C415C"/>
              </a:buClr>
              <a:buSzPts val="3000"/>
              <a:buChar char="•"/>
              <a:defRPr sz="6000">
                <a:solidFill>
                  <a:srgbClr val="2C415C"/>
                </a:solidFill>
                <a:latin typeface="Rubik"/>
                <a:ea typeface="Rubik"/>
                <a:cs typeface="Rubik"/>
                <a:sym typeface="Rubik"/>
              </a:defRPr>
            </a:lvl1pPr>
            <a:lvl2pPr marL="1828800" lvl="1" indent="-812800" algn="l">
              <a:lnSpc>
                <a:spcPct val="100000"/>
              </a:lnSpc>
              <a:spcBef>
                <a:spcPts val="1000"/>
              </a:spcBef>
              <a:spcAft>
                <a:spcPts val="0"/>
              </a:spcAft>
              <a:buClr>
                <a:srgbClr val="2C415C"/>
              </a:buClr>
              <a:buSzPts val="2800"/>
              <a:buChar char="•"/>
              <a:defRPr sz="5600">
                <a:solidFill>
                  <a:srgbClr val="2C415C"/>
                </a:solidFill>
                <a:latin typeface="Rubik"/>
                <a:ea typeface="Rubik"/>
                <a:cs typeface="Rubik"/>
                <a:sym typeface="Rubik"/>
              </a:defRPr>
            </a:lvl2pPr>
            <a:lvl3pPr marL="2743200" lvl="2" indent="-762000" algn="l">
              <a:lnSpc>
                <a:spcPct val="100000"/>
              </a:lnSpc>
              <a:spcBef>
                <a:spcPts val="1000"/>
              </a:spcBef>
              <a:spcAft>
                <a:spcPts val="0"/>
              </a:spcAft>
              <a:buClr>
                <a:srgbClr val="2C415C"/>
              </a:buClr>
              <a:buSzPts val="2400"/>
              <a:buChar char="•"/>
              <a:defRPr sz="4800">
                <a:solidFill>
                  <a:srgbClr val="2C415C"/>
                </a:solidFill>
                <a:latin typeface="Rubik"/>
                <a:ea typeface="Rubik"/>
                <a:cs typeface="Rubik"/>
                <a:sym typeface="Rubik"/>
              </a:defRPr>
            </a:lvl3pPr>
            <a:lvl4pPr marL="3657600" lvl="3" indent="-762000" algn="l">
              <a:lnSpc>
                <a:spcPct val="100000"/>
              </a:lnSpc>
              <a:spcBef>
                <a:spcPts val="1000"/>
              </a:spcBef>
              <a:spcAft>
                <a:spcPts val="0"/>
              </a:spcAft>
              <a:buClr>
                <a:srgbClr val="2C415C"/>
              </a:buClr>
              <a:buSzPts val="2400"/>
              <a:buChar char="•"/>
              <a:defRPr sz="4800">
                <a:solidFill>
                  <a:srgbClr val="2C415C"/>
                </a:solidFill>
                <a:latin typeface="Rubik"/>
                <a:ea typeface="Rubik"/>
                <a:cs typeface="Rubik"/>
                <a:sym typeface="Rubik"/>
              </a:defRPr>
            </a:lvl4pPr>
            <a:lvl5pPr marL="4572000" lvl="4" indent="-762000" algn="l">
              <a:lnSpc>
                <a:spcPct val="100000"/>
              </a:lnSpc>
              <a:spcBef>
                <a:spcPts val="1000"/>
              </a:spcBef>
              <a:spcAft>
                <a:spcPts val="0"/>
              </a:spcAft>
              <a:buClr>
                <a:srgbClr val="2C415C"/>
              </a:buClr>
              <a:buSzPts val="2400"/>
              <a:buChar char="•"/>
              <a:defRPr sz="4800">
                <a:solidFill>
                  <a:srgbClr val="2C415C"/>
                </a:solidFill>
                <a:latin typeface="Rubik"/>
                <a:ea typeface="Rubik"/>
                <a:cs typeface="Rubik"/>
                <a:sym typeface="Rubik"/>
              </a:defRPr>
            </a:lvl5pPr>
            <a:lvl6pPr marL="5486400" lvl="5" indent="-685800" algn="l">
              <a:lnSpc>
                <a:spcPct val="90000"/>
              </a:lnSpc>
              <a:spcBef>
                <a:spcPts val="1000"/>
              </a:spcBef>
              <a:spcAft>
                <a:spcPts val="0"/>
              </a:spcAft>
              <a:buClr>
                <a:schemeClr val="dk1"/>
              </a:buClr>
              <a:buSzPts val="1800"/>
              <a:buChar char="•"/>
              <a:defRPr/>
            </a:lvl6pPr>
            <a:lvl7pPr marL="6400800" lvl="6" indent="-685800" algn="l">
              <a:lnSpc>
                <a:spcPct val="90000"/>
              </a:lnSpc>
              <a:spcBef>
                <a:spcPts val="1000"/>
              </a:spcBef>
              <a:spcAft>
                <a:spcPts val="0"/>
              </a:spcAft>
              <a:buClr>
                <a:schemeClr val="dk1"/>
              </a:buClr>
              <a:buSzPts val="1800"/>
              <a:buChar char="•"/>
              <a:defRPr/>
            </a:lvl7pPr>
            <a:lvl8pPr marL="7315200" lvl="7" indent="-685800" algn="l">
              <a:lnSpc>
                <a:spcPct val="90000"/>
              </a:lnSpc>
              <a:spcBef>
                <a:spcPts val="1000"/>
              </a:spcBef>
              <a:spcAft>
                <a:spcPts val="0"/>
              </a:spcAft>
              <a:buClr>
                <a:schemeClr val="dk1"/>
              </a:buClr>
              <a:buSzPts val="1800"/>
              <a:buChar char="•"/>
              <a:defRPr/>
            </a:lvl8pPr>
            <a:lvl9pPr marL="8229600" lvl="8" indent="-685800"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642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A2D3C-42A6-4F24-835B-C499F2D12B47}" type="datetime1">
              <a:rPr lang="en-US" smtClean="0"/>
              <a:t>6/13/2025</a:t>
            </a:fld>
            <a:endParaRPr lang="en-US"/>
          </a:p>
        </p:txBody>
      </p:sp>
      <p:sp>
        <p:nvSpPr>
          <p:cNvPr id="3" name="Footer Placeholder 2"/>
          <p:cNvSpPr>
            <a:spLocks noGrp="1"/>
          </p:cNvSpPr>
          <p:nvPr>
            <p:ph type="ftr" sz="quarter" idx="11"/>
          </p:nvPr>
        </p:nvSpPr>
        <p:spPr>
          <a:xfrm>
            <a:off x="4648200" y="12985751"/>
            <a:ext cx="15087600" cy="730250"/>
          </a:xfrm>
        </p:spPr>
        <p:txBody>
          <a:bodyPr/>
          <a:lstStyle>
            <a:lvl1pPr algn="ctr">
              <a:defRPr/>
            </a:lvl1pPr>
          </a:lstStyle>
          <a:p>
            <a:r>
              <a:rPr lang="en-US"/>
              <a:t>(c) 2020-23 by Ingenium Consulting Group, Inc.</a:t>
            </a:r>
          </a:p>
        </p:txBody>
      </p:sp>
      <p:sp>
        <p:nvSpPr>
          <p:cNvPr id="4" name="Slide Number Placeholder 3"/>
          <p:cNvSpPr>
            <a:spLocks noGrp="1"/>
          </p:cNvSpPr>
          <p:nvPr>
            <p:ph type="sldNum" sz="quarter" idx="12"/>
          </p:nvPr>
        </p:nvSpPr>
        <p:spPr>
          <a:xfrm>
            <a:off x="11997689" y="12411116"/>
            <a:ext cx="388621" cy="718145"/>
          </a:xfrm>
        </p:spPr>
        <p:txBody>
          <a:bodyPr/>
          <a:lstStyle/>
          <a:p>
            <a:fld id="{C142D5F3-5C56-4152-A40D-8C53E44245A3}" type="slidenum">
              <a:rPr lang="en-US" smtClean="0"/>
              <a:t>‹#›</a:t>
            </a:fld>
            <a:endParaRPr lang="en-US"/>
          </a:p>
        </p:txBody>
      </p:sp>
      <p:pic>
        <p:nvPicPr>
          <p:cNvPr id="5" name="Picture 4">
            <a:extLst>
              <a:ext uri="{FF2B5EF4-FFF2-40B4-BE49-F238E27FC236}">
                <a16:creationId xmlns:a16="http://schemas.microsoft.com/office/drawing/2014/main" id="{6670A6FF-F25C-957C-0A43-13910B787C0F}"/>
              </a:ext>
            </a:extLst>
          </p:cNvPr>
          <p:cNvPicPr>
            <a:picLocks noChangeAspect="1"/>
          </p:cNvPicPr>
          <p:nvPr userDrawn="1"/>
        </p:nvPicPr>
        <p:blipFill>
          <a:blip r:embed="rId2">
            <a:duotone>
              <a:prstClr val="black"/>
              <a:schemeClr val="accent2">
                <a:tint val="45000"/>
                <a:satMod val="400000"/>
              </a:schemeClr>
            </a:duotone>
          </a:blip>
          <a:stretch>
            <a:fillRect/>
          </a:stretch>
        </p:blipFill>
        <p:spPr>
          <a:xfrm>
            <a:off x="19025616" y="11914123"/>
            <a:ext cx="5358384" cy="1826722"/>
          </a:xfrm>
          <a:prstGeom prst="rect">
            <a:avLst/>
          </a:prstGeom>
          <a:ln>
            <a:noFill/>
          </a:ln>
          <a:effectLst>
            <a:softEdge rad="112500"/>
          </a:effectLst>
        </p:spPr>
      </p:pic>
      <p:pic>
        <p:nvPicPr>
          <p:cNvPr id="6" name="Picture 2">
            <a:extLst>
              <a:ext uri="{FF2B5EF4-FFF2-40B4-BE49-F238E27FC236}">
                <a16:creationId xmlns:a16="http://schemas.microsoft.com/office/drawing/2014/main" id="{90B30775-DAAA-622D-7A2B-604BA57AA61A}"/>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45439" y="12004522"/>
            <a:ext cx="3618698" cy="1645920"/>
          </a:xfrm>
          <a:prstGeom prst="rect">
            <a:avLst/>
          </a:prstGeom>
          <a:noFill/>
          <a:ln w="15875">
            <a:solidFill>
              <a:srgbClr val="FFFFFF">
                <a:alpha val="40000"/>
              </a:srgbClr>
            </a:solid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80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68424" y="1371599"/>
            <a:ext cx="16002000" cy="5943602"/>
          </a:xfrm>
        </p:spPr>
        <p:txBody>
          <a:bodyPr anchor="b">
            <a:normAutofit/>
          </a:bodyPr>
          <a:lstStyle>
            <a:lvl1pPr algn="l">
              <a:defRPr sz="9600" b="1">
                <a:effectLst/>
              </a:defRPr>
            </a:lvl1pPr>
          </a:lstStyle>
          <a:p>
            <a:r>
              <a:rPr lang="en-US"/>
              <a:t>Click to edit Master title style</a:t>
            </a:r>
          </a:p>
        </p:txBody>
      </p:sp>
      <p:sp>
        <p:nvSpPr>
          <p:cNvPr id="3" name="Subtitle 2"/>
          <p:cNvSpPr>
            <a:spLocks noGrp="1"/>
          </p:cNvSpPr>
          <p:nvPr>
            <p:ph type="subTitle" idx="1"/>
          </p:nvPr>
        </p:nvSpPr>
        <p:spPr>
          <a:xfrm>
            <a:off x="1368424" y="7687735"/>
            <a:ext cx="12801600" cy="3894666"/>
          </a:xfrm>
        </p:spPr>
        <p:txBody>
          <a:bodyPr anchor="t">
            <a:normAutofit/>
          </a:bodyPr>
          <a:lstStyle>
            <a:lvl1pPr marL="0" indent="0" algn="l">
              <a:buNone/>
              <a:defRPr sz="4200" b="1">
                <a:solidFill>
                  <a:schemeClr val="bg2">
                    <a:lumMod val="50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A4FF15-50F9-484C-A2C7-977EC90B73D7}" type="datetime1">
              <a:rPr lang="en-US" smtClean="0"/>
              <a:t>6/13/2025</a:t>
            </a:fld>
            <a:endParaRPr lang="en-US"/>
          </a:p>
        </p:txBody>
      </p:sp>
      <p:sp>
        <p:nvSpPr>
          <p:cNvPr id="5" name="Footer Placeholder 4"/>
          <p:cNvSpPr>
            <a:spLocks noGrp="1"/>
          </p:cNvSpPr>
          <p:nvPr>
            <p:ph type="ftr" sz="quarter" idx="11"/>
          </p:nvPr>
        </p:nvSpPr>
        <p:spPr/>
        <p:txBody>
          <a:bodyPr/>
          <a:lstStyle/>
          <a:p>
            <a:r>
              <a:rPr lang="en-US"/>
              <a:t>(c) 2020-23 by Ingenium Consulting Group, Inc.</a:t>
            </a:r>
          </a:p>
        </p:txBody>
      </p:sp>
      <p:sp>
        <p:nvSpPr>
          <p:cNvPr id="6" name="Slide Number Placeholder 5"/>
          <p:cNvSpPr>
            <a:spLocks noGrp="1"/>
          </p:cNvSpPr>
          <p:nvPr>
            <p:ph type="sldNum" sz="quarter" idx="12"/>
          </p:nvPr>
        </p:nvSpPr>
        <p:spPr>
          <a:xfrm>
            <a:off x="11997689" y="12411116"/>
            <a:ext cx="388621" cy="718145"/>
          </a:xfrm>
        </p:spPr>
        <p:txBody>
          <a:bodyPr/>
          <a:lstStyle/>
          <a:p>
            <a:fld id="{C142D5F3-5C56-4152-A40D-8C53E44245A3}" type="slidenum">
              <a:rPr lang="en-US" smtClean="0"/>
              <a:t>‹#›</a:t>
            </a:fld>
            <a:endParaRPr lang="en-US"/>
          </a:p>
        </p:txBody>
      </p:sp>
      <p:cxnSp>
        <p:nvCxnSpPr>
          <p:cNvPr id="16" name="Straight Connector 15"/>
          <p:cNvCxnSpPr/>
          <p:nvPr/>
        </p:nvCxnSpPr>
        <p:spPr>
          <a:xfrm flipH="1">
            <a:off x="16456024" y="16934"/>
            <a:ext cx="7620000" cy="762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2216341" y="183091"/>
            <a:ext cx="12161310" cy="1216131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4471650" y="457200"/>
            <a:ext cx="9906000" cy="9906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4671675" y="64557"/>
            <a:ext cx="9705978" cy="970597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5690853" y="1219203"/>
            <a:ext cx="8686798" cy="868679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7328AE5C-B4DE-CC3B-ABB9-7115EA6C7141}"/>
              </a:ext>
            </a:extLst>
          </p:cNvPr>
          <p:cNvPicPr>
            <a:picLocks noChangeAspect="1"/>
          </p:cNvPicPr>
          <p:nvPr userDrawn="1"/>
        </p:nvPicPr>
        <p:blipFill>
          <a:blip r:embed="rId2">
            <a:duotone>
              <a:prstClr val="black"/>
              <a:schemeClr val="accent2">
                <a:tint val="45000"/>
                <a:satMod val="400000"/>
              </a:schemeClr>
            </a:duotone>
          </a:blip>
          <a:stretch>
            <a:fillRect/>
          </a:stretch>
        </p:blipFill>
        <p:spPr>
          <a:xfrm>
            <a:off x="19025616" y="11914123"/>
            <a:ext cx="5358384" cy="1826722"/>
          </a:xfrm>
          <a:prstGeom prst="rect">
            <a:avLst/>
          </a:prstGeom>
          <a:ln>
            <a:noFill/>
          </a:ln>
          <a:effectLst>
            <a:softEdge rad="112500"/>
          </a:effectLst>
        </p:spPr>
      </p:pic>
      <p:pic>
        <p:nvPicPr>
          <p:cNvPr id="11" name="Picture 2">
            <a:extLst>
              <a:ext uri="{FF2B5EF4-FFF2-40B4-BE49-F238E27FC236}">
                <a16:creationId xmlns:a16="http://schemas.microsoft.com/office/drawing/2014/main" id="{61403FB6-9BBF-B2E3-3CDB-338462C9D869}"/>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45439" y="12004522"/>
            <a:ext cx="3618698" cy="1645920"/>
          </a:xfrm>
          <a:prstGeom prst="rect">
            <a:avLst/>
          </a:prstGeom>
          <a:noFill/>
          <a:ln w="15875">
            <a:solidFill>
              <a:srgbClr val="FFFFFF">
                <a:alpha val="40000"/>
              </a:srgbClr>
            </a:solid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68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userDrawn="1">
  <p:cSld name="2_Blank">
    <p:spTree>
      <p:nvGrpSpPr>
        <p:cNvPr id="1" name="Shape 44"/>
        <p:cNvGrpSpPr/>
        <p:nvPr/>
      </p:nvGrpSpPr>
      <p:grpSpPr>
        <a:xfrm>
          <a:off x="0" y="0"/>
          <a:ext cx="0" cy="0"/>
          <a:chOff x="0" y="0"/>
          <a:chExt cx="0" cy="0"/>
        </a:xfrm>
      </p:grpSpPr>
      <p:sp>
        <p:nvSpPr>
          <p:cNvPr id="2" name="Rectangle">
            <a:extLst>
              <a:ext uri="{FF2B5EF4-FFF2-40B4-BE49-F238E27FC236}">
                <a16:creationId xmlns:a16="http://schemas.microsoft.com/office/drawing/2014/main" id="{A598EE4E-C2F3-BB95-F2F9-BD963CF4B949}"/>
              </a:ext>
            </a:extLst>
          </p:cNvPr>
          <p:cNvSpPr/>
          <p:nvPr userDrawn="1"/>
        </p:nvSpPr>
        <p:spPr>
          <a:xfrm>
            <a:off x="736601" y="2930943"/>
            <a:ext cx="22819138" cy="9638318"/>
          </a:xfrm>
          <a:prstGeom prst="rect">
            <a:avLst/>
          </a:prstGeom>
          <a:solidFill>
            <a:srgbClr val="E7E8E9"/>
          </a:solidFill>
          <a:ln w="12700">
            <a:miter lim="400000"/>
          </a:ln>
        </p:spPr>
        <p:txBody>
          <a:bodyPr lIns="50800" tIns="50800" rIns="50800" bIns="50800" anchor="ctr"/>
          <a:lstStyle/>
          <a:p>
            <a:pPr defTabSz="1130300">
              <a:defRPr sz="3200">
                <a:solidFill>
                  <a:srgbClr val="FFFFFF"/>
                </a:solidFill>
                <a:latin typeface="Graphik"/>
                <a:ea typeface="Graphik"/>
                <a:cs typeface="Graphik"/>
                <a:sym typeface="Graphik"/>
              </a:defRPr>
            </a:pPr>
            <a:endParaRPr sz="3200"/>
          </a:p>
        </p:txBody>
      </p:sp>
      <p:sp>
        <p:nvSpPr>
          <p:cNvPr id="3" name="Rectangle">
            <a:extLst>
              <a:ext uri="{FF2B5EF4-FFF2-40B4-BE49-F238E27FC236}">
                <a16:creationId xmlns:a16="http://schemas.microsoft.com/office/drawing/2014/main" id="{39F7F3B7-3CEB-4B50-2E20-BBE337649BA6}"/>
              </a:ext>
            </a:extLst>
          </p:cNvPr>
          <p:cNvSpPr/>
          <p:nvPr userDrawn="1"/>
        </p:nvSpPr>
        <p:spPr>
          <a:xfrm>
            <a:off x="738315" y="753534"/>
            <a:ext cx="22815710" cy="2040248"/>
          </a:xfrm>
          <a:prstGeom prst="rect">
            <a:avLst/>
          </a:prstGeom>
          <a:solidFill>
            <a:srgbClr val="2C415C"/>
          </a:solidFill>
          <a:ln w="12700">
            <a:miter lim="400000"/>
          </a:ln>
        </p:spPr>
        <p:txBody>
          <a:bodyPr lIns="50800" tIns="50800" rIns="50800" bIns="50800" anchor="ctr"/>
          <a:lstStyle/>
          <a:p>
            <a:pPr defTabSz="1130300">
              <a:defRPr sz="3200">
                <a:solidFill>
                  <a:srgbClr val="FFFFFF"/>
                </a:solidFill>
                <a:latin typeface="Graphik"/>
                <a:ea typeface="Graphik"/>
                <a:cs typeface="Graphik"/>
                <a:sym typeface="Graphik"/>
              </a:defRPr>
            </a:pPr>
            <a:endParaRPr sz="3200"/>
          </a:p>
        </p:txBody>
      </p:sp>
      <p:sp>
        <p:nvSpPr>
          <p:cNvPr id="4" name="Text Placeholder 21">
            <a:extLst>
              <a:ext uri="{FF2B5EF4-FFF2-40B4-BE49-F238E27FC236}">
                <a16:creationId xmlns:a16="http://schemas.microsoft.com/office/drawing/2014/main" id="{B4661BEB-A401-5098-4C43-40C720FBF55A}"/>
              </a:ext>
            </a:extLst>
          </p:cNvPr>
          <p:cNvSpPr>
            <a:spLocks noGrp="1"/>
          </p:cNvSpPr>
          <p:nvPr>
            <p:ph type="body" sz="quarter" idx="11"/>
          </p:nvPr>
        </p:nvSpPr>
        <p:spPr>
          <a:xfrm>
            <a:off x="726831" y="773723"/>
            <a:ext cx="22836554" cy="2015150"/>
          </a:xfrm>
          <a:prstGeom prst="rect">
            <a:avLst/>
          </a:prstGeom>
        </p:spPr>
        <p:txBody>
          <a:bodyPr anchor="ctr">
            <a:normAutofit/>
          </a:bodyPr>
          <a:lstStyle>
            <a:lvl1pPr marL="101600" indent="0" algn="ctr">
              <a:buFontTx/>
              <a:buNone/>
              <a:defRPr sz="8800" b="0" i="0">
                <a:solidFill>
                  <a:schemeClr val="bg1"/>
                </a:solidFill>
                <a:latin typeface="Rubik Medium" pitchFamily="2" charset="-79"/>
                <a:cs typeface="Rubik Medium" pitchFamily="2" charset="-79"/>
              </a:defRPr>
            </a:lvl1pPr>
            <a:lvl2pPr marL="1066800" indent="0">
              <a:buFontTx/>
              <a:buNone/>
              <a:defRPr b="1" i="0">
                <a:solidFill>
                  <a:schemeClr val="bg1"/>
                </a:solidFill>
                <a:latin typeface="Rubik" pitchFamily="2" charset="-79"/>
                <a:cs typeface="Rubik" pitchFamily="2" charset="-79"/>
              </a:defRPr>
            </a:lvl2pPr>
            <a:lvl3pPr marL="2032000" indent="0">
              <a:buFontTx/>
              <a:buNone/>
              <a:defRPr b="1" i="0">
                <a:solidFill>
                  <a:schemeClr val="bg1"/>
                </a:solidFill>
                <a:latin typeface="Rubik" pitchFamily="2" charset="-79"/>
                <a:cs typeface="Rubik" pitchFamily="2" charset="-79"/>
              </a:defRPr>
            </a:lvl3pPr>
            <a:lvl4pPr marL="2971800" indent="0">
              <a:buFontTx/>
              <a:buNone/>
              <a:defRPr b="1" i="0">
                <a:solidFill>
                  <a:schemeClr val="bg1"/>
                </a:solidFill>
                <a:latin typeface="Rubik" pitchFamily="2" charset="-79"/>
                <a:cs typeface="Rubik" pitchFamily="2" charset="-79"/>
              </a:defRPr>
            </a:lvl4pPr>
            <a:lvl5pPr marL="3886200" indent="0">
              <a:buFontTx/>
              <a:buNone/>
              <a:defRPr b="1" i="0">
                <a:solidFill>
                  <a:schemeClr val="bg1"/>
                </a:solidFill>
                <a:latin typeface="Rubik" pitchFamily="2" charset="-79"/>
                <a:cs typeface="Rubik" pitchFamily="2" charset="-79"/>
              </a:defRPr>
            </a:lvl5pPr>
          </a:lstStyle>
          <a:p>
            <a:pPr lvl="0"/>
            <a:r>
              <a:rPr lang="en-GB"/>
              <a:t>Click to edit Master text styles</a:t>
            </a:r>
            <a:endParaRPr lang="en-US"/>
          </a:p>
        </p:txBody>
      </p:sp>
      <p:sp>
        <p:nvSpPr>
          <p:cNvPr id="5" name="Slide Number Placeholder 3">
            <a:extLst>
              <a:ext uri="{FF2B5EF4-FFF2-40B4-BE49-F238E27FC236}">
                <a16:creationId xmlns:a16="http://schemas.microsoft.com/office/drawing/2014/main" id="{D3219AD1-3B9D-A0E1-D02D-7248EFF0D18D}"/>
              </a:ext>
            </a:extLst>
          </p:cNvPr>
          <p:cNvSpPr>
            <a:spLocks noGrp="1"/>
          </p:cNvSpPr>
          <p:nvPr>
            <p:ph type="sldNum" sz="quarter" idx="4"/>
          </p:nvPr>
        </p:nvSpPr>
        <p:spPr>
          <a:xfrm>
            <a:off x="18059400" y="13181599"/>
            <a:ext cx="5486400" cy="338554"/>
          </a:xfrm>
          <a:prstGeom prst="rect">
            <a:avLst/>
          </a:prstGeom>
        </p:spPr>
        <p:txBody>
          <a:bodyPr vert="horz" lIns="91440" tIns="45720" rIns="91440" bIns="45720" rtlCol="0" anchor="ctr"/>
          <a:lstStyle>
            <a:lvl1pPr algn="r">
              <a:defRPr sz="1600" b="0" i="0">
                <a:solidFill>
                  <a:srgbClr val="2C415C"/>
                </a:solidFill>
                <a:latin typeface="Rubik" pitchFamily="2" charset="-79"/>
                <a:cs typeface="Rubik" pitchFamily="2" charset="-79"/>
              </a:defRPr>
            </a:lvl1pPr>
          </a:lstStyle>
          <a:p>
            <a:fld id="{26B73BB4-6A51-E949-B811-A44503635F5D}" type="slidenum">
              <a:rPr lang="en-US" smtClean="0"/>
              <a:pPr/>
              <a:t>‹#›</a:t>
            </a:fld>
            <a:endParaRPr lang="en-US"/>
          </a:p>
        </p:txBody>
      </p:sp>
      <p:sp>
        <p:nvSpPr>
          <p:cNvPr id="6" name="Line">
            <a:extLst>
              <a:ext uri="{FF2B5EF4-FFF2-40B4-BE49-F238E27FC236}">
                <a16:creationId xmlns:a16="http://schemas.microsoft.com/office/drawing/2014/main" id="{73CB961A-E441-EFEB-F8F2-11EA918E6CEA}"/>
              </a:ext>
            </a:extLst>
          </p:cNvPr>
          <p:cNvSpPr/>
          <p:nvPr userDrawn="1"/>
        </p:nvSpPr>
        <p:spPr>
          <a:xfrm>
            <a:off x="1200151" y="12529536"/>
            <a:ext cx="1263650" cy="0"/>
          </a:xfrm>
          <a:prstGeom prst="line">
            <a:avLst/>
          </a:prstGeom>
          <a:ln w="50800">
            <a:solidFill>
              <a:srgbClr val="ED7D31"/>
            </a:solidFill>
            <a:miter lim="400000"/>
          </a:ln>
        </p:spPr>
        <p:txBody>
          <a:bodyPr lIns="50800" tIns="50800" rIns="50800" bIns="50800" anchor="ctr"/>
          <a:lstStyle/>
          <a:p>
            <a:endParaRPr sz="1400"/>
          </a:p>
        </p:txBody>
      </p:sp>
      <p:sp>
        <p:nvSpPr>
          <p:cNvPr id="8" name="Text Placeholder 24">
            <a:extLst>
              <a:ext uri="{FF2B5EF4-FFF2-40B4-BE49-F238E27FC236}">
                <a16:creationId xmlns:a16="http://schemas.microsoft.com/office/drawing/2014/main" id="{54DF78D6-77E5-A734-E8B0-F3E5D2C7ED64}"/>
              </a:ext>
            </a:extLst>
          </p:cNvPr>
          <p:cNvSpPr txBox="1">
            <a:spLocks/>
          </p:cNvSpPr>
          <p:nvPr userDrawn="1"/>
        </p:nvSpPr>
        <p:spPr>
          <a:xfrm>
            <a:off x="4881768" y="13030200"/>
            <a:ext cx="14528800" cy="457200"/>
          </a:xfrm>
          <a:prstGeom prst="rect">
            <a:avLst/>
          </a:prstGeom>
        </p:spPr>
        <p:txBody>
          <a:bodyPr>
            <a:normAutofit/>
          </a:bodyPr>
          <a:lstStyle>
            <a:defPPr marR="0" lvl="0" algn="l" rtl="0">
              <a:lnSpc>
                <a:spcPct val="100000"/>
              </a:lnSpc>
              <a:spcBef>
                <a:spcPts val="0"/>
              </a:spcBef>
              <a:spcAft>
                <a:spcPts val="0"/>
              </a:spcAft>
            </a:defPPr>
            <a:lvl1pPr marL="45720" marR="0" lvl="0" indent="0" algn="ctr" rtl="0">
              <a:lnSpc>
                <a:spcPct val="100000"/>
              </a:lnSpc>
              <a:spcBef>
                <a:spcPts val="0"/>
              </a:spcBef>
              <a:spcAft>
                <a:spcPts val="0"/>
              </a:spcAft>
              <a:buClr>
                <a:srgbClr val="000000"/>
              </a:buClr>
              <a:buFontTx/>
              <a:buNone/>
              <a:defRPr sz="800" b="0" i="0" u="none" strike="noStrike" cap="none">
                <a:solidFill>
                  <a:srgbClr val="2C415C"/>
                </a:solidFill>
                <a:latin typeface="Rubik" pitchFamily="2" charset="-79"/>
                <a:ea typeface="Arial"/>
                <a:cs typeface="Rubik" pitchFamily="2"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a:t>(c) 2020-25 by Ingenium Consulting Group, Inc.</a:t>
            </a:r>
          </a:p>
        </p:txBody>
      </p:sp>
      <p:sp>
        <p:nvSpPr>
          <p:cNvPr id="10" name="Text Placeholder 9">
            <a:extLst>
              <a:ext uri="{FF2B5EF4-FFF2-40B4-BE49-F238E27FC236}">
                <a16:creationId xmlns:a16="http://schemas.microsoft.com/office/drawing/2014/main" id="{50E559E2-0858-806C-6C49-144D42DB2A04}"/>
              </a:ext>
            </a:extLst>
          </p:cNvPr>
          <p:cNvSpPr>
            <a:spLocks noGrp="1"/>
          </p:cNvSpPr>
          <p:nvPr>
            <p:ph type="body" sz="quarter" idx="12"/>
          </p:nvPr>
        </p:nvSpPr>
        <p:spPr>
          <a:xfrm>
            <a:off x="1168400" y="3403600"/>
            <a:ext cx="21767800" cy="8610600"/>
          </a:xfrm>
          <a:prstGeom prst="rect">
            <a:avLst/>
          </a:prstGeom>
        </p:spPr>
        <p:txBody>
          <a:bodyPr>
            <a:normAutofit/>
          </a:bodyPr>
          <a:lstStyle>
            <a:lvl1pPr marL="914400" indent="-822960">
              <a:buClr>
                <a:srgbClr val="2C415C"/>
              </a:buClr>
              <a:buFont typeface="Arial" panose="020B0604020202020204" pitchFamily="34" charset="0"/>
              <a:buChar char="•"/>
              <a:defRPr sz="4800" b="0" i="0">
                <a:solidFill>
                  <a:srgbClr val="2C415C"/>
                </a:solidFill>
                <a:latin typeface="Rubik" pitchFamily="2" charset="-79"/>
                <a:cs typeface="Rubik" pitchFamily="2" charset="-79"/>
              </a:defRPr>
            </a:lvl1pPr>
            <a:lvl2pPr marL="1828800" indent="-777238">
              <a:buClr>
                <a:srgbClr val="2C415C"/>
              </a:buClr>
              <a:buFont typeface="Arial" panose="020B0604020202020204" pitchFamily="34" charset="0"/>
              <a:buChar char="•"/>
              <a:defRPr sz="4800" b="0" i="0">
                <a:solidFill>
                  <a:srgbClr val="2C415C"/>
                </a:solidFill>
                <a:latin typeface="Rubik" pitchFamily="2" charset="-79"/>
                <a:cs typeface="Rubik" pitchFamily="2" charset="-79"/>
              </a:defRPr>
            </a:lvl2pPr>
            <a:lvl3pPr marL="2743200" indent="-731520">
              <a:buClr>
                <a:srgbClr val="2C415C"/>
              </a:buClr>
              <a:buFont typeface="Arial" panose="020B0604020202020204" pitchFamily="34" charset="0"/>
              <a:buChar char="•"/>
              <a:defRPr sz="4800" b="0" i="0">
                <a:solidFill>
                  <a:srgbClr val="2C415C"/>
                </a:solidFill>
                <a:latin typeface="Rubik" pitchFamily="2" charset="-79"/>
                <a:cs typeface="Rubik" pitchFamily="2" charset="-79"/>
              </a:defRPr>
            </a:lvl3pPr>
            <a:lvl4pPr marL="3657600" indent="-685800">
              <a:buClr>
                <a:srgbClr val="2C415C"/>
              </a:buClr>
              <a:buFont typeface="Arial" panose="020B0604020202020204" pitchFamily="34" charset="0"/>
              <a:buChar char="•"/>
              <a:defRPr sz="4800" b="0" i="0">
                <a:solidFill>
                  <a:srgbClr val="2C415C"/>
                </a:solidFill>
                <a:latin typeface="Rubik" pitchFamily="2" charset="-79"/>
                <a:cs typeface="Rubik" pitchFamily="2" charset="-79"/>
              </a:defRPr>
            </a:lvl4pPr>
            <a:lvl5pPr marL="4572000" indent="-685800">
              <a:buClr>
                <a:srgbClr val="2C415C"/>
              </a:buClr>
              <a:buFont typeface="Arial" panose="020B0604020202020204" pitchFamily="34" charset="0"/>
              <a:buChar char="•"/>
              <a:defRPr sz="4800" b="0" i="0">
                <a:solidFill>
                  <a:srgbClr val="2C415C"/>
                </a:solidFill>
                <a:latin typeface="Rubik" pitchFamily="2" charset="-79"/>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Google Shape;526;p2" descr="A blue and orange logo&#10;&#10;Description automatically generated">
            <a:extLst>
              <a:ext uri="{FF2B5EF4-FFF2-40B4-BE49-F238E27FC236}">
                <a16:creationId xmlns:a16="http://schemas.microsoft.com/office/drawing/2014/main" id="{616E7128-1EBD-0B13-62BF-73BF07FF9F2E}"/>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90758" y="12598400"/>
            <a:ext cx="2540628" cy="879036"/>
          </a:xfrm>
          <a:prstGeom prst="rect">
            <a:avLst/>
          </a:prstGeom>
          <a:noFill/>
          <a:ln>
            <a:noFill/>
          </a:ln>
        </p:spPr>
      </p:pic>
    </p:spTree>
    <p:extLst>
      <p:ext uri="{BB962C8B-B14F-4D97-AF65-F5344CB8AC3E}">
        <p14:creationId xmlns:p14="http://schemas.microsoft.com/office/powerpoint/2010/main" val="3577518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ingle Column" userDrawn="1">
  <p:cSld name="Single Column">
    <p:spTree>
      <p:nvGrpSpPr>
        <p:cNvPr id="1" name="Shape 69"/>
        <p:cNvGrpSpPr/>
        <p:nvPr/>
      </p:nvGrpSpPr>
      <p:grpSpPr>
        <a:xfrm>
          <a:off x="0" y="0"/>
          <a:ext cx="0" cy="0"/>
          <a:chOff x="0" y="0"/>
          <a:chExt cx="0" cy="0"/>
        </a:xfrm>
      </p:grpSpPr>
      <p:sp>
        <p:nvSpPr>
          <p:cNvPr id="70" name="Google Shape;70;p70"/>
          <p:cNvSpPr txBox="1">
            <a:spLocks noGrp="1"/>
          </p:cNvSpPr>
          <p:nvPr>
            <p:ph type="ftr" idx="11"/>
          </p:nvPr>
        </p:nvSpPr>
        <p:spPr>
          <a:xfrm>
            <a:off x="9815736" y="12496801"/>
            <a:ext cx="4752528"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17221200" y="12496801"/>
            <a:ext cx="54864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accent1"/>
                </a:solidFill>
              </a:defRPr>
            </a:lvl1pPr>
            <a:lvl2pPr marL="0" lvl="1" indent="0" algn="r">
              <a:spcBef>
                <a:spcPts val="0"/>
              </a:spcBef>
              <a:buNone/>
              <a:defRPr>
                <a:solidFill>
                  <a:schemeClr val="accent1"/>
                </a:solidFill>
              </a:defRPr>
            </a:lvl2pPr>
            <a:lvl3pPr marL="0" lvl="2" indent="0" algn="r">
              <a:spcBef>
                <a:spcPts val="0"/>
              </a:spcBef>
              <a:buNone/>
              <a:defRPr>
                <a:solidFill>
                  <a:schemeClr val="accent1"/>
                </a:solidFill>
              </a:defRPr>
            </a:lvl3pPr>
            <a:lvl4pPr marL="0" lvl="3" indent="0" algn="r">
              <a:spcBef>
                <a:spcPts val="0"/>
              </a:spcBef>
              <a:buNone/>
              <a:defRPr>
                <a:solidFill>
                  <a:schemeClr val="accent1"/>
                </a:solidFill>
              </a:defRPr>
            </a:lvl4pPr>
            <a:lvl5pPr marL="0" lvl="4" indent="0" algn="r">
              <a:spcBef>
                <a:spcPts val="0"/>
              </a:spcBef>
              <a:buNone/>
              <a:defRPr>
                <a:solidFill>
                  <a:schemeClr val="accent1"/>
                </a:solidFill>
              </a:defRPr>
            </a:lvl5pPr>
            <a:lvl6pPr marL="0" lvl="5" indent="0" algn="r">
              <a:spcBef>
                <a:spcPts val="0"/>
              </a:spcBef>
              <a:buNone/>
              <a:defRPr>
                <a:solidFill>
                  <a:schemeClr val="accent1"/>
                </a:solidFill>
              </a:defRPr>
            </a:lvl6pPr>
            <a:lvl7pPr marL="0" lvl="6" indent="0" algn="r">
              <a:spcBef>
                <a:spcPts val="0"/>
              </a:spcBef>
              <a:buNone/>
              <a:defRPr>
                <a:solidFill>
                  <a:schemeClr val="accent1"/>
                </a:solidFill>
              </a:defRPr>
            </a:lvl7pPr>
            <a:lvl8pPr marL="0" lvl="7" indent="0" algn="r">
              <a:spcBef>
                <a:spcPts val="0"/>
              </a:spcBef>
              <a:buNone/>
              <a:defRPr>
                <a:solidFill>
                  <a:schemeClr val="accent1"/>
                </a:solidFill>
              </a:defRPr>
            </a:lvl8pPr>
            <a:lvl9pPr marL="0" lvl="8" indent="0" algn="r">
              <a:spcBef>
                <a:spcPts val="0"/>
              </a:spcBef>
              <a:buNone/>
              <a:defRPr>
                <a:solidFill>
                  <a:schemeClr val="accent1"/>
                </a:solidFill>
              </a:defRPr>
            </a:lvl9pPr>
          </a:lstStyle>
          <a:p>
            <a:r>
              <a:rPr lang="en-US"/>
              <a:t>| </a:t>
            </a:r>
            <a:fld id="{00000000-1234-1234-1234-123412341234}" type="slidenum">
              <a:rPr lang="en-US" smtClean="0">
                <a:solidFill>
                  <a:schemeClr val="dk2"/>
                </a:solidFill>
              </a:rPr>
              <a:pPr/>
              <a:t>‹#›</a:t>
            </a:fld>
            <a:endParaRPr>
              <a:solidFill>
                <a:schemeClr val="dk2"/>
              </a:solidFill>
            </a:endParaRPr>
          </a:p>
        </p:txBody>
      </p:sp>
      <p:sp>
        <p:nvSpPr>
          <p:cNvPr id="72" name="Google Shape;72;p70"/>
          <p:cNvSpPr txBox="1">
            <a:spLocks noGrp="1"/>
          </p:cNvSpPr>
          <p:nvPr>
            <p:ph type="title"/>
          </p:nvPr>
        </p:nvSpPr>
        <p:spPr>
          <a:xfrm>
            <a:off x="1041419" y="914400"/>
            <a:ext cx="22332930" cy="1213104"/>
          </a:xfrm>
          <a:prstGeom prst="rect">
            <a:avLst/>
          </a:prstGeom>
          <a:noFill/>
          <a:ln>
            <a:noFill/>
          </a:ln>
        </p:spPr>
        <p:txBody>
          <a:bodyPr spcFirstLastPara="1" wrap="square" lIns="0" tIns="0" rIns="0" bIns="0" anchor="ctr" anchorCtr="0">
            <a:noAutofit/>
          </a:bodyPr>
          <a:lstStyle>
            <a:lvl1pPr marR="0" lvl="0" algn="l" rtl="0">
              <a:lnSpc>
                <a:spcPct val="85000"/>
              </a:lnSpc>
              <a:spcBef>
                <a:spcPts val="0"/>
              </a:spcBef>
              <a:spcAft>
                <a:spcPts val="0"/>
              </a:spcAft>
              <a:buClr>
                <a:schemeClr val="dk2"/>
              </a:buClr>
              <a:buSzPts val="3600"/>
              <a:buFont typeface="Calibri"/>
              <a:buNone/>
              <a:defRPr sz="9600" b="1"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3600"/>
            </a:lvl2pPr>
            <a:lvl3pPr lvl="2">
              <a:spcBef>
                <a:spcPts val="0"/>
              </a:spcBef>
              <a:spcAft>
                <a:spcPts val="0"/>
              </a:spcAft>
              <a:buSzPts val="1400"/>
              <a:buNone/>
              <a:defRPr sz="3600"/>
            </a:lvl3pPr>
            <a:lvl4pPr lvl="3">
              <a:spcBef>
                <a:spcPts val="0"/>
              </a:spcBef>
              <a:spcAft>
                <a:spcPts val="0"/>
              </a:spcAft>
              <a:buSzPts val="1400"/>
              <a:buNone/>
              <a:defRPr sz="3600"/>
            </a:lvl4pPr>
            <a:lvl5pPr lvl="4">
              <a:spcBef>
                <a:spcPts val="0"/>
              </a:spcBef>
              <a:spcAft>
                <a:spcPts val="0"/>
              </a:spcAft>
              <a:buSzPts val="1400"/>
              <a:buNone/>
              <a:defRPr sz="3600"/>
            </a:lvl5pPr>
            <a:lvl6pPr lvl="5">
              <a:spcBef>
                <a:spcPts val="0"/>
              </a:spcBef>
              <a:spcAft>
                <a:spcPts val="0"/>
              </a:spcAft>
              <a:buSzPts val="1400"/>
              <a:buNone/>
              <a:defRPr sz="3600"/>
            </a:lvl6pPr>
            <a:lvl7pPr lvl="6">
              <a:spcBef>
                <a:spcPts val="0"/>
              </a:spcBef>
              <a:spcAft>
                <a:spcPts val="0"/>
              </a:spcAft>
              <a:buSzPts val="1400"/>
              <a:buNone/>
              <a:defRPr sz="3600"/>
            </a:lvl7pPr>
            <a:lvl8pPr lvl="7">
              <a:spcBef>
                <a:spcPts val="0"/>
              </a:spcBef>
              <a:spcAft>
                <a:spcPts val="0"/>
              </a:spcAft>
              <a:buSzPts val="1400"/>
              <a:buNone/>
              <a:defRPr sz="3600"/>
            </a:lvl8pPr>
            <a:lvl9pPr lvl="8">
              <a:spcBef>
                <a:spcPts val="0"/>
              </a:spcBef>
              <a:spcAft>
                <a:spcPts val="0"/>
              </a:spcAft>
              <a:buSzPts val="1400"/>
              <a:buNone/>
              <a:defRPr sz="3600"/>
            </a:lvl9pPr>
          </a:lstStyle>
          <a:p>
            <a:endParaRPr/>
          </a:p>
        </p:txBody>
      </p:sp>
      <p:sp>
        <p:nvSpPr>
          <p:cNvPr id="73" name="Google Shape;73;p70"/>
          <p:cNvSpPr/>
          <p:nvPr/>
        </p:nvSpPr>
        <p:spPr>
          <a:xfrm>
            <a:off x="1060471" y="0"/>
            <a:ext cx="5067558" cy="304800"/>
          </a:xfrm>
          <a:prstGeom prst="rect">
            <a:avLst/>
          </a:prstGeom>
          <a:solidFill>
            <a:schemeClr val="accent6"/>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C6C2C7F8-DB58-7E9D-3ED2-28BEF01C1490}"/>
              </a:ext>
            </a:extLst>
          </p:cNvPr>
          <p:cNvSpPr>
            <a:spLocks noGrp="1"/>
          </p:cNvSpPr>
          <p:nvPr>
            <p:ph sz="quarter" idx="13"/>
          </p:nvPr>
        </p:nvSpPr>
        <p:spPr>
          <a:xfrm>
            <a:off x="1060467" y="2971800"/>
            <a:ext cx="22332930" cy="9144000"/>
          </a:xfrm>
          <a:prstGeom prst="rect">
            <a:avLst/>
          </a:prstGeom>
        </p:spPr>
        <p:txBody>
          <a:bodyPr/>
          <a:lstStyle>
            <a:lvl1pPr marL="923926" indent="-923926">
              <a:buFont typeface="Century Gothic" panose="020B0502020202020204" pitchFamily="34" charset="0"/>
              <a:buChar char="●"/>
              <a:defRPr sz="7200">
                <a:latin typeface="Calibri" panose="020F0502020204030204" pitchFamily="34" charset="0"/>
                <a:ea typeface="Calibri" panose="020F0502020204030204" pitchFamily="34" charset="0"/>
                <a:cs typeface="Calibri" panose="020F0502020204030204" pitchFamily="34" charset="0"/>
              </a:defRPr>
            </a:lvl1pPr>
            <a:lvl2pPr marL="1828800" indent="-904876">
              <a:buFont typeface="Arial" panose="020B0604020202020204" pitchFamily="34" charset="0"/>
              <a:buChar char="○"/>
              <a:defRPr sz="6400">
                <a:latin typeface="Calibri" panose="020F0502020204030204" pitchFamily="34" charset="0"/>
                <a:ea typeface="Calibri" panose="020F0502020204030204" pitchFamily="34" charset="0"/>
                <a:cs typeface="Calibri" panose="020F0502020204030204" pitchFamily="34" charset="0"/>
              </a:defRPr>
            </a:lvl2pPr>
            <a:lvl3pPr marL="2520950" indent="-698500">
              <a:buFont typeface="Wingdings" panose="05000000000000000000" pitchFamily="2" charset="2"/>
              <a:buChar char="§"/>
              <a:defRPr sz="5600">
                <a:latin typeface="Calibri" panose="020F0502020204030204" pitchFamily="34" charset="0"/>
                <a:ea typeface="Calibri" panose="020F0502020204030204" pitchFamily="34" charset="0"/>
                <a:cs typeface="Calibri" panose="020F0502020204030204" pitchFamily="34" charset="0"/>
              </a:defRPr>
            </a:lvl3pPr>
            <a:lvl4pPr marL="1143000" indent="-1143000">
              <a:buFont typeface="Century Gothic" panose="020B0502020202020204" pitchFamily="34" charset="0"/>
              <a:buChar char="●"/>
              <a:defRPr sz="7200">
                <a:latin typeface="Calibri" panose="020F0502020204030204" pitchFamily="34" charset="0"/>
                <a:ea typeface="Calibri" panose="020F0502020204030204" pitchFamily="34" charset="0"/>
                <a:cs typeface="Calibri" panose="020F0502020204030204" pitchFamily="34" charset="0"/>
              </a:defRPr>
            </a:lvl4pPr>
            <a:lvl5pPr marL="1143000" indent="-1143000">
              <a:buFont typeface="Century Gothic" panose="020B0502020202020204" pitchFamily="34" charset="0"/>
              <a:buChar char="●"/>
              <a:defRPr sz="7200">
                <a:latin typeface="Calibri" panose="020F0502020204030204" pitchFamily="34" charset="0"/>
                <a:ea typeface="Calibri" panose="020F0502020204030204" pitchFamily="34" charset="0"/>
                <a:cs typeface="Calibri" panose="020F0502020204030204" pitchFamily="34" charset="0"/>
              </a:defRPr>
            </a:lvl5pPr>
            <a:lvl6pPr marL="1838326" indent="-914400">
              <a:buFont typeface="Arial" panose="020B0604020202020204" pitchFamily="34" charset="0"/>
              <a:buChar char="○"/>
              <a:defRPr sz="6400">
                <a:latin typeface="Calibri" panose="020F0502020204030204" pitchFamily="34" charset="0"/>
                <a:ea typeface="Calibri" panose="020F0502020204030204" pitchFamily="34" charset="0"/>
                <a:cs typeface="Calibri" panose="020F0502020204030204" pitchFamily="34" charset="0"/>
              </a:defRPr>
            </a:lvl6pPr>
            <a:lvl7pPr marL="2743200" indent="-914400">
              <a:buFont typeface="Wingdings" panose="05000000000000000000" pitchFamily="2" charset="2"/>
              <a:buChar char="§"/>
              <a:defRPr sz="5600">
                <a:latin typeface="Calibri" panose="020F0502020204030204" pitchFamily="34" charset="0"/>
                <a:ea typeface="Calibri" panose="020F0502020204030204" pitchFamily="34" charset="0"/>
                <a:cs typeface="Calibri" panose="020F0502020204030204" pitchFamily="34" charset="0"/>
              </a:defRPr>
            </a:lvl7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875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preserve="1" userDrawn="1">
  <p:cSld name="1 Column">
    <p:spTree>
      <p:nvGrpSpPr>
        <p:cNvPr id="1" name="Shape 11"/>
        <p:cNvGrpSpPr/>
        <p:nvPr/>
      </p:nvGrpSpPr>
      <p:grpSpPr>
        <a:xfrm>
          <a:off x="0" y="0"/>
          <a:ext cx="0" cy="0"/>
          <a:chOff x="0" y="0"/>
          <a:chExt cx="0" cy="0"/>
        </a:xfrm>
      </p:grpSpPr>
      <p:sp>
        <p:nvSpPr>
          <p:cNvPr id="12" name="Google Shape;12;p80"/>
          <p:cNvSpPr/>
          <p:nvPr/>
        </p:nvSpPr>
        <p:spPr>
          <a:xfrm>
            <a:off x="736598" y="2930941"/>
            <a:ext cx="22860000" cy="9204921"/>
          </a:xfrm>
          <a:prstGeom prst="rect">
            <a:avLst/>
          </a:prstGeom>
          <a:solidFill>
            <a:srgbClr val="D0F5F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3" name="Google Shape;13;p80"/>
          <p:cNvSpPr/>
          <p:nvPr/>
        </p:nvSpPr>
        <p:spPr>
          <a:xfrm>
            <a:off x="738312" y="753532"/>
            <a:ext cx="22860000" cy="2057400"/>
          </a:xfrm>
          <a:prstGeom prst="rect">
            <a:avLst/>
          </a:prstGeom>
          <a:solidFill>
            <a:srgbClr val="00B2A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5" name="Google Shape;15;p80"/>
          <p:cNvSpPr txBox="1">
            <a:spLocks noGrp="1"/>
          </p:cNvSpPr>
          <p:nvPr>
            <p:ph type="title"/>
          </p:nvPr>
        </p:nvSpPr>
        <p:spPr>
          <a:xfrm>
            <a:off x="1237129" y="774700"/>
            <a:ext cx="21945600" cy="2036232"/>
          </a:xfrm>
          <a:prstGeom prst="rect">
            <a:avLst/>
          </a:prstGeom>
          <a:noFill/>
          <a:ln>
            <a:noFill/>
          </a:ln>
        </p:spPr>
        <p:txBody>
          <a:bodyPr spcFirstLastPara="1" wrap="square" lIns="50800" tIns="50800" rIns="50800" bIns="50800" anchor="ctr" anchorCtr="0">
            <a:normAutofit/>
          </a:bodyPr>
          <a:lstStyle>
            <a:lvl1pPr lvl="0" algn="ctr">
              <a:lnSpc>
                <a:spcPct val="80000"/>
              </a:lnSpc>
              <a:spcBef>
                <a:spcPts val="0"/>
              </a:spcBef>
              <a:spcAft>
                <a:spcPts val="0"/>
              </a:spcAft>
              <a:buClr>
                <a:schemeClr val="lt1"/>
              </a:buClr>
              <a:buSzPts val="8000"/>
              <a:buFont typeface="Rubik"/>
              <a:buNone/>
              <a:defRPr sz="8000" b="1">
                <a:solidFill>
                  <a:schemeClr val="lt1"/>
                </a:solidFill>
                <a:latin typeface="Rubik"/>
                <a:ea typeface="Rubik"/>
                <a:cs typeface="Rubik"/>
                <a:sym typeface="Rubik"/>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16" name="Google Shape;16;p80"/>
          <p:cNvSpPr txBox="1">
            <a:spLocks noGrp="1"/>
          </p:cNvSpPr>
          <p:nvPr>
            <p:ph type="body" idx="1"/>
          </p:nvPr>
        </p:nvSpPr>
        <p:spPr>
          <a:xfrm>
            <a:off x="1190822" y="3335530"/>
            <a:ext cx="21948577" cy="8483600"/>
          </a:xfrm>
          <a:prstGeom prst="rect">
            <a:avLst/>
          </a:prstGeom>
          <a:noFill/>
          <a:ln>
            <a:noFill/>
          </a:ln>
        </p:spPr>
        <p:txBody>
          <a:bodyPr spcFirstLastPara="1" wrap="square" lIns="50800" tIns="50800" rIns="50800" bIns="50800" anchor="t" anchorCtr="0">
            <a:normAutofit/>
          </a:bodyPr>
          <a:lstStyle>
            <a:lvl1pPr marL="914400" lvl="0" indent="-914400" algn="l">
              <a:lnSpc>
                <a:spcPct val="100000"/>
              </a:lnSpc>
              <a:spcBef>
                <a:spcPts val="2400"/>
              </a:spcBef>
              <a:spcAft>
                <a:spcPts val="0"/>
              </a:spcAft>
              <a:buClr>
                <a:srgbClr val="000000"/>
              </a:buClr>
              <a:buSzPts val="5400"/>
              <a:buFont typeface="Noto Sans Symbols"/>
              <a:buChar char="❖"/>
              <a:defRPr sz="5400">
                <a:latin typeface="Rubik"/>
                <a:ea typeface="Rubik"/>
                <a:cs typeface="Rubik"/>
                <a:sym typeface="Rubik"/>
              </a:defRPr>
            </a:lvl1pPr>
            <a:lvl2pPr marL="914400" lvl="1" indent="-647700" algn="l">
              <a:lnSpc>
                <a:spcPct val="100000"/>
              </a:lnSpc>
              <a:spcBef>
                <a:spcPts val="1200"/>
              </a:spcBef>
              <a:spcAft>
                <a:spcPts val="0"/>
              </a:spcAft>
              <a:buClr>
                <a:srgbClr val="000000"/>
              </a:buClr>
              <a:buSzPts val="6600"/>
              <a:buFont typeface="Arial"/>
              <a:buChar char="•"/>
              <a:defRPr>
                <a:latin typeface="Rubik"/>
                <a:ea typeface="Rubik"/>
                <a:cs typeface="Rubik"/>
                <a:sym typeface="Rubik"/>
              </a:defRPr>
            </a:lvl2pPr>
            <a:lvl3pPr marL="1371600" lvl="2" indent="-647700" algn="l">
              <a:lnSpc>
                <a:spcPct val="100000"/>
              </a:lnSpc>
              <a:spcBef>
                <a:spcPts val="2400"/>
              </a:spcBef>
              <a:spcAft>
                <a:spcPts val="0"/>
              </a:spcAft>
              <a:buClr>
                <a:srgbClr val="000000"/>
              </a:buClr>
              <a:buSzPts val="6600"/>
              <a:buFont typeface="Rubik"/>
              <a:buChar char="•"/>
              <a:defRPr>
                <a:latin typeface="Rubik"/>
                <a:ea typeface="Rubik"/>
                <a:cs typeface="Rubik"/>
                <a:sym typeface="Rubik"/>
              </a:defRPr>
            </a:lvl3pPr>
            <a:lvl4pPr marL="1828800" lvl="3" indent="-647700" algn="l">
              <a:lnSpc>
                <a:spcPct val="100000"/>
              </a:lnSpc>
              <a:spcBef>
                <a:spcPts val="2400"/>
              </a:spcBef>
              <a:spcAft>
                <a:spcPts val="0"/>
              </a:spcAft>
              <a:buClr>
                <a:srgbClr val="000000"/>
              </a:buClr>
              <a:buSzPts val="6600"/>
              <a:buFont typeface="Rubik"/>
              <a:buChar char="•"/>
              <a:defRPr>
                <a:latin typeface="Rubik"/>
                <a:ea typeface="Rubik"/>
                <a:cs typeface="Rubik"/>
                <a:sym typeface="Rubik"/>
              </a:defRPr>
            </a:lvl4pPr>
            <a:lvl5pPr marL="2286000" lvl="4" indent="-647700" algn="l">
              <a:lnSpc>
                <a:spcPct val="100000"/>
              </a:lnSpc>
              <a:spcBef>
                <a:spcPts val="2400"/>
              </a:spcBef>
              <a:spcAft>
                <a:spcPts val="0"/>
              </a:spcAft>
              <a:buClr>
                <a:srgbClr val="000000"/>
              </a:buClr>
              <a:buSzPts val="6600"/>
              <a:buFont typeface="Rubik"/>
              <a:buChar char="•"/>
              <a:defRPr>
                <a:latin typeface="Rubik"/>
                <a:ea typeface="Rubik"/>
                <a:cs typeface="Rubik"/>
                <a:sym typeface="Rubik"/>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18" name="Google Shape;18;p80"/>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 name="Google Shape;26;p81" descr="A blue and orange logo&#10;&#10;Description automatically generated">
            <a:extLst>
              <a:ext uri="{FF2B5EF4-FFF2-40B4-BE49-F238E27FC236}">
                <a16:creationId xmlns:a16="http://schemas.microsoft.com/office/drawing/2014/main" id="{E49A13A7-DB80-9BE6-4C7B-5605691347F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9595163" y="12214722"/>
            <a:ext cx="4017116" cy="1389888"/>
          </a:xfrm>
          <a:prstGeom prst="rect">
            <a:avLst/>
          </a:prstGeom>
          <a:noFill/>
          <a:ln>
            <a:noFill/>
          </a:ln>
        </p:spPr>
      </p:pic>
      <p:pic>
        <p:nvPicPr>
          <p:cNvPr id="5" name="Google Shape;171;p1">
            <a:extLst>
              <a:ext uri="{FF2B5EF4-FFF2-40B4-BE49-F238E27FC236}">
                <a16:creationId xmlns:a16="http://schemas.microsoft.com/office/drawing/2014/main" id="{4BD9813A-463C-3FFD-A364-FD1C9A2A33DE}"/>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4240" y="12069579"/>
            <a:ext cx="3013764" cy="1594758"/>
          </a:xfrm>
          <a:prstGeom prst="rect">
            <a:avLst/>
          </a:prstGeom>
          <a:noFill/>
          <a:ln w="15875" cap="flat" cmpd="sng">
            <a:solidFill>
              <a:srgbClr val="FFFFFF">
                <a:alpha val="40000"/>
              </a:srgbClr>
            </a:solidFill>
            <a:prstDash val="solid"/>
            <a:round/>
            <a:headEnd type="none" w="sm" len="sm"/>
            <a:tailEnd type="none" w="sm" len="sm"/>
          </a:ln>
        </p:spPr>
      </p:pic>
    </p:spTree>
    <p:extLst>
      <p:ext uri="{BB962C8B-B14F-4D97-AF65-F5344CB8AC3E}">
        <p14:creationId xmlns:p14="http://schemas.microsoft.com/office/powerpoint/2010/main" val="22139515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2_Blank">
    <p:spTree>
      <p:nvGrpSpPr>
        <p:cNvPr id="1" name="Shape 163"/>
        <p:cNvGrpSpPr/>
        <p:nvPr/>
      </p:nvGrpSpPr>
      <p:grpSpPr>
        <a:xfrm>
          <a:off x="0" y="0"/>
          <a:ext cx="0" cy="0"/>
          <a:chOff x="0" y="0"/>
          <a:chExt cx="0" cy="0"/>
        </a:xfrm>
      </p:grpSpPr>
      <p:sp>
        <p:nvSpPr>
          <p:cNvPr id="164" name="Google Shape;164;g33f250add45_0_246"/>
          <p:cNvSpPr/>
          <p:nvPr/>
        </p:nvSpPr>
        <p:spPr>
          <a:xfrm>
            <a:off x="782400" y="2960000"/>
            <a:ext cx="22819200" cy="9638400"/>
          </a:xfrm>
          <a:prstGeom prst="rect">
            <a:avLst/>
          </a:prstGeom>
          <a:solidFill>
            <a:srgbClr val="E7E8E9"/>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3200" b="0" i="0" u="none" strike="noStrike" cap="none">
              <a:solidFill>
                <a:srgbClr val="000000"/>
              </a:solidFill>
              <a:latin typeface="Arial"/>
              <a:ea typeface="Arial"/>
              <a:cs typeface="Arial"/>
              <a:sym typeface="Arial"/>
            </a:endParaRPr>
          </a:p>
        </p:txBody>
      </p:sp>
      <p:sp>
        <p:nvSpPr>
          <p:cNvPr id="165" name="Google Shape;165;g33f250add45_0_246"/>
          <p:cNvSpPr/>
          <p:nvPr/>
        </p:nvSpPr>
        <p:spPr>
          <a:xfrm>
            <a:off x="738314" y="753534"/>
            <a:ext cx="22815600" cy="2040000"/>
          </a:xfrm>
          <a:prstGeom prst="rect">
            <a:avLst/>
          </a:prstGeom>
          <a:solidFill>
            <a:srgbClr val="2C415C"/>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3200" b="0" i="0" u="none" strike="noStrike" cap="none">
              <a:solidFill>
                <a:srgbClr val="000000"/>
              </a:solidFill>
              <a:latin typeface="Arial"/>
              <a:ea typeface="Arial"/>
              <a:cs typeface="Arial"/>
              <a:sym typeface="Arial"/>
            </a:endParaRPr>
          </a:p>
        </p:txBody>
      </p:sp>
      <p:sp>
        <p:nvSpPr>
          <p:cNvPr id="166" name="Google Shape;166;g33f250add45_0_246"/>
          <p:cNvSpPr txBox="1">
            <a:spLocks noGrp="1"/>
          </p:cNvSpPr>
          <p:nvPr>
            <p:ph type="body" idx="1"/>
          </p:nvPr>
        </p:nvSpPr>
        <p:spPr>
          <a:xfrm>
            <a:off x="726830" y="773722"/>
            <a:ext cx="22836600" cy="2015400"/>
          </a:xfrm>
          <a:prstGeom prst="rect">
            <a:avLst/>
          </a:prstGeom>
          <a:noFill/>
          <a:ln>
            <a:noFill/>
          </a:ln>
        </p:spPr>
        <p:txBody>
          <a:bodyPr spcFirstLastPara="1" wrap="square" lIns="91425" tIns="45700" rIns="91425" bIns="45700" anchor="ctr" anchorCtr="0">
            <a:normAutofit/>
          </a:bodyPr>
          <a:lstStyle>
            <a:lvl1pPr marL="914400" marR="0" lvl="0" indent="-457200" algn="ctr" rtl="0">
              <a:lnSpc>
                <a:spcPct val="100000"/>
              </a:lnSpc>
              <a:spcBef>
                <a:spcPts val="0"/>
              </a:spcBef>
              <a:spcAft>
                <a:spcPts val="0"/>
              </a:spcAft>
              <a:buClr>
                <a:srgbClr val="000000"/>
              </a:buClr>
              <a:buSzPts val="4400"/>
              <a:buFont typeface="Arial"/>
              <a:buNone/>
              <a:defRPr sz="8800" b="0" i="0" u="none" strike="noStrike" cap="none">
                <a:solidFill>
                  <a:schemeClr val="lt1"/>
                </a:solidFill>
                <a:latin typeface="Rubik Medium"/>
                <a:ea typeface="Rubik Medium"/>
                <a:cs typeface="Rubik Medium"/>
                <a:sym typeface="Rubik Medium"/>
              </a:defRPr>
            </a:lvl1pPr>
            <a:lvl2pPr marL="1828800" marR="0" lvl="1"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2pPr>
            <a:lvl3pPr marL="2743200" marR="0" lvl="2"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3pPr>
            <a:lvl4pPr marL="3657600" marR="0" lvl="3"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4pPr>
            <a:lvl5pPr marL="4572000" marR="0" lvl="4" indent="-4572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ubik"/>
                <a:ea typeface="Rubik"/>
                <a:cs typeface="Rubik"/>
                <a:sym typeface="Rubik"/>
              </a:defRPr>
            </a:lvl5pPr>
            <a:lvl6pPr marL="5486400" marR="0" lvl="5"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6400800" marR="0" lvl="6"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7315200" marR="0" lvl="7"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8229600" marR="0" lvl="8"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sp>
        <p:nvSpPr>
          <p:cNvPr id="167" name="Google Shape;167;g33f250add45_0_246"/>
          <p:cNvSpPr txBox="1">
            <a:spLocks noGrp="1"/>
          </p:cNvSpPr>
          <p:nvPr>
            <p:ph type="sldNum" idx="12"/>
          </p:nvPr>
        </p:nvSpPr>
        <p:spPr>
          <a:xfrm>
            <a:off x="18059400" y="12985750"/>
            <a:ext cx="5486400" cy="730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1pPr>
            <a:lvl2pPr marL="0" marR="0" lvl="1"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2pPr>
            <a:lvl3pPr marL="0" marR="0" lvl="2"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3pPr>
            <a:lvl4pPr marL="0" marR="0" lvl="3"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4pPr>
            <a:lvl5pPr marL="0" marR="0" lvl="4"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5pPr>
            <a:lvl6pPr marL="0" marR="0" lvl="5"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6pPr>
            <a:lvl7pPr marL="0" marR="0" lvl="6"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7pPr>
            <a:lvl8pPr marL="0" marR="0" lvl="7"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8pPr>
            <a:lvl9pPr marL="0" marR="0" lvl="8" indent="0" algn="r" rtl="0">
              <a:lnSpc>
                <a:spcPct val="100000"/>
              </a:lnSpc>
              <a:spcBef>
                <a:spcPts val="0"/>
              </a:spcBef>
              <a:spcAft>
                <a:spcPts val="0"/>
              </a:spcAft>
              <a:buClr>
                <a:srgbClr val="000000"/>
              </a:buClr>
              <a:buSzPts val="800"/>
              <a:buFont typeface="Arial"/>
              <a:buNone/>
              <a:defRPr sz="1600" b="0" i="0" u="none" strike="noStrike" cap="none">
                <a:solidFill>
                  <a:srgbClr val="2C415C"/>
                </a:solidFill>
                <a:latin typeface="Rubik"/>
                <a:ea typeface="Rubik"/>
                <a:cs typeface="Rubik"/>
                <a:sym typeface="Rubik"/>
              </a:defRPr>
            </a:lvl9pPr>
          </a:lstStyle>
          <a:p>
            <a:fld id="{00000000-1234-1234-1234-123412341234}" type="slidenum">
              <a:rPr lang="en-US" smtClean="0"/>
              <a:pPr/>
              <a:t>‹#›</a:t>
            </a:fld>
            <a:endParaRPr lang="en-US"/>
          </a:p>
        </p:txBody>
      </p:sp>
      <p:cxnSp>
        <p:nvCxnSpPr>
          <p:cNvPr id="168" name="Google Shape;168;g33f250add45_0_246"/>
          <p:cNvCxnSpPr/>
          <p:nvPr/>
        </p:nvCxnSpPr>
        <p:spPr>
          <a:xfrm>
            <a:off x="1200150" y="12529536"/>
            <a:ext cx="1263600" cy="0"/>
          </a:xfrm>
          <a:prstGeom prst="straightConnector1">
            <a:avLst/>
          </a:prstGeom>
          <a:noFill/>
          <a:ln w="50800" cap="flat" cmpd="sng">
            <a:solidFill>
              <a:srgbClr val="ED7D31"/>
            </a:solidFill>
            <a:prstDash val="solid"/>
            <a:miter lim="400000"/>
            <a:headEnd type="none" w="sm" len="sm"/>
            <a:tailEnd type="none" w="sm" len="sm"/>
          </a:ln>
        </p:spPr>
      </p:cxnSp>
      <p:sp>
        <p:nvSpPr>
          <p:cNvPr id="169" name="Google Shape;169;g33f250add45_0_246"/>
          <p:cNvSpPr txBox="1"/>
          <p:nvPr/>
        </p:nvSpPr>
        <p:spPr>
          <a:xfrm>
            <a:off x="4881768" y="13030200"/>
            <a:ext cx="14529000" cy="457200"/>
          </a:xfrm>
          <a:prstGeom prst="rect">
            <a:avLst/>
          </a:prstGeom>
          <a:noFill/>
          <a:ln>
            <a:noFill/>
          </a:ln>
        </p:spPr>
        <p:txBody>
          <a:bodyPr spcFirstLastPara="1" wrap="square" lIns="182850" tIns="91400" rIns="182850" bIns="91400" anchor="t" anchorCtr="0">
            <a:normAutofit/>
          </a:bodyPr>
          <a:lstStyle/>
          <a:p>
            <a:pPr marL="91440" marR="0" lvl="0" indent="0" algn="ctr" rtl="0">
              <a:lnSpc>
                <a:spcPct val="100000"/>
              </a:lnSpc>
              <a:spcBef>
                <a:spcPts val="0"/>
              </a:spcBef>
              <a:spcAft>
                <a:spcPts val="0"/>
              </a:spcAft>
              <a:buClr>
                <a:srgbClr val="000000"/>
              </a:buClr>
              <a:buSzPts val="800"/>
              <a:buFont typeface="Arial"/>
              <a:buNone/>
            </a:pPr>
            <a:r>
              <a:rPr lang="en-US" sz="1600" b="0" i="0" u="none" strike="noStrike" cap="none">
                <a:solidFill>
                  <a:srgbClr val="2C415C"/>
                </a:solidFill>
                <a:latin typeface="Rubik"/>
                <a:ea typeface="Rubik"/>
                <a:cs typeface="Rubik"/>
                <a:sym typeface="Rubik"/>
              </a:rPr>
              <a:t>(c) 2020-25 by Ingenium Consulting Group, Inc.</a:t>
            </a:r>
            <a:endParaRPr sz="2800" b="0" i="0" u="none" strike="noStrike" cap="none">
              <a:solidFill>
                <a:srgbClr val="000000"/>
              </a:solidFill>
              <a:latin typeface="Arial"/>
              <a:ea typeface="Arial"/>
              <a:cs typeface="Arial"/>
              <a:sym typeface="Arial"/>
            </a:endParaRPr>
          </a:p>
        </p:txBody>
      </p:sp>
      <p:sp>
        <p:nvSpPr>
          <p:cNvPr id="170" name="Google Shape;170;g33f250add45_0_246"/>
          <p:cNvSpPr txBox="1">
            <a:spLocks noGrp="1"/>
          </p:cNvSpPr>
          <p:nvPr>
            <p:ph type="body" idx="2"/>
          </p:nvPr>
        </p:nvSpPr>
        <p:spPr>
          <a:xfrm>
            <a:off x="1308000" y="3417724"/>
            <a:ext cx="21768000" cy="8610600"/>
          </a:xfrm>
          <a:prstGeom prst="rect">
            <a:avLst/>
          </a:prstGeom>
          <a:noFill/>
          <a:ln>
            <a:noFill/>
          </a:ln>
        </p:spPr>
        <p:txBody>
          <a:bodyPr spcFirstLastPara="1" wrap="square" lIns="91425" tIns="45700" rIns="91425" bIns="45700" anchor="t" anchorCtr="0">
            <a:normAutofit/>
          </a:bodyPr>
          <a:lstStyle>
            <a:lvl1pPr marL="914400" marR="0" lvl="0" indent="-863600" algn="l" rtl="0">
              <a:lnSpc>
                <a:spcPct val="100000"/>
              </a:lnSpc>
              <a:spcBef>
                <a:spcPts val="0"/>
              </a:spcBef>
              <a:spcAft>
                <a:spcPts val="0"/>
              </a:spcAft>
              <a:buClr>
                <a:srgbClr val="2C415C"/>
              </a:buClr>
              <a:buSzPts val="3200"/>
              <a:buFont typeface="Arial"/>
              <a:buChar char="•"/>
              <a:defRPr sz="6400" b="0" i="0" u="none" strike="noStrike" cap="none">
                <a:solidFill>
                  <a:srgbClr val="2C415C"/>
                </a:solidFill>
                <a:latin typeface="Rubik"/>
                <a:ea typeface="Rubik"/>
                <a:cs typeface="Rubik"/>
                <a:sym typeface="Rubik"/>
              </a:defRPr>
            </a:lvl1pPr>
            <a:lvl2pPr marL="1828800" marR="0" lvl="1" indent="-762000" algn="l" rtl="0">
              <a:lnSpc>
                <a:spcPct val="100000"/>
              </a:lnSpc>
              <a:spcBef>
                <a:spcPts val="0"/>
              </a:spcBef>
              <a:spcAft>
                <a:spcPts val="0"/>
              </a:spcAft>
              <a:buClr>
                <a:srgbClr val="2C415C"/>
              </a:buClr>
              <a:buSzPts val="2400"/>
              <a:buFont typeface="Arial"/>
              <a:buChar char="•"/>
              <a:defRPr sz="4800" b="0" i="0" u="none" strike="noStrike" cap="none">
                <a:solidFill>
                  <a:srgbClr val="2C415C"/>
                </a:solidFill>
                <a:latin typeface="Rubik"/>
                <a:ea typeface="Rubik"/>
                <a:cs typeface="Rubik"/>
                <a:sym typeface="Rubik"/>
              </a:defRPr>
            </a:lvl2pPr>
            <a:lvl3pPr marL="2743200" marR="0" lvl="2" indent="-762000" algn="l" rtl="0">
              <a:lnSpc>
                <a:spcPct val="100000"/>
              </a:lnSpc>
              <a:spcBef>
                <a:spcPts val="0"/>
              </a:spcBef>
              <a:spcAft>
                <a:spcPts val="0"/>
              </a:spcAft>
              <a:buClr>
                <a:srgbClr val="2C415C"/>
              </a:buClr>
              <a:buSzPts val="2400"/>
              <a:buFont typeface="Arial"/>
              <a:buChar char="•"/>
              <a:defRPr sz="4800" b="0" i="0" u="none" strike="noStrike" cap="none">
                <a:solidFill>
                  <a:srgbClr val="2C415C"/>
                </a:solidFill>
                <a:latin typeface="Rubik"/>
                <a:ea typeface="Rubik"/>
                <a:cs typeface="Rubik"/>
                <a:sym typeface="Rubik"/>
              </a:defRPr>
            </a:lvl3pPr>
            <a:lvl4pPr marL="3657600" marR="0" lvl="3" indent="-762000" algn="l" rtl="0">
              <a:lnSpc>
                <a:spcPct val="100000"/>
              </a:lnSpc>
              <a:spcBef>
                <a:spcPts val="0"/>
              </a:spcBef>
              <a:spcAft>
                <a:spcPts val="0"/>
              </a:spcAft>
              <a:buClr>
                <a:srgbClr val="2C415C"/>
              </a:buClr>
              <a:buSzPts val="2400"/>
              <a:buFont typeface="Arial"/>
              <a:buChar char="•"/>
              <a:defRPr sz="4800" b="0" i="0" u="none" strike="noStrike" cap="none">
                <a:solidFill>
                  <a:srgbClr val="2C415C"/>
                </a:solidFill>
                <a:latin typeface="Rubik"/>
                <a:ea typeface="Rubik"/>
                <a:cs typeface="Rubik"/>
                <a:sym typeface="Rubik"/>
              </a:defRPr>
            </a:lvl4pPr>
            <a:lvl5pPr marL="4572000" marR="0" lvl="4" indent="-762000" algn="l" rtl="0">
              <a:lnSpc>
                <a:spcPct val="100000"/>
              </a:lnSpc>
              <a:spcBef>
                <a:spcPts val="0"/>
              </a:spcBef>
              <a:spcAft>
                <a:spcPts val="0"/>
              </a:spcAft>
              <a:buClr>
                <a:srgbClr val="2C415C"/>
              </a:buClr>
              <a:buSzPts val="2400"/>
              <a:buFont typeface="Arial"/>
              <a:buChar char="•"/>
              <a:defRPr sz="4800" b="0" i="0" u="none" strike="noStrike" cap="none">
                <a:solidFill>
                  <a:srgbClr val="2C415C"/>
                </a:solidFill>
                <a:latin typeface="Rubik"/>
                <a:ea typeface="Rubik"/>
                <a:cs typeface="Rubik"/>
                <a:sym typeface="Rubik"/>
              </a:defRPr>
            </a:lvl5pPr>
            <a:lvl6pPr marL="5486400" marR="0" lvl="5"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6400800" marR="0" lvl="6"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7315200" marR="0" lvl="7"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8229600" marR="0" lvl="8" indent="-457200" algn="l"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71" name="Google Shape;171;g33f250add45_0_246" descr="A blue and orange logo&#10;&#10;Description automatically generated"/>
          <p:cNvPicPr preferRelativeResize="0"/>
          <p:nvPr/>
        </p:nvPicPr>
        <p:blipFill rotWithShape="1">
          <a:blip r:embed="rId2">
            <a:alphaModFix/>
          </a:blip>
          <a:srcRect/>
          <a:stretch/>
        </p:blipFill>
        <p:spPr>
          <a:xfrm>
            <a:off x="1190758" y="12598400"/>
            <a:ext cx="2540628" cy="879036"/>
          </a:xfrm>
          <a:prstGeom prst="rect">
            <a:avLst/>
          </a:prstGeom>
          <a:noFill/>
          <a:ln>
            <a:noFill/>
          </a:ln>
        </p:spPr>
      </p:pic>
    </p:spTree>
    <p:extLst>
      <p:ext uri="{BB962C8B-B14F-4D97-AF65-F5344CB8AC3E}">
        <p14:creationId xmlns:p14="http://schemas.microsoft.com/office/powerpoint/2010/main" val="2764175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687110" y="11852632"/>
            <a:ext cx="9105140" cy="121868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6400" b="1">
                <a:latin typeface="Proxima Soft"/>
                <a:ea typeface="Proxima Soft"/>
                <a:cs typeface="Proxima Soft"/>
                <a:sym typeface="Proxima Soft"/>
              </a:defRPr>
            </a:lvl1pPr>
          </a:lstStyle>
          <a:p>
            <a:r>
              <a:t>Title Text</a:t>
            </a:r>
          </a:p>
        </p:txBody>
      </p:sp>
      <p:sp>
        <p:nvSpPr>
          <p:cNvPr id="24" name="Body Level One…"/>
          <p:cNvSpPr txBox="1">
            <a:spLocks noGrp="1"/>
          </p:cNvSpPr>
          <p:nvPr>
            <p:ph type="body" idx="1"/>
          </p:nvPr>
        </p:nvSpPr>
        <p:spPr>
          <a:xfrm>
            <a:off x="1676400" y="4475658"/>
            <a:ext cx="21031200" cy="6735268"/>
          </a:xfrm>
          <a:prstGeom prst="rect">
            <a:avLst/>
          </a:prstGeom>
        </p:spPr>
        <p:txBody>
          <a:bodyPr>
            <a:normAutofit/>
          </a:bodyPr>
          <a:lstStyle>
            <a:lvl1pPr>
              <a:lnSpc>
                <a:spcPct val="120000"/>
              </a:lnSpc>
              <a:spcBef>
                <a:spcPts val="1400"/>
              </a:spcBef>
              <a:buFontTx/>
              <a:defRPr sz="3800">
                <a:latin typeface="Proxima Soft"/>
                <a:ea typeface="Proxima Soft"/>
                <a:cs typeface="Proxima Soft"/>
                <a:sym typeface="Proxima Soft"/>
              </a:defRPr>
            </a:lvl1pPr>
            <a:lvl2pPr marL="914400" indent="0">
              <a:lnSpc>
                <a:spcPct val="120000"/>
              </a:lnSpc>
              <a:spcBef>
                <a:spcPts val="1400"/>
              </a:spcBef>
              <a:buFontTx/>
              <a:defRPr sz="3800">
                <a:latin typeface="Proxima Soft"/>
                <a:ea typeface="Proxima Soft"/>
                <a:cs typeface="Proxima Soft"/>
                <a:sym typeface="Proxima Soft"/>
              </a:defRPr>
            </a:lvl2pPr>
            <a:lvl3pPr marL="1828800" indent="0">
              <a:lnSpc>
                <a:spcPct val="120000"/>
              </a:lnSpc>
              <a:spcBef>
                <a:spcPts val="1400"/>
              </a:spcBef>
              <a:buFontTx/>
              <a:defRPr sz="3800">
                <a:latin typeface="Proxima Soft"/>
                <a:ea typeface="Proxima Soft"/>
                <a:cs typeface="Proxima Soft"/>
                <a:sym typeface="Proxima Soft"/>
              </a:defRPr>
            </a:lvl3pPr>
            <a:lvl4pPr marL="2743200" indent="0">
              <a:lnSpc>
                <a:spcPct val="120000"/>
              </a:lnSpc>
              <a:spcBef>
                <a:spcPts val="1400"/>
              </a:spcBef>
              <a:buFontTx/>
              <a:defRPr sz="3800">
                <a:latin typeface="Proxima Soft"/>
                <a:ea typeface="Proxima Soft"/>
                <a:cs typeface="Proxima Soft"/>
                <a:sym typeface="Proxima Soft"/>
              </a:defRPr>
            </a:lvl4pPr>
            <a:lvl5pPr marL="3657600" indent="0">
              <a:lnSpc>
                <a:spcPct val="120000"/>
              </a:lnSpc>
              <a:spcBef>
                <a:spcPts val="1400"/>
              </a:spcBef>
              <a:buFontTx/>
              <a:defRPr sz="3800">
                <a:latin typeface="Proxima Soft"/>
                <a:ea typeface="Proxima Soft"/>
                <a:cs typeface="Proxima Soft"/>
                <a:sym typeface="Proxima Soft"/>
              </a:defRPr>
            </a:lvl5pPr>
          </a:lstStyle>
          <a:p>
            <a:r>
              <a:t>Body Level One</a:t>
            </a:r>
          </a:p>
          <a:p>
            <a:pPr lvl="1"/>
            <a:r>
              <a:t>Body Level Two</a:t>
            </a:r>
          </a:p>
          <a:p>
            <a:pPr lvl="2"/>
            <a:r>
              <a:t>Body Level Three</a:t>
            </a:r>
          </a:p>
          <a:p>
            <a:pPr lvl="3"/>
            <a:r>
              <a:t>Body Level Four</a:t>
            </a:r>
          </a:p>
          <a:p>
            <a:pPr lvl="4"/>
            <a:r>
              <a:t>Body Level Five</a:t>
            </a:r>
          </a:p>
        </p:txBody>
      </p:sp>
      <p:sp>
        <p:nvSpPr>
          <p:cNvPr id="21" name="Image"/>
          <p:cNvSpPr>
            <a:spLocks noGrp="1"/>
          </p:cNvSpPr>
          <p:nvPr>
            <p:ph type="pic" sz="half" idx="21"/>
          </p:nvPr>
        </p:nvSpPr>
        <p:spPr>
          <a:xfrm>
            <a:off x="15096627" y="766688"/>
            <a:ext cx="8563430" cy="8563428"/>
          </a:xfrm>
          <a:prstGeom prst="rect">
            <a:avLst/>
          </a:prstGeom>
        </p:spPr>
        <p:txBody>
          <a:bodyPr lIns="91439" rIns="91439">
            <a:noAutofit/>
          </a:bodyPr>
          <a:lstStyle/>
          <a:p>
            <a:endParaRPr/>
          </a:p>
        </p:txBody>
      </p:sp>
    </p:spTree>
    <p:extLst>
      <p:ext uri="{BB962C8B-B14F-4D97-AF65-F5344CB8AC3E}">
        <p14:creationId xmlns:p14="http://schemas.microsoft.com/office/powerpoint/2010/main" val="117353799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7086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2"/>
          <p:cNvSpPr txBox="1">
            <a:spLocks noGrp="1"/>
          </p:cNvSpPr>
          <p:nvPr>
            <p:ph type="title"/>
          </p:nvPr>
        </p:nvSpPr>
        <p:spPr>
          <a:xfrm>
            <a:off x="1368423" y="4013200"/>
            <a:ext cx="17068802" cy="4563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7200"/>
              <a:buFont typeface="Rubik Medium"/>
              <a:buNone/>
              <a:defRPr sz="7200" b="1" cap="none">
                <a:solidFill>
                  <a:schemeClr val="accent2">
                    <a:lumMod val="75000"/>
                  </a:schemeClr>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29" name="Google Shape;29;p82"/>
          <p:cNvSpPr txBox="1">
            <a:spLocks noGrp="1"/>
          </p:cNvSpPr>
          <p:nvPr>
            <p:ph type="body" idx="1"/>
          </p:nvPr>
        </p:nvSpPr>
        <p:spPr>
          <a:xfrm>
            <a:off x="1368426" y="8991600"/>
            <a:ext cx="17068800" cy="299720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2400"/>
              </a:spcBef>
              <a:spcAft>
                <a:spcPts val="0"/>
              </a:spcAft>
              <a:buClr>
                <a:srgbClr val="6A6A6A"/>
              </a:buClr>
              <a:buSzPts val="8400"/>
              <a:buFont typeface="Arial"/>
              <a:buNone/>
              <a:defRPr sz="5600" b="1">
                <a:solidFill>
                  <a:srgbClr val="6A6A6A"/>
                </a:solidFill>
              </a:defRPr>
            </a:lvl1pPr>
            <a:lvl2pPr marL="914400" lvl="1" indent="-228600" algn="l">
              <a:lnSpc>
                <a:spcPct val="90000"/>
              </a:lnSpc>
              <a:spcBef>
                <a:spcPts val="2400"/>
              </a:spcBef>
              <a:spcAft>
                <a:spcPts val="0"/>
              </a:spcAft>
              <a:buClr>
                <a:srgbClr val="888888"/>
              </a:buClr>
              <a:buSzPts val="5400"/>
              <a:buFont typeface="Arial"/>
              <a:buNone/>
              <a:defRPr sz="3600">
                <a:solidFill>
                  <a:srgbClr val="888888"/>
                </a:solidFill>
              </a:defRPr>
            </a:lvl2pPr>
            <a:lvl3pPr marL="1371600" lvl="2" indent="-228600" algn="l">
              <a:lnSpc>
                <a:spcPct val="90000"/>
              </a:lnSpc>
              <a:spcBef>
                <a:spcPts val="2400"/>
              </a:spcBef>
              <a:spcAft>
                <a:spcPts val="0"/>
              </a:spcAft>
              <a:buClr>
                <a:srgbClr val="888888"/>
              </a:buClr>
              <a:buSzPts val="4800"/>
              <a:buFont typeface="Arial"/>
              <a:buNone/>
              <a:defRPr sz="3200">
                <a:solidFill>
                  <a:srgbClr val="888888"/>
                </a:solidFill>
              </a:defRPr>
            </a:lvl3pPr>
            <a:lvl4pPr marL="1828800" lvl="3" indent="-228600" algn="l">
              <a:lnSpc>
                <a:spcPct val="90000"/>
              </a:lnSpc>
              <a:spcBef>
                <a:spcPts val="2400"/>
              </a:spcBef>
              <a:spcAft>
                <a:spcPts val="0"/>
              </a:spcAft>
              <a:buClr>
                <a:srgbClr val="888888"/>
              </a:buClr>
              <a:buSzPts val="4200"/>
              <a:buFont typeface="Arial"/>
              <a:buNone/>
              <a:defRPr sz="2800">
                <a:solidFill>
                  <a:srgbClr val="888888"/>
                </a:solidFill>
              </a:defRPr>
            </a:lvl4pPr>
            <a:lvl5pPr marL="2286000" lvl="4" indent="-228600" algn="l">
              <a:lnSpc>
                <a:spcPct val="90000"/>
              </a:lnSpc>
              <a:spcBef>
                <a:spcPts val="2400"/>
              </a:spcBef>
              <a:spcAft>
                <a:spcPts val="0"/>
              </a:spcAft>
              <a:buClr>
                <a:srgbClr val="888888"/>
              </a:buClr>
              <a:buSzPts val="4200"/>
              <a:buFont typeface="Arial"/>
              <a:buNone/>
              <a:defRPr sz="2800">
                <a:solidFill>
                  <a:srgbClr val="888888"/>
                </a:solidFill>
              </a:defRPr>
            </a:lvl5pPr>
            <a:lvl6pPr marL="2743200" lvl="5" indent="-228600" algn="l">
              <a:lnSpc>
                <a:spcPct val="90000"/>
              </a:lnSpc>
              <a:spcBef>
                <a:spcPts val="2400"/>
              </a:spcBef>
              <a:spcAft>
                <a:spcPts val="0"/>
              </a:spcAft>
              <a:buClr>
                <a:srgbClr val="888888"/>
              </a:buClr>
              <a:buSzPts val="4200"/>
              <a:buFont typeface="Arial"/>
              <a:buNone/>
              <a:defRPr sz="2800">
                <a:solidFill>
                  <a:srgbClr val="888888"/>
                </a:solidFill>
              </a:defRPr>
            </a:lvl6pPr>
            <a:lvl7pPr marL="3200400" lvl="6" indent="-228600" algn="l">
              <a:lnSpc>
                <a:spcPct val="90000"/>
              </a:lnSpc>
              <a:spcBef>
                <a:spcPts val="2400"/>
              </a:spcBef>
              <a:spcAft>
                <a:spcPts val="0"/>
              </a:spcAft>
              <a:buClr>
                <a:srgbClr val="888888"/>
              </a:buClr>
              <a:buSzPts val="4200"/>
              <a:buFont typeface="Arial"/>
              <a:buNone/>
              <a:defRPr sz="2800">
                <a:solidFill>
                  <a:srgbClr val="888888"/>
                </a:solidFill>
              </a:defRPr>
            </a:lvl7pPr>
            <a:lvl8pPr marL="3657600" lvl="7" indent="-228600" algn="l">
              <a:lnSpc>
                <a:spcPct val="90000"/>
              </a:lnSpc>
              <a:spcBef>
                <a:spcPts val="2400"/>
              </a:spcBef>
              <a:spcAft>
                <a:spcPts val="0"/>
              </a:spcAft>
              <a:buClr>
                <a:srgbClr val="888888"/>
              </a:buClr>
              <a:buSzPts val="4200"/>
              <a:buFont typeface="Arial"/>
              <a:buNone/>
              <a:defRPr sz="2800">
                <a:solidFill>
                  <a:srgbClr val="888888"/>
                </a:solidFill>
              </a:defRPr>
            </a:lvl8pPr>
            <a:lvl9pPr marL="4114800" lvl="8" indent="-228600" algn="l">
              <a:lnSpc>
                <a:spcPct val="90000"/>
              </a:lnSpc>
              <a:spcBef>
                <a:spcPts val="2400"/>
              </a:spcBef>
              <a:spcAft>
                <a:spcPts val="0"/>
              </a:spcAft>
              <a:buClr>
                <a:srgbClr val="888888"/>
              </a:buClr>
              <a:buSzPts val="4200"/>
              <a:buFont typeface="Arial"/>
              <a:buNone/>
              <a:defRPr sz="2800">
                <a:solidFill>
                  <a:srgbClr val="888888"/>
                </a:solidFill>
              </a:defRPr>
            </a:lvl9pPr>
          </a:lstStyle>
          <a:p>
            <a:endParaRPr/>
          </a:p>
        </p:txBody>
      </p:sp>
      <p:sp>
        <p:nvSpPr>
          <p:cNvPr id="30" name="Google Shape;30;p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1" name="Google Shape;31;p8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2" name="Google Shape;32;p82"/>
          <p:cNvSpPr txBox="1">
            <a:spLocks noGrp="1"/>
          </p:cNvSpPr>
          <p:nvPr>
            <p:ph type="sldNum" idx="12"/>
          </p:nvPr>
        </p:nvSpPr>
        <p:spPr>
          <a:xfrm>
            <a:off x="11990021" y="12718892"/>
            <a:ext cx="403957" cy="410369"/>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a:lvl1pPr>
            <a:lvl2pPr marL="0" lvl="1" indent="0" algn="ctr">
              <a:lnSpc>
                <a:spcPct val="100000"/>
              </a:lnSpc>
              <a:spcBef>
                <a:spcPts val="0"/>
              </a:spcBef>
              <a:spcAft>
                <a:spcPts val="0"/>
              </a:spcAft>
              <a:buClr>
                <a:srgbClr val="5E5E5E"/>
              </a:buClr>
              <a:buSzPts val="2000"/>
              <a:buFont typeface="Arial"/>
              <a:buNone/>
              <a:defRPr/>
            </a:lvl2pPr>
            <a:lvl3pPr marL="0" lvl="2" indent="0" algn="ctr">
              <a:lnSpc>
                <a:spcPct val="100000"/>
              </a:lnSpc>
              <a:spcBef>
                <a:spcPts val="0"/>
              </a:spcBef>
              <a:spcAft>
                <a:spcPts val="0"/>
              </a:spcAft>
              <a:buClr>
                <a:srgbClr val="5E5E5E"/>
              </a:buClr>
              <a:buSzPts val="2000"/>
              <a:buFont typeface="Arial"/>
              <a:buNone/>
              <a:defRPr/>
            </a:lvl3pPr>
            <a:lvl4pPr marL="0" lvl="3" indent="0" algn="ctr">
              <a:lnSpc>
                <a:spcPct val="100000"/>
              </a:lnSpc>
              <a:spcBef>
                <a:spcPts val="0"/>
              </a:spcBef>
              <a:spcAft>
                <a:spcPts val="0"/>
              </a:spcAft>
              <a:buClr>
                <a:srgbClr val="5E5E5E"/>
              </a:buClr>
              <a:buSzPts val="2000"/>
              <a:buFont typeface="Arial"/>
              <a:buNone/>
              <a:defRPr/>
            </a:lvl4pPr>
            <a:lvl5pPr marL="0" lvl="4" indent="0" algn="ctr">
              <a:lnSpc>
                <a:spcPct val="100000"/>
              </a:lnSpc>
              <a:spcBef>
                <a:spcPts val="0"/>
              </a:spcBef>
              <a:spcAft>
                <a:spcPts val="0"/>
              </a:spcAft>
              <a:buClr>
                <a:srgbClr val="5E5E5E"/>
              </a:buClr>
              <a:buSzPts val="2000"/>
              <a:buFont typeface="Arial"/>
              <a:buNone/>
              <a:defRPr/>
            </a:lvl5pPr>
            <a:lvl6pPr marL="0" lvl="5" indent="0" algn="ctr">
              <a:lnSpc>
                <a:spcPct val="100000"/>
              </a:lnSpc>
              <a:spcBef>
                <a:spcPts val="0"/>
              </a:spcBef>
              <a:spcAft>
                <a:spcPts val="0"/>
              </a:spcAft>
              <a:buClr>
                <a:srgbClr val="5E5E5E"/>
              </a:buClr>
              <a:buSzPts val="2000"/>
              <a:buFont typeface="Arial"/>
              <a:buNone/>
              <a:defRPr/>
            </a:lvl6pPr>
            <a:lvl7pPr marL="0" lvl="6" indent="0" algn="ctr">
              <a:lnSpc>
                <a:spcPct val="100000"/>
              </a:lnSpc>
              <a:spcBef>
                <a:spcPts val="0"/>
              </a:spcBef>
              <a:spcAft>
                <a:spcPts val="0"/>
              </a:spcAft>
              <a:buClr>
                <a:srgbClr val="5E5E5E"/>
              </a:buClr>
              <a:buSzPts val="2000"/>
              <a:buFont typeface="Arial"/>
              <a:buNone/>
              <a:defRPr/>
            </a:lvl7pPr>
            <a:lvl8pPr marL="0" lvl="7" indent="0" algn="ctr">
              <a:lnSpc>
                <a:spcPct val="100000"/>
              </a:lnSpc>
              <a:spcBef>
                <a:spcPts val="0"/>
              </a:spcBef>
              <a:spcAft>
                <a:spcPts val="0"/>
              </a:spcAft>
              <a:buClr>
                <a:srgbClr val="5E5E5E"/>
              </a:buClr>
              <a:buSzPts val="2000"/>
              <a:buFont typeface="Arial"/>
              <a:buNone/>
              <a:defRPr/>
            </a:lvl8pPr>
            <a:lvl9pPr marL="0" lvl="8" indent="0" algn="ctr">
              <a:lnSpc>
                <a:spcPct val="100000"/>
              </a:lnSpc>
              <a:spcBef>
                <a:spcPts val="0"/>
              </a:spcBef>
              <a:spcAft>
                <a:spcPts val="0"/>
              </a:spcAft>
              <a:buClr>
                <a:srgbClr val="5E5E5E"/>
              </a:buClr>
              <a:buSzPts val="20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83"/>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Font typeface="Rubik Medium"/>
              <a:buNone/>
              <a:defRPr sz="12000" b="1">
                <a:solidFill>
                  <a:srgbClr val="26938A"/>
                </a:solidFill>
              </a:defRPr>
            </a:lvl1pPr>
            <a:lvl2pPr lvl="1" algn="l">
              <a:lnSpc>
                <a:spcPct val="100000"/>
              </a:lnSpc>
              <a:spcBef>
                <a:spcPts val="0"/>
              </a:spcBef>
              <a:spcAft>
                <a:spcPts val="0"/>
              </a:spcAft>
              <a:buClr>
                <a:srgbClr val="000000"/>
              </a:buClr>
              <a:buSzPts val="1400"/>
              <a:buFont typeface="Rubik Medium"/>
              <a:buNone/>
              <a:defRPr/>
            </a:lvl2pPr>
            <a:lvl3pPr lvl="2" algn="l">
              <a:lnSpc>
                <a:spcPct val="100000"/>
              </a:lnSpc>
              <a:spcBef>
                <a:spcPts val="0"/>
              </a:spcBef>
              <a:spcAft>
                <a:spcPts val="0"/>
              </a:spcAft>
              <a:buClr>
                <a:srgbClr val="000000"/>
              </a:buClr>
              <a:buSzPts val="1400"/>
              <a:buFont typeface="Rubik Medium"/>
              <a:buNone/>
              <a:defRPr/>
            </a:lvl3pPr>
            <a:lvl4pPr lvl="3" algn="l">
              <a:lnSpc>
                <a:spcPct val="100000"/>
              </a:lnSpc>
              <a:spcBef>
                <a:spcPts val="0"/>
              </a:spcBef>
              <a:spcAft>
                <a:spcPts val="0"/>
              </a:spcAft>
              <a:buClr>
                <a:srgbClr val="000000"/>
              </a:buClr>
              <a:buSzPts val="1400"/>
              <a:buFont typeface="Rubik Medium"/>
              <a:buNone/>
              <a:defRPr/>
            </a:lvl4pPr>
            <a:lvl5pPr lvl="4" algn="l">
              <a:lnSpc>
                <a:spcPct val="100000"/>
              </a:lnSpc>
              <a:spcBef>
                <a:spcPts val="0"/>
              </a:spcBef>
              <a:spcAft>
                <a:spcPts val="0"/>
              </a:spcAft>
              <a:buClr>
                <a:srgbClr val="000000"/>
              </a:buClr>
              <a:buSzPts val="1400"/>
              <a:buFont typeface="Rubik Medium"/>
              <a:buNone/>
              <a:defRPr/>
            </a:lvl5pPr>
            <a:lvl6pPr lvl="5" algn="l">
              <a:lnSpc>
                <a:spcPct val="100000"/>
              </a:lnSpc>
              <a:spcBef>
                <a:spcPts val="0"/>
              </a:spcBef>
              <a:spcAft>
                <a:spcPts val="0"/>
              </a:spcAft>
              <a:buClr>
                <a:srgbClr val="000000"/>
              </a:buClr>
              <a:buSzPts val="1400"/>
              <a:buFont typeface="Rubik Medium"/>
              <a:buNone/>
              <a:defRPr/>
            </a:lvl6pPr>
            <a:lvl7pPr lvl="6" algn="l">
              <a:lnSpc>
                <a:spcPct val="100000"/>
              </a:lnSpc>
              <a:spcBef>
                <a:spcPts val="0"/>
              </a:spcBef>
              <a:spcAft>
                <a:spcPts val="0"/>
              </a:spcAft>
              <a:buClr>
                <a:srgbClr val="000000"/>
              </a:buClr>
              <a:buSzPts val="1400"/>
              <a:buFont typeface="Rubik Medium"/>
              <a:buNone/>
              <a:defRPr/>
            </a:lvl7pPr>
            <a:lvl8pPr lvl="7" algn="l">
              <a:lnSpc>
                <a:spcPct val="100000"/>
              </a:lnSpc>
              <a:spcBef>
                <a:spcPts val="0"/>
              </a:spcBef>
              <a:spcAft>
                <a:spcPts val="0"/>
              </a:spcAft>
              <a:buClr>
                <a:srgbClr val="000000"/>
              </a:buClr>
              <a:buSzPts val="1400"/>
              <a:buFont typeface="Rubik Medium"/>
              <a:buNone/>
              <a:defRPr/>
            </a:lvl8pPr>
            <a:lvl9pPr lvl="8" algn="l">
              <a:lnSpc>
                <a:spcPct val="100000"/>
              </a:lnSpc>
              <a:spcBef>
                <a:spcPts val="0"/>
              </a:spcBef>
              <a:spcAft>
                <a:spcPts val="0"/>
              </a:spcAft>
              <a:buClr>
                <a:srgbClr val="000000"/>
              </a:buClr>
              <a:buSzPts val="1400"/>
              <a:buFont typeface="Rubik Medium"/>
              <a:buNone/>
              <a:defRPr/>
            </a:lvl9pPr>
          </a:lstStyle>
          <a:p>
            <a:endParaRPr/>
          </a:p>
        </p:txBody>
      </p:sp>
      <p:sp>
        <p:nvSpPr>
          <p:cNvPr id="35" name="Google Shape;35;p83"/>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2000"/>
              </a:spcBef>
              <a:spcAft>
                <a:spcPts val="0"/>
              </a:spcAft>
              <a:buClr>
                <a:schemeClr val="dk1"/>
              </a:buClr>
              <a:buSzPts val="3200"/>
              <a:buFont typeface="Noto Sans Symbols"/>
              <a:buChar char="❖"/>
              <a:defRPr sz="6400"/>
            </a:lvl1pPr>
            <a:lvl2pPr marL="914400" lvl="1" indent="-406400" algn="l">
              <a:lnSpc>
                <a:spcPct val="90000"/>
              </a:lnSpc>
              <a:spcBef>
                <a:spcPts val="1000"/>
              </a:spcBef>
              <a:spcAft>
                <a:spcPts val="0"/>
              </a:spcAft>
              <a:buClr>
                <a:schemeClr val="dk1"/>
              </a:buClr>
              <a:buSzPts val="2800"/>
              <a:buFont typeface="Noto Sans Symbols"/>
              <a:buChar char="▪"/>
              <a:defRPr sz="5600"/>
            </a:lvl2pPr>
            <a:lvl3pPr marL="1371600" lvl="2" indent="-381000" algn="l">
              <a:lnSpc>
                <a:spcPct val="90000"/>
              </a:lnSpc>
              <a:spcBef>
                <a:spcPts val="1000"/>
              </a:spcBef>
              <a:spcAft>
                <a:spcPts val="0"/>
              </a:spcAft>
              <a:buClr>
                <a:schemeClr val="dk1"/>
              </a:buClr>
              <a:buSzPts val="2400"/>
              <a:buFont typeface="Arial"/>
              <a:buChar char="•"/>
              <a:defRPr sz="4800"/>
            </a:lvl3pPr>
            <a:lvl4pPr marL="1828800" lvl="3" indent="-342900" algn="l">
              <a:lnSpc>
                <a:spcPct val="90000"/>
              </a:lnSpc>
              <a:spcBef>
                <a:spcPts val="1000"/>
              </a:spcBef>
              <a:spcAft>
                <a:spcPts val="0"/>
              </a:spcAft>
              <a:buClr>
                <a:schemeClr val="dk1"/>
              </a:buClr>
              <a:buSzPts val="1800"/>
              <a:buFont typeface="Arial"/>
              <a:buChar char="•"/>
              <a:defRPr/>
            </a:lvl4pPr>
            <a:lvl5pPr marL="2286000" lvl="4" indent="-342900" algn="l">
              <a:lnSpc>
                <a:spcPct val="90000"/>
              </a:lnSpc>
              <a:spcBef>
                <a:spcPts val="1000"/>
              </a:spcBef>
              <a:spcAft>
                <a:spcPts val="0"/>
              </a:spcAft>
              <a:buClr>
                <a:schemeClr val="dk1"/>
              </a:buClr>
              <a:buSzPts val="1800"/>
              <a:buFont typeface="Arial"/>
              <a:buChar char="•"/>
              <a:defRPr/>
            </a:lvl5pPr>
            <a:lvl6pPr marL="2743200" lvl="5" indent="-342900" algn="l">
              <a:lnSpc>
                <a:spcPct val="90000"/>
              </a:lnSpc>
              <a:spcBef>
                <a:spcPts val="1000"/>
              </a:spcBef>
              <a:spcAft>
                <a:spcPts val="0"/>
              </a:spcAft>
              <a:buClr>
                <a:schemeClr val="dk1"/>
              </a:buClr>
              <a:buSzPts val="1800"/>
              <a:buFont typeface="Arial"/>
              <a:buChar char="•"/>
              <a:defRPr/>
            </a:lvl6pPr>
            <a:lvl7pPr marL="3200400" lvl="6" indent="-342900" algn="l">
              <a:lnSpc>
                <a:spcPct val="90000"/>
              </a:lnSpc>
              <a:spcBef>
                <a:spcPts val="1000"/>
              </a:spcBef>
              <a:spcAft>
                <a:spcPts val="0"/>
              </a:spcAft>
              <a:buClr>
                <a:schemeClr val="dk1"/>
              </a:buClr>
              <a:buSzPts val="1800"/>
              <a:buFont typeface="Arial"/>
              <a:buChar char="•"/>
              <a:defRPr/>
            </a:lvl7pPr>
            <a:lvl8pPr marL="3657600" lvl="7" indent="-342900" algn="l">
              <a:lnSpc>
                <a:spcPct val="90000"/>
              </a:lnSpc>
              <a:spcBef>
                <a:spcPts val="1000"/>
              </a:spcBef>
              <a:spcAft>
                <a:spcPts val="0"/>
              </a:spcAft>
              <a:buClr>
                <a:schemeClr val="dk1"/>
              </a:buClr>
              <a:buSzPts val="1800"/>
              <a:buFont typeface="Arial"/>
              <a:buChar char="•"/>
              <a:defRPr/>
            </a:lvl8pPr>
            <a:lvl9pPr marL="4114800" lvl="8" indent="-342900" algn="l">
              <a:lnSpc>
                <a:spcPct val="90000"/>
              </a:lnSpc>
              <a:spcBef>
                <a:spcPts val="1000"/>
              </a:spcBef>
              <a:spcAft>
                <a:spcPts val="0"/>
              </a:spcAft>
              <a:buClr>
                <a:schemeClr val="dk1"/>
              </a:buClr>
              <a:buSzPts val="1800"/>
              <a:buFont typeface="Arial"/>
              <a:buChar char="•"/>
              <a:defRPr/>
            </a:lvl9pPr>
          </a:lstStyle>
          <a:p>
            <a:endParaRPr/>
          </a:p>
        </p:txBody>
      </p:sp>
      <p:sp>
        <p:nvSpPr>
          <p:cNvPr id="36" name="Google Shape;36;p83"/>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7" name="Google Shape;37;p83"/>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8" name="Google Shape;38;p83"/>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83" descr="A blue and orange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9595163" y="12214722"/>
            <a:ext cx="4017116" cy="1389888"/>
          </a:xfrm>
          <a:prstGeom prst="rect">
            <a:avLst/>
          </a:prstGeom>
          <a:noFill/>
          <a:ln>
            <a:noFill/>
          </a:ln>
        </p:spPr>
      </p:pic>
      <p:pic>
        <p:nvPicPr>
          <p:cNvPr id="2" name="Google Shape;171;p1">
            <a:extLst>
              <a:ext uri="{FF2B5EF4-FFF2-40B4-BE49-F238E27FC236}">
                <a16:creationId xmlns:a16="http://schemas.microsoft.com/office/drawing/2014/main" id="{E9CB3DC8-C68B-AF4B-ECE6-6D2B15C18FE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4240" y="12069579"/>
            <a:ext cx="3013764" cy="1594758"/>
          </a:xfrm>
          <a:prstGeom prst="rect">
            <a:avLst/>
          </a:prstGeom>
          <a:noFill/>
          <a:ln w="15875" cap="flat" cmpd="sng">
            <a:solidFill>
              <a:srgbClr val="FFFFFF">
                <a:alpha val="40000"/>
              </a:srgbClr>
            </a:solidFill>
            <a:prstDash val="solid"/>
            <a:round/>
            <a:headEnd type="none" w="sm" len="sm"/>
            <a:tailEnd type="none" w="sm" len="sm"/>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57"/>
        <p:cNvGrpSpPr/>
        <p:nvPr/>
      </p:nvGrpSpPr>
      <p:grpSpPr>
        <a:xfrm>
          <a:off x="0" y="0"/>
          <a:ext cx="0" cy="0"/>
          <a:chOff x="0" y="0"/>
          <a:chExt cx="0" cy="0"/>
        </a:xfrm>
      </p:grpSpPr>
      <p:sp>
        <p:nvSpPr>
          <p:cNvPr id="58" name="Google Shape;58;p85"/>
          <p:cNvSpPr/>
          <p:nvPr/>
        </p:nvSpPr>
        <p:spPr>
          <a:xfrm>
            <a:off x="736598" y="800101"/>
            <a:ext cx="22860000" cy="11335762"/>
          </a:xfrm>
          <a:prstGeom prst="rect">
            <a:avLst/>
          </a:prstGeom>
          <a:solidFill>
            <a:srgbClr val="D0F5F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000000"/>
              </a:solidFill>
              <a:latin typeface="Arial"/>
              <a:ea typeface="Arial"/>
              <a:cs typeface="Arial"/>
              <a:sym typeface="Arial"/>
            </a:endParaRPr>
          </a:p>
        </p:txBody>
      </p:sp>
      <p:sp>
        <p:nvSpPr>
          <p:cNvPr id="60" name="Google Shape;60;p85"/>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61" name="Google Shape;61;p85" descr="A blue and orange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9595163" y="12214722"/>
            <a:ext cx="4017116" cy="1389888"/>
          </a:xfrm>
          <a:prstGeom prst="rect">
            <a:avLst/>
          </a:prstGeom>
          <a:noFill/>
          <a:ln>
            <a:noFill/>
          </a:ln>
        </p:spPr>
      </p:pic>
      <p:pic>
        <p:nvPicPr>
          <p:cNvPr id="4" name="Google Shape;171;p1">
            <a:extLst>
              <a:ext uri="{FF2B5EF4-FFF2-40B4-BE49-F238E27FC236}">
                <a16:creationId xmlns:a16="http://schemas.microsoft.com/office/drawing/2014/main" id="{9F485F1F-3A76-4269-1BEB-86DB7BC93752}"/>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4240" y="12069579"/>
            <a:ext cx="3013764" cy="1594758"/>
          </a:xfrm>
          <a:prstGeom prst="rect">
            <a:avLst/>
          </a:prstGeom>
          <a:noFill/>
          <a:ln w="15875" cap="flat" cmpd="sng">
            <a:solidFill>
              <a:srgbClr val="FFFFFF">
                <a:alpha val="40000"/>
              </a:srgbClr>
            </a:solidFill>
            <a:prstDash val="solid"/>
            <a:round/>
            <a:headEnd type="none" w="sm" len="sm"/>
            <a:tailEnd type="none" w="sm" len="sm"/>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62"/>
        <p:cNvGrpSpPr/>
        <p:nvPr/>
      </p:nvGrpSpPr>
      <p:grpSpPr>
        <a:xfrm>
          <a:off x="0" y="0"/>
          <a:ext cx="0" cy="0"/>
          <a:chOff x="0" y="0"/>
          <a:chExt cx="0" cy="0"/>
        </a:xfrm>
      </p:grpSpPr>
      <p:sp>
        <p:nvSpPr>
          <p:cNvPr id="63" name="Google Shape;63;p86"/>
          <p:cNvSpPr>
            <a:spLocks noGrp="1"/>
          </p:cNvSpPr>
          <p:nvPr>
            <p:ph type="pic" idx="2"/>
          </p:nvPr>
        </p:nvSpPr>
        <p:spPr>
          <a:xfrm>
            <a:off x="0" y="-1270000"/>
            <a:ext cx="24384000" cy="16256000"/>
          </a:xfrm>
          <a:prstGeom prst="rect">
            <a:avLst/>
          </a:prstGeom>
          <a:noFill/>
          <a:ln>
            <a:noFill/>
          </a:ln>
        </p:spPr>
      </p:sp>
      <p:sp>
        <p:nvSpPr>
          <p:cNvPr id="64" name="Google Shape;64;p86"/>
          <p:cNvSpPr txBox="1">
            <a:spLocks noGrp="1"/>
          </p:cNvSpPr>
          <p:nvPr>
            <p:ph type="title"/>
          </p:nvPr>
        </p:nvSpPr>
        <p:spPr>
          <a:xfrm>
            <a:off x="1219200" y="3543300"/>
            <a:ext cx="21945600" cy="4267200"/>
          </a:xfrm>
          <a:prstGeom prst="rect">
            <a:avLst/>
          </a:prstGeom>
          <a:noFill/>
          <a:ln>
            <a:noFill/>
          </a:ln>
        </p:spPr>
        <p:txBody>
          <a:bodyPr spcFirstLastPara="1" wrap="square" lIns="50800" tIns="50800" rIns="50800" bIns="50800" anchor="b" anchorCtr="0">
            <a:normAutofit/>
          </a:bodyPr>
          <a:lstStyle>
            <a:lvl1pPr lvl="0" algn="ctr">
              <a:lnSpc>
                <a:spcPct val="80000"/>
              </a:lnSpc>
              <a:spcBef>
                <a:spcPts val="0"/>
              </a:spcBef>
              <a:spcAft>
                <a:spcPts val="0"/>
              </a:spcAft>
              <a:buClr>
                <a:srgbClr val="FFFFFF"/>
              </a:buClr>
              <a:buSzPts val="12800"/>
              <a:buFont typeface="Rubik Medium"/>
              <a:buNone/>
              <a:defRPr sz="12800">
                <a:solidFill>
                  <a:srgbClr val="FFFFFF"/>
                </a:solidFill>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65" name="Google Shape;65;p86"/>
          <p:cNvSpPr txBox="1">
            <a:spLocks noGrp="1"/>
          </p:cNvSpPr>
          <p:nvPr>
            <p:ph type="body" idx="1"/>
          </p:nvPr>
        </p:nvSpPr>
        <p:spPr>
          <a:xfrm>
            <a:off x="1219200" y="7569200"/>
            <a:ext cx="21945600" cy="2252112"/>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FFFFFF"/>
              </a:buClr>
              <a:buSzPts val="6000"/>
              <a:buFont typeface="Arial"/>
              <a:buNone/>
              <a:defRPr sz="6000">
                <a:solidFill>
                  <a:srgbClr val="FFFFFF"/>
                </a:solidFill>
                <a:latin typeface="Arial"/>
                <a:ea typeface="Arial"/>
                <a:cs typeface="Arial"/>
                <a:sym typeface="Arial"/>
              </a:defRPr>
            </a:lvl1pPr>
            <a:lvl2pPr marL="914400" lvl="1" indent="-228600" algn="ctr">
              <a:lnSpc>
                <a:spcPct val="100000"/>
              </a:lnSpc>
              <a:spcBef>
                <a:spcPts val="0"/>
              </a:spcBef>
              <a:spcAft>
                <a:spcPts val="0"/>
              </a:spcAft>
              <a:buClr>
                <a:srgbClr val="FFFFFF"/>
              </a:buClr>
              <a:buSzPts val="6000"/>
              <a:buFont typeface="Arial"/>
              <a:buNone/>
              <a:defRPr sz="6000">
                <a:solidFill>
                  <a:srgbClr val="FFFFFF"/>
                </a:solidFill>
                <a:latin typeface="Arial"/>
                <a:ea typeface="Arial"/>
                <a:cs typeface="Arial"/>
                <a:sym typeface="Arial"/>
              </a:defRPr>
            </a:lvl2pPr>
            <a:lvl3pPr marL="1371600" lvl="2" indent="-228600" algn="ctr">
              <a:lnSpc>
                <a:spcPct val="100000"/>
              </a:lnSpc>
              <a:spcBef>
                <a:spcPts val="0"/>
              </a:spcBef>
              <a:spcAft>
                <a:spcPts val="0"/>
              </a:spcAft>
              <a:buClr>
                <a:srgbClr val="FFFFFF"/>
              </a:buClr>
              <a:buSzPts val="6000"/>
              <a:buFont typeface="Arial"/>
              <a:buNone/>
              <a:defRPr sz="6000">
                <a:solidFill>
                  <a:srgbClr val="FFFFFF"/>
                </a:solidFill>
                <a:latin typeface="Arial"/>
                <a:ea typeface="Arial"/>
                <a:cs typeface="Arial"/>
                <a:sym typeface="Arial"/>
              </a:defRPr>
            </a:lvl3pPr>
            <a:lvl4pPr marL="1828800" lvl="3" indent="-228600" algn="ctr">
              <a:lnSpc>
                <a:spcPct val="100000"/>
              </a:lnSpc>
              <a:spcBef>
                <a:spcPts val="0"/>
              </a:spcBef>
              <a:spcAft>
                <a:spcPts val="0"/>
              </a:spcAft>
              <a:buClr>
                <a:srgbClr val="FFFFFF"/>
              </a:buClr>
              <a:buSzPts val="6000"/>
              <a:buFont typeface="Arial"/>
              <a:buNone/>
              <a:defRPr sz="6000">
                <a:solidFill>
                  <a:srgbClr val="FFFFFF"/>
                </a:solidFill>
                <a:latin typeface="Arial"/>
                <a:ea typeface="Arial"/>
                <a:cs typeface="Arial"/>
                <a:sym typeface="Arial"/>
              </a:defRPr>
            </a:lvl4pPr>
            <a:lvl5pPr marL="2286000" lvl="4" indent="-228600" algn="ctr">
              <a:lnSpc>
                <a:spcPct val="100000"/>
              </a:lnSpc>
              <a:spcBef>
                <a:spcPts val="0"/>
              </a:spcBef>
              <a:spcAft>
                <a:spcPts val="0"/>
              </a:spcAft>
              <a:buClr>
                <a:srgbClr val="FFFFFF"/>
              </a:buClr>
              <a:buSzPts val="6000"/>
              <a:buFont typeface="Arial"/>
              <a:buNone/>
              <a:defRPr sz="6000">
                <a:solidFill>
                  <a:srgbClr val="FFFFFF"/>
                </a:solidFill>
                <a:latin typeface="Arial"/>
                <a:ea typeface="Arial"/>
                <a:cs typeface="Arial"/>
                <a:sym typeface="Aria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66" name="Google Shape;66;p86"/>
          <p:cNvSpPr txBox="1">
            <a:spLocks noGrp="1"/>
          </p:cNvSpPr>
          <p:nvPr>
            <p:ph type="body" idx="3"/>
          </p:nvPr>
        </p:nvSpPr>
        <p:spPr>
          <a:xfrm>
            <a:off x="1219200" y="11988800"/>
            <a:ext cx="21945602" cy="605791"/>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FFFFFF"/>
              </a:buClr>
              <a:buSzPts val="3000"/>
              <a:buFont typeface="Arial"/>
              <a:buNone/>
              <a:defRPr sz="3000">
                <a:solidFill>
                  <a:srgbClr val="FFFFFF"/>
                </a:solidFill>
                <a:latin typeface="Arial"/>
                <a:ea typeface="Arial"/>
                <a:cs typeface="Arial"/>
                <a:sym typeface="Arial"/>
              </a:defRPr>
            </a:lvl1pPr>
            <a:lvl2pPr marL="914400" lvl="1" indent="-400050" algn="l">
              <a:lnSpc>
                <a:spcPct val="90000"/>
              </a:lnSpc>
              <a:spcBef>
                <a:spcPts val="2400"/>
              </a:spcBef>
              <a:spcAft>
                <a:spcPts val="0"/>
              </a:spcAft>
              <a:buClr>
                <a:srgbClr val="000000"/>
              </a:buClr>
              <a:buSzPts val="2700"/>
              <a:buChar char="•"/>
              <a:defRPr/>
            </a:lvl2pPr>
            <a:lvl3pPr marL="1371600" lvl="2" indent="-400050" algn="l">
              <a:lnSpc>
                <a:spcPct val="90000"/>
              </a:lnSpc>
              <a:spcBef>
                <a:spcPts val="2400"/>
              </a:spcBef>
              <a:spcAft>
                <a:spcPts val="0"/>
              </a:spcAft>
              <a:buClr>
                <a:srgbClr val="000000"/>
              </a:buClr>
              <a:buSzPts val="2700"/>
              <a:buChar char="•"/>
              <a:defRPr/>
            </a:lvl3pPr>
            <a:lvl4pPr marL="1828800" lvl="3" indent="-400050" algn="l">
              <a:lnSpc>
                <a:spcPct val="90000"/>
              </a:lnSpc>
              <a:spcBef>
                <a:spcPts val="2400"/>
              </a:spcBef>
              <a:spcAft>
                <a:spcPts val="0"/>
              </a:spcAft>
              <a:buClr>
                <a:srgbClr val="000000"/>
              </a:buClr>
              <a:buSzPts val="2700"/>
              <a:buChar char="•"/>
              <a:defRPr/>
            </a:lvl4pPr>
            <a:lvl5pPr marL="2286000" lvl="4" indent="-400050" algn="l">
              <a:lnSpc>
                <a:spcPct val="90000"/>
              </a:lnSpc>
              <a:spcBef>
                <a:spcPts val="2400"/>
              </a:spcBef>
              <a:spcAft>
                <a:spcPts val="0"/>
              </a:spcAft>
              <a:buClr>
                <a:srgbClr val="000000"/>
              </a:buClr>
              <a:buSzPts val="2700"/>
              <a:buChar char="•"/>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67" name="Google Shape;67;p86"/>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2000"/>
              <a:buFont typeface="Arial"/>
              <a:buNone/>
              <a:defRPr>
                <a:solidFill>
                  <a:srgbClr val="FFFFFF"/>
                </a:solidFill>
              </a:defRPr>
            </a:lvl1pPr>
            <a:lvl2pPr marL="0" lvl="1" indent="0" algn="ctr">
              <a:lnSpc>
                <a:spcPct val="100000"/>
              </a:lnSpc>
              <a:spcBef>
                <a:spcPts val="0"/>
              </a:spcBef>
              <a:spcAft>
                <a:spcPts val="0"/>
              </a:spcAft>
              <a:buClr>
                <a:srgbClr val="FFFFFF"/>
              </a:buClr>
              <a:buSzPts val="2000"/>
              <a:buFont typeface="Arial"/>
              <a:buNone/>
              <a:defRPr>
                <a:solidFill>
                  <a:srgbClr val="FFFFFF"/>
                </a:solidFill>
              </a:defRPr>
            </a:lvl2pPr>
            <a:lvl3pPr marL="0" lvl="2" indent="0" algn="ctr">
              <a:lnSpc>
                <a:spcPct val="100000"/>
              </a:lnSpc>
              <a:spcBef>
                <a:spcPts val="0"/>
              </a:spcBef>
              <a:spcAft>
                <a:spcPts val="0"/>
              </a:spcAft>
              <a:buClr>
                <a:srgbClr val="FFFFFF"/>
              </a:buClr>
              <a:buSzPts val="2000"/>
              <a:buFont typeface="Arial"/>
              <a:buNone/>
              <a:defRPr>
                <a:solidFill>
                  <a:srgbClr val="FFFFFF"/>
                </a:solidFill>
              </a:defRPr>
            </a:lvl3pPr>
            <a:lvl4pPr marL="0" lvl="3" indent="0" algn="ctr">
              <a:lnSpc>
                <a:spcPct val="100000"/>
              </a:lnSpc>
              <a:spcBef>
                <a:spcPts val="0"/>
              </a:spcBef>
              <a:spcAft>
                <a:spcPts val="0"/>
              </a:spcAft>
              <a:buClr>
                <a:srgbClr val="FFFFFF"/>
              </a:buClr>
              <a:buSzPts val="2000"/>
              <a:buFont typeface="Arial"/>
              <a:buNone/>
              <a:defRPr>
                <a:solidFill>
                  <a:srgbClr val="FFFFFF"/>
                </a:solidFill>
              </a:defRPr>
            </a:lvl4pPr>
            <a:lvl5pPr marL="0" lvl="4" indent="0" algn="ctr">
              <a:lnSpc>
                <a:spcPct val="100000"/>
              </a:lnSpc>
              <a:spcBef>
                <a:spcPts val="0"/>
              </a:spcBef>
              <a:spcAft>
                <a:spcPts val="0"/>
              </a:spcAft>
              <a:buClr>
                <a:srgbClr val="FFFFFF"/>
              </a:buClr>
              <a:buSzPts val="2000"/>
              <a:buFont typeface="Arial"/>
              <a:buNone/>
              <a:defRPr>
                <a:solidFill>
                  <a:srgbClr val="FFFFFF"/>
                </a:solidFill>
              </a:defRPr>
            </a:lvl5pPr>
            <a:lvl6pPr marL="0" lvl="5" indent="0" algn="ctr">
              <a:lnSpc>
                <a:spcPct val="100000"/>
              </a:lnSpc>
              <a:spcBef>
                <a:spcPts val="0"/>
              </a:spcBef>
              <a:spcAft>
                <a:spcPts val="0"/>
              </a:spcAft>
              <a:buClr>
                <a:srgbClr val="FFFFFF"/>
              </a:buClr>
              <a:buSzPts val="2000"/>
              <a:buFont typeface="Arial"/>
              <a:buNone/>
              <a:defRPr>
                <a:solidFill>
                  <a:srgbClr val="FFFFFF"/>
                </a:solidFill>
              </a:defRPr>
            </a:lvl6pPr>
            <a:lvl7pPr marL="0" lvl="6" indent="0" algn="ctr">
              <a:lnSpc>
                <a:spcPct val="100000"/>
              </a:lnSpc>
              <a:spcBef>
                <a:spcPts val="0"/>
              </a:spcBef>
              <a:spcAft>
                <a:spcPts val="0"/>
              </a:spcAft>
              <a:buClr>
                <a:srgbClr val="FFFFFF"/>
              </a:buClr>
              <a:buSzPts val="2000"/>
              <a:buFont typeface="Arial"/>
              <a:buNone/>
              <a:defRPr>
                <a:solidFill>
                  <a:srgbClr val="FFFFFF"/>
                </a:solidFill>
              </a:defRPr>
            </a:lvl7pPr>
            <a:lvl8pPr marL="0" lvl="7" indent="0" algn="ctr">
              <a:lnSpc>
                <a:spcPct val="100000"/>
              </a:lnSpc>
              <a:spcBef>
                <a:spcPts val="0"/>
              </a:spcBef>
              <a:spcAft>
                <a:spcPts val="0"/>
              </a:spcAft>
              <a:buClr>
                <a:srgbClr val="FFFFFF"/>
              </a:buClr>
              <a:buSzPts val="2000"/>
              <a:buFont typeface="Arial"/>
              <a:buNone/>
              <a:defRPr>
                <a:solidFill>
                  <a:srgbClr val="FFFFFF"/>
                </a:solidFill>
              </a:defRPr>
            </a:lvl8pPr>
            <a:lvl9pPr marL="0" lvl="8" indent="0" algn="ctr">
              <a:lnSpc>
                <a:spcPct val="100000"/>
              </a:lnSpc>
              <a:spcBef>
                <a:spcPts val="0"/>
              </a:spcBef>
              <a:spcAft>
                <a:spcPts val="0"/>
              </a:spcAft>
              <a:buClr>
                <a:srgbClr val="FFFFFF"/>
              </a:buClr>
              <a:buSzPts val="2000"/>
              <a:buFont typeface="Arial"/>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sz="2000" b="0" i="0" u="none" strike="noStrike" cap="none">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68"/>
        <p:cNvGrpSpPr/>
        <p:nvPr/>
      </p:nvGrpSpPr>
      <p:grpSpPr>
        <a:xfrm>
          <a:off x="0" y="0"/>
          <a:ext cx="0" cy="0"/>
          <a:chOff x="0" y="0"/>
          <a:chExt cx="0" cy="0"/>
        </a:xfrm>
      </p:grpSpPr>
      <p:sp>
        <p:nvSpPr>
          <p:cNvPr id="69" name="Google Shape;69;p87"/>
          <p:cNvSpPr txBox="1">
            <a:spLocks noGrp="1"/>
          </p:cNvSpPr>
          <p:nvPr>
            <p:ph type="title"/>
          </p:nvPr>
        </p:nvSpPr>
        <p:spPr>
          <a:xfrm>
            <a:off x="1215495" y="4585102"/>
            <a:ext cx="9757338" cy="2540001"/>
          </a:xfrm>
          <a:prstGeom prst="rect">
            <a:avLst/>
          </a:prstGeom>
          <a:noFill/>
          <a:ln>
            <a:noFill/>
          </a:ln>
        </p:spPr>
        <p:txBody>
          <a:bodyPr spcFirstLastPara="1" wrap="square" lIns="50800" tIns="50800" rIns="50800" bIns="50800" anchor="b" anchorCtr="0">
            <a:normAutofit/>
          </a:bodyPr>
          <a:lstStyle>
            <a:lvl1pPr lvl="0" algn="ctr">
              <a:lnSpc>
                <a:spcPct val="80000"/>
              </a:lnSpc>
              <a:spcBef>
                <a:spcPts val="0"/>
              </a:spcBef>
              <a:spcAft>
                <a:spcPts val="0"/>
              </a:spcAft>
              <a:buClr>
                <a:srgbClr val="000000"/>
              </a:buClr>
              <a:buSzPts val="1800"/>
              <a:buNone/>
              <a:defRPr/>
            </a:lvl1pPr>
            <a:lvl2pPr lvl="1" algn="ctr">
              <a:lnSpc>
                <a:spcPct val="80000"/>
              </a:lnSpc>
              <a:spcBef>
                <a:spcPts val="0"/>
              </a:spcBef>
              <a:spcAft>
                <a:spcPts val="0"/>
              </a:spcAft>
              <a:buClr>
                <a:srgbClr val="000000"/>
              </a:buClr>
              <a:buSzPts val="1800"/>
              <a:buNone/>
              <a:defRPr/>
            </a:lvl2pPr>
            <a:lvl3pPr lvl="2" algn="ctr">
              <a:lnSpc>
                <a:spcPct val="80000"/>
              </a:lnSpc>
              <a:spcBef>
                <a:spcPts val="0"/>
              </a:spcBef>
              <a:spcAft>
                <a:spcPts val="0"/>
              </a:spcAft>
              <a:buClr>
                <a:srgbClr val="000000"/>
              </a:buClr>
              <a:buSzPts val="1800"/>
              <a:buNone/>
              <a:defRPr/>
            </a:lvl3pPr>
            <a:lvl4pPr lvl="3" algn="ctr">
              <a:lnSpc>
                <a:spcPct val="80000"/>
              </a:lnSpc>
              <a:spcBef>
                <a:spcPts val="0"/>
              </a:spcBef>
              <a:spcAft>
                <a:spcPts val="0"/>
              </a:spcAft>
              <a:buClr>
                <a:srgbClr val="000000"/>
              </a:buClr>
              <a:buSzPts val="1800"/>
              <a:buNone/>
              <a:defRPr/>
            </a:lvl4pPr>
            <a:lvl5pPr lvl="4" algn="ctr">
              <a:lnSpc>
                <a:spcPct val="80000"/>
              </a:lnSpc>
              <a:spcBef>
                <a:spcPts val="0"/>
              </a:spcBef>
              <a:spcAft>
                <a:spcPts val="0"/>
              </a:spcAft>
              <a:buClr>
                <a:srgbClr val="000000"/>
              </a:buClr>
              <a:buSzPts val="1800"/>
              <a:buNone/>
              <a:defRPr/>
            </a:lvl5pPr>
            <a:lvl6pPr lvl="5" algn="ctr">
              <a:lnSpc>
                <a:spcPct val="80000"/>
              </a:lnSpc>
              <a:spcBef>
                <a:spcPts val="0"/>
              </a:spcBef>
              <a:spcAft>
                <a:spcPts val="0"/>
              </a:spcAft>
              <a:buClr>
                <a:srgbClr val="000000"/>
              </a:buClr>
              <a:buSzPts val="1800"/>
              <a:buNone/>
              <a:defRPr/>
            </a:lvl6pPr>
            <a:lvl7pPr lvl="6" algn="ctr">
              <a:lnSpc>
                <a:spcPct val="80000"/>
              </a:lnSpc>
              <a:spcBef>
                <a:spcPts val="0"/>
              </a:spcBef>
              <a:spcAft>
                <a:spcPts val="0"/>
              </a:spcAft>
              <a:buClr>
                <a:srgbClr val="000000"/>
              </a:buClr>
              <a:buSzPts val="1800"/>
              <a:buNone/>
              <a:defRPr/>
            </a:lvl7pPr>
            <a:lvl8pPr lvl="7" algn="ctr">
              <a:lnSpc>
                <a:spcPct val="80000"/>
              </a:lnSpc>
              <a:spcBef>
                <a:spcPts val="0"/>
              </a:spcBef>
              <a:spcAft>
                <a:spcPts val="0"/>
              </a:spcAft>
              <a:buClr>
                <a:srgbClr val="000000"/>
              </a:buClr>
              <a:buSzPts val="1800"/>
              <a:buNone/>
              <a:defRPr/>
            </a:lvl8pPr>
            <a:lvl9pPr lvl="8" algn="ctr">
              <a:lnSpc>
                <a:spcPct val="80000"/>
              </a:lnSpc>
              <a:spcBef>
                <a:spcPts val="0"/>
              </a:spcBef>
              <a:spcAft>
                <a:spcPts val="0"/>
              </a:spcAft>
              <a:buClr>
                <a:srgbClr val="000000"/>
              </a:buClr>
              <a:buSzPts val="1800"/>
              <a:buNone/>
              <a:defRPr/>
            </a:lvl9pPr>
          </a:lstStyle>
          <a:p>
            <a:endParaRPr/>
          </a:p>
        </p:txBody>
      </p:sp>
      <p:sp>
        <p:nvSpPr>
          <p:cNvPr id="70" name="Google Shape;70;p87"/>
          <p:cNvSpPr>
            <a:spLocks noGrp="1"/>
          </p:cNvSpPr>
          <p:nvPr>
            <p:ph type="pic" idx="2"/>
          </p:nvPr>
        </p:nvSpPr>
        <p:spPr>
          <a:xfrm>
            <a:off x="9283700" y="1270000"/>
            <a:ext cx="16751300" cy="11176000"/>
          </a:xfrm>
          <a:prstGeom prst="rect">
            <a:avLst/>
          </a:prstGeom>
          <a:noFill/>
          <a:ln>
            <a:noFill/>
          </a:ln>
        </p:spPr>
      </p:sp>
      <p:sp>
        <p:nvSpPr>
          <p:cNvPr id="71" name="Google Shape;71;p87"/>
          <p:cNvSpPr txBox="1">
            <a:spLocks noGrp="1"/>
          </p:cNvSpPr>
          <p:nvPr>
            <p:ph type="body" idx="1"/>
          </p:nvPr>
        </p:nvSpPr>
        <p:spPr>
          <a:xfrm>
            <a:off x="1219200" y="7016750"/>
            <a:ext cx="9753600" cy="541655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marL="914400" lvl="1"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2pPr>
            <a:lvl3pPr marL="1371600" lvl="2"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3pPr>
            <a:lvl4pPr marL="1828800" lvl="3"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4pPr>
            <a:lvl5pPr marL="2286000" lvl="4" indent="-228600" algn="ctr">
              <a:lnSpc>
                <a:spcPct val="100000"/>
              </a:lnSpc>
              <a:spcBef>
                <a:spcPts val="0"/>
              </a:spcBef>
              <a:spcAft>
                <a:spcPts val="0"/>
              </a:spcAft>
              <a:buClr>
                <a:srgbClr val="000000"/>
              </a:buClr>
              <a:buSzPts val="4400"/>
              <a:buFont typeface="Arial"/>
              <a:buNone/>
              <a:defRPr>
                <a:latin typeface="Arial"/>
                <a:ea typeface="Arial"/>
                <a:cs typeface="Arial"/>
                <a:sym typeface="Arial"/>
              </a:defRPr>
            </a:lvl5pPr>
            <a:lvl6pPr marL="2743200" lvl="5" indent="-400050" algn="l">
              <a:lnSpc>
                <a:spcPct val="90000"/>
              </a:lnSpc>
              <a:spcBef>
                <a:spcPts val="2400"/>
              </a:spcBef>
              <a:spcAft>
                <a:spcPts val="0"/>
              </a:spcAft>
              <a:buClr>
                <a:srgbClr val="000000"/>
              </a:buClr>
              <a:buSzPts val="2700"/>
              <a:buChar char="•"/>
              <a:defRPr/>
            </a:lvl6pPr>
            <a:lvl7pPr marL="3200400" lvl="6" indent="-400050" algn="l">
              <a:lnSpc>
                <a:spcPct val="90000"/>
              </a:lnSpc>
              <a:spcBef>
                <a:spcPts val="2400"/>
              </a:spcBef>
              <a:spcAft>
                <a:spcPts val="0"/>
              </a:spcAft>
              <a:buClr>
                <a:srgbClr val="000000"/>
              </a:buClr>
              <a:buSzPts val="2700"/>
              <a:buChar char="•"/>
              <a:defRPr/>
            </a:lvl7pPr>
            <a:lvl8pPr marL="3657600" lvl="7" indent="-400050" algn="l">
              <a:lnSpc>
                <a:spcPct val="90000"/>
              </a:lnSpc>
              <a:spcBef>
                <a:spcPts val="2400"/>
              </a:spcBef>
              <a:spcAft>
                <a:spcPts val="0"/>
              </a:spcAft>
              <a:buClr>
                <a:srgbClr val="000000"/>
              </a:buClr>
              <a:buSzPts val="2700"/>
              <a:buChar char="•"/>
              <a:defRPr/>
            </a:lvl8pPr>
            <a:lvl9pPr marL="4114800" lvl="8" indent="-400050" algn="l">
              <a:lnSpc>
                <a:spcPct val="90000"/>
              </a:lnSpc>
              <a:spcBef>
                <a:spcPts val="2400"/>
              </a:spcBef>
              <a:spcAft>
                <a:spcPts val="0"/>
              </a:spcAft>
              <a:buClr>
                <a:srgbClr val="000000"/>
              </a:buClr>
              <a:buSzPts val="2700"/>
              <a:buChar char="•"/>
              <a:defRPr/>
            </a:lvl9pPr>
          </a:lstStyle>
          <a:p>
            <a:endParaRPr/>
          </a:p>
        </p:txBody>
      </p:sp>
      <p:sp>
        <p:nvSpPr>
          <p:cNvPr id="72" name="Google Shape;72;p87"/>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lank">
  <p:cSld name="Blank Blank">
    <p:spTree>
      <p:nvGrpSpPr>
        <p:cNvPr id="1" name="Shape 73"/>
        <p:cNvGrpSpPr/>
        <p:nvPr/>
      </p:nvGrpSpPr>
      <p:grpSpPr>
        <a:xfrm>
          <a:off x="0" y="0"/>
          <a:ext cx="0" cy="0"/>
          <a:chOff x="0" y="0"/>
          <a:chExt cx="0" cy="0"/>
        </a:xfrm>
      </p:grpSpPr>
      <p:sp>
        <p:nvSpPr>
          <p:cNvPr id="75" name="Google Shape;75;p88"/>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1pPr>
            <a:lvl2pPr marL="0" lvl="1"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2pPr>
            <a:lvl3pPr marL="0" lvl="2"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3pPr>
            <a:lvl4pPr marL="0" lvl="3"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4pPr>
            <a:lvl5pPr marL="0" lvl="4"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5pPr>
            <a:lvl6pPr marL="0" lvl="5"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6pPr>
            <a:lvl7pPr marL="0" lvl="6"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7pPr>
            <a:lvl8pPr marL="0" lvl="7"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8pPr>
            <a:lvl9pPr marL="0" lvl="8" indent="0" algn="ctr">
              <a:lnSpc>
                <a:spcPct val="100000"/>
              </a:lnSpc>
              <a:spcBef>
                <a:spcPts val="0"/>
              </a:spcBef>
              <a:spcAft>
                <a:spcPts val="0"/>
              </a:spcAft>
              <a:buClr>
                <a:srgbClr val="5E5E5E"/>
              </a:buClr>
              <a:buSzPts val="2000"/>
              <a:buFont typeface="Arial"/>
              <a:buNone/>
              <a:defRPr sz="2000">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76" name="Google Shape;76;p88" descr="A blue and orange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9595163" y="12214722"/>
            <a:ext cx="4017116" cy="1389888"/>
          </a:xfrm>
          <a:prstGeom prst="rect">
            <a:avLst/>
          </a:prstGeom>
          <a:noFill/>
          <a:ln>
            <a:noFill/>
          </a:ln>
        </p:spPr>
      </p:pic>
      <p:pic>
        <p:nvPicPr>
          <p:cNvPr id="3" name="Google Shape;171;p1">
            <a:extLst>
              <a:ext uri="{FF2B5EF4-FFF2-40B4-BE49-F238E27FC236}">
                <a16:creationId xmlns:a16="http://schemas.microsoft.com/office/drawing/2014/main" id="{A84459ED-B313-8299-4279-8605CB4AFABF}"/>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34240" y="12069579"/>
            <a:ext cx="3013764" cy="1594758"/>
          </a:xfrm>
          <a:prstGeom prst="rect">
            <a:avLst/>
          </a:prstGeom>
          <a:noFill/>
          <a:ln w="15875" cap="flat" cmpd="sng">
            <a:solidFill>
              <a:srgbClr val="FFFFFF">
                <a:alpha val="40000"/>
              </a:srgbClr>
            </a:solidFill>
            <a:prstDash val="solid"/>
            <a:round/>
            <a:headEnd type="none" w="sm" len="sm"/>
            <a:tailEnd type="none" w="sm" len="sm"/>
          </a:ln>
        </p:spPr>
      </p:pic>
    </p:spTree>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78"/>
          <p:cNvSpPr txBox="1">
            <a:spLocks noGrp="1"/>
          </p:cNvSpPr>
          <p:nvPr>
            <p:ph type="title"/>
          </p:nvPr>
        </p:nvSpPr>
        <p:spPr>
          <a:xfrm>
            <a:off x="1219200" y="774700"/>
            <a:ext cx="21945600" cy="1727200"/>
          </a:xfrm>
          <a:prstGeom prst="rect">
            <a:avLst/>
          </a:prstGeom>
          <a:noFill/>
          <a:ln>
            <a:noFill/>
          </a:ln>
        </p:spPr>
        <p:txBody>
          <a:bodyPr spcFirstLastPara="1" wrap="square" lIns="50800" tIns="50800" rIns="50800" bIns="50800" anchor="t" anchorCtr="0">
            <a:normAutofit/>
          </a:bodyPr>
          <a:lstStyle>
            <a:lvl1pPr marR="0" lvl="0"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1pPr>
            <a:lvl2pPr marR="0" lvl="1"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2pPr>
            <a:lvl3pPr marR="0" lvl="2"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3pPr>
            <a:lvl4pPr marR="0" lvl="3"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4pPr>
            <a:lvl5pPr marR="0" lvl="4"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5pPr>
            <a:lvl6pPr marR="0" lvl="5"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6pPr>
            <a:lvl7pPr marR="0" lvl="6"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7pPr>
            <a:lvl8pPr marR="0" lvl="7"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8pPr>
            <a:lvl9pPr marR="0" lvl="8" algn="ctr" rtl="0">
              <a:lnSpc>
                <a:spcPct val="80000"/>
              </a:lnSpc>
              <a:spcBef>
                <a:spcPts val="0"/>
              </a:spcBef>
              <a:spcAft>
                <a:spcPts val="0"/>
              </a:spcAft>
              <a:buClr>
                <a:srgbClr val="000000"/>
              </a:buClr>
              <a:buSzPts val="8400"/>
              <a:buFont typeface="Rubik Medium"/>
              <a:buNone/>
              <a:defRPr sz="8400" b="0" i="0" u="none" strike="noStrike" cap="none">
                <a:solidFill>
                  <a:srgbClr val="000000"/>
                </a:solidFill>
                <a:latin typeface="Rubik Medium"/>
                <a:ea typeface="Rubik Medium"/>
                <a:cs typeface="Rubik Medium"/>
                <a:sym typeface="Rubik Medium"/>
              </a:defRPr>
            </a:lvl9pPr>
          </a:lstStyle>
          <a:p>
            <a:endParaRPr/>
          </a:p>
        </p:txBody>
      </p:sp>
      <p:sp>
        <p:nvSpPr>
          <p:cNvPr id="7" name="Google Shape;7;p78"/>
          <p:cNvSpPr txBox="1">
            <a:spLocks noGrp="1"/>
          </p:cNvSpPr>
          <p:nvPr>
            <p:ph type="body" idx="1"/>
          </p:nvPr>
        </p:nvSpPr>
        <p:spPr>
          <a:xfrm>
            <a:off x="1219200" y="4013200"/>
            <a:ext cx="21948577" cy="8483600"/>
          </a:xfrm>
          <a:prstGeom prst="rect">
            <a:avLst/>
          </a:prstGeom>
          <a:noFill/>
          <a:ln>
            <a:noFill/>
          </a:ln>
        </p:spPr>
        <p:txBody>
          <a:bodyPr spcFirstLastPara="1" wrap="square" lIns="50800" tIns="50800" rIns="50800" bIns="50800" anchor="t" anchorCtr="0">
            <a:normAutofit/>
          </a:bodyPr>
          <a:lstStyle>
            <a:lvl1pPr marL="457200" marR="0" lvl="0"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1pPr>
            <a:lvl2pPr marL="914400" marR="0" lvl="1"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2pPr>
            <a:lvl3pPr marL="1371600" marR="0" lvl="2"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3pPr>
            <a:lvl4pPr marL="1828800" marR="0" lvl="3"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4pPr>
            <a:lvl5pPr marL="2286000" marR="0" lvl="4"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5pPr>
            <a:lvl6pPr marL="2743200" marR="0" lvl="5"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6pPr>
            <a:lvl7pPr marL="3200400" marR="0" lvl="6"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7pPr>
            <a:lvl8pPr marL="3657600" marR="0" lvl="7"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8pPr>
            <a:lvl9pPr marL="4114800" marR="0" lvl="8" indent="-647700" algn="l" rtl="0">
              <a:lnSpc>
                <a:spcPct val="90000"/>
              </a:lnSpc>
              <a:spcBef>
                <a:spcPts val="2400"/>
              </a:spcBef>
              <a:spcAft>
                <a:spcPts val="0"/>
              </a:spcAft>
              <a:buClr>
                <a:srgbClr val="000000"/>
              </a:buClr>
              <a:buSzPts val="6600"/>
              <a:buFont typeface="Arial"/>
              <a:buChar char="•"/>
              <a:defRPr sz="4400" b="0" i="0" u="none" strike="noStrike" cap="none">
                <a:solidFill>
                  <a:srgbClr val="000000"/>
                </a:solidFill>
                <a:latin typeface="Arial"/>
                <a:ea typeface="Arial"/>
                <a:cs typeface="Arial"/>
                <a:sym typeface="Arial"/>
              </a:defRPr>
            </a:lvl9pPr>
          </a:lstStyle>
          <a:p>
            <a:endParaRPr/>
          </a:p>
        </p:txBody>
      </p:sp>
      <p:sp>
        <p:nvSpPr>
          <p:cNvPr id="8" name="Google Shape;8;p78"/>
          <p:cNvSpPr txBox="1">
            <a:spLocks noGrp="1"/>
          </p:cNvSpPr>
          <p:nvPr>
            <p:ph type="sldNum" idx="12"/>
          </p:nvPr>
        </p:nvSpPr>
        <p:spPr>
          <a:xfrm>
            <a:off x="11997689" y="12700000"/>
            <a:ext cx="388621" cy="429261"/>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1pPr>
            <a:lvl2pPr marL="0" marR="0" lvl="1"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2pPr>
            <a:lvl3pPr marL="0" marR="0" lvl="2"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3pPr>
            <a:lvl4pPr marL="0" marR="0" lvl="3"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4pPr>
            <a:lvl5pPr marL="0" marR="0" lvl="4"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5pPr>
            <a:lvl6pPr marL="0" marR="0" lvl="5"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6pPr>
            <a:lvl7pPr marL="0" marR="0" lvl="6"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7pPr>
            <a:lvl8pPr marL="0" marR="0" lvl="7"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8pPr>
            <a:lvl9pPr marL="0" marR="0" lvl="8" indent="0" algn="ctr" rtl="0">
              <a:lnSpc>
                <a:spcPct val="100000"/>
              </a:lnSpc>
              <a:spcBef>
                <a:spcPts val="0"/>
              </a:spcBef>
              <a:spcAft>
                <a:spcPts val="0"/>
              </a:spcAft>
              <a:buClr>
                <a:srgbClr val="5E5E5E"/>
              </a:buClr>
              <a:buSzPts val="2000"/>
              <a:buFont typeface="Arial"/>
              <a:buNone/>
              <a:defRPr sz="2000" b="0" i="0" u="none" strike="noStrike" cap="none">
                <a:solidFill>
                  <a:srgbClr val="5E5E5E"/>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9"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8" r:id="rId25"/>
    <p:sldLayoutId id="2147483680" r:id="rId26"/>
    <p:sldLayoutId id="2147483681" r:id="rId27"/>
    <p:sldLayoutId id="2147483683" r:id="rId28"/>
    <p:sldLayoutId id="2147483684" r:id="rId29"/>
    <p:sldLayoutId id="2147483685" r:id="rId30"/>
    <p:sldLayoutId id="2147483686" r:id="rId31"/>
    <p:sldLayoutId id="2147483687"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ingeniumdigitalhealth.com/resources/rpm"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matrc.org/matrc-vendor-selection-toolkit/" TargetMode="External"/><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hyperlink" Target="https://matrc.org/explore-telehealth/matrc-vendor-selection-toolkit/" TargetMode="Externa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forms.gle/ikVhKBRKS8UeovMp9" TargetMode="External"/><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hyperlink" Target="mailto:christian@ingeniumadvisors.net"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hyperlink" Target="mailto:Christian.Milaster@IngeniumAdvisors.net"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https://ingeniumdigitalhealth.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hyperlink" Target="https://ingeniumdigitalhealth.com/are-you-still-using-telehealth-pilots" TargetMode="External"/><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2.png"/><Relationship Id="rId12" Type="http://schemas.openxmlformats.org/officeDocument/2006/relationships/hyperlink" Target="https://ingeniumdigitalhealth.com/resources/rpm"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s>
</file>

<file path=ppt/slides/_rels/slide64.xml.rels><?xml version="1.0" encoding="UTF-8" standalone="yes"?>
<Relationships xmlns="http://schemas.openxmlformats.org/package/2006/relationships"><Relationship Id="rId3" Type="http://schemas.openxmlformats.org/officeDocument/2006/relationships/hyperlink" Target="mailto:Christian.Milaster@IngeniumAdvisors.net" TargetMode="External"/><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68.jpe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itle 1"/>
          <p:cNvSpPr txBox="1"/>
          <p:nvPr/>
        </p:nvSpPr>
        <p:spPr>
          <a:xfrm>
            <a:off x="9089936" y="3718680"/>
            <a:ext cx="14916240" cy="42473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91438" tIns="91440" rIns="91438" bIns="91440" anchor="t">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8800" b="1"/>
              <a:t>Making RPM Work:​</a:t>
            </a:r>
            <a:br>
              <a:rPr lang="en-US" sz="8800" b="1"/>
            </a:br>
            <a:r>
              <a:rPr lang="en-US" sz="8800" b="1"/>
              <a:t>Launching, Growing &amp; Optimizing RPM</a:t>
            </a:r>
            <a:endParaRPr lang="en-US" sz="16000" b="1">
              <a:ea typeface="+mn-lt"/>
              <a:cs typeface="+mn-lt"/>
            </a:endParaRPr>
          </a:p>
        </p:txBody>
      </p:sp>
      <p:sp>
        <p:nvSpPr>
          <p:cNvPr id="253" name="Slide Number"/>
          <p:cNvSpPr txBox="1">
            <a:spLocks noGrp="1"/>
          </p:cNvSpPr>
          <p:nvPr>
            <p:ph type="sldNum" sz="quarter" idx="4294967295"/>
          </p:nvPr>
        </p:nvSpPr>
        <p:spPr>
          <a:xfrm>
            <a:off x="24006176" y="12795251"/>
            <a:ext cx="377824" cy="56515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0" marR="0" lvl="0" indent="0" algn="r" defTabSz="1828800" rtl="0" eaLnBrk="1" fontAlgn="auto" latinLnBrk="0" hangingPunct="0">
              <a:lnSpc>
                <a:spcPct val="100000"/>
              </a:lnSpc>
              <a:spcBef>
                <a:spcPts val="0"/>
              </a:spcBef>
              <a:spcAft>
                <a:spcPts val="0"/>
              </a:spcAft>
              <a:buClrTx/>
              <a:buSzTx/>
              <a:buFontTx/>
              <a:buNone/>
              <a:tabLst/>
              <a:defRPr/>
            </a:pPr>
            <a:fld id="{86CB4B4D-7CA3-9044-876B-883B54F8677D}" type="slidenum">
              <a:rPr kumimoji="0" sz="2400" b="0" i="0" u="none" strike="noStrike" kern="0" cap="none" spc="0" normalizeH="0" baseline="0" noProof="0">
                <a:ln>
                  <a:noFill/>
                </a:ln>
                <a:solidFill>
                  <a:srgbClr val="888888"/>
                </a:solidFill>
                <a:effectLst/>
                <a:uLnTx/>
                <a:uFillTx/>
                <a:latin typeface="Century Gothic"/>
                <a:sym typeface="Century Gothic"/>
              </a:rPr>
              <a:pPr marL="0" marR="0" lvl="0" indent="0" algn="r" defTabSz="1828800" rtl="0" eaLnBrk="1" fontAlgn="auto" latinLnBrk="0" hangingPunct="0">
                <a:lnSpc>
                  <a:spcPct val="100000"/>
                </a:lnSpc>
                <a:spcBef>
                  <a:spcPts val="0"/>
                </a:spcBef>
                <a:spcAft>
                  <a:spcPts val="0"/>
                </a:spcAft>
                <a:buClrTx/>
                <a:buSzTx/>
                <a:buFontTx/>
                <a:buNone/>
                <a:tabLst/>
                <a:defRPr/>
              </a:pPr>
              <a:t>1</a:t>
            </a:fld>
            <a:endParaRPr kumimoji="0" sz="2400" b="0" i="0" u="none" strike="noStrike" kern="0" cap="none" spc="0" normalizeH="0" baseline="0" noProof="0">
              <a:ln>
                <a:noFill/>
              </a:ln>
              <a:solidFill>
                <a:srgbClr val="888888"/>
              </a:solidFill>
              <a:effectLst/>
              <a:uLnTx/>
              <a:uFillTx/>
              <a:latin typeface="Century Gothic"/>
              <a:sym typeface="Century Gothic"/>
            </a:endParaRPr>
          </a:p>
        </p:txBody>
      </p:sp>
      <p:pic>
        <p:nvPicPr>
          <p:cNvPr id="3" name="Picture 2" descr="Icon&#10;&#10;Description automatically generated">
            <a:extLst>
              <a:ext uri="{FF2B5EF4-FFF2-40B4-BE49-F238E27FC236}">
                <a16:creationId xmlns:a16="http://schemas.microsoft.com/office/drawing/2014/main" id="{519F82DD-BD72-40DE-B55C-628B19BF9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431390" cy="13716000"/>
          </a:xfrm>
          <a:prstGeom prst="rect">
            <a:avLst/>
          </a:prstGeom>
        </p:spPr>
      </p:pic>
      <p:sp>
        <p:nvSpPr>
          <p:cNvPr id="4" name="TextBox 3">
            <a:extLst>
              <a:ext uri="{FF2B5EF4-FFF2-40B4-BE49-F238E27FC236}">
                <a16:creationId xmlns:a16="http://schemas.microsoft.com/office/drawing/2014/main" id="{69E77FD1-B168-4C1F-A4F1-2C2F417FF7BC}"/>
              </a:ext>
            </a:extLst>
          </p:cNvPr>
          <p:cNvSpPr txBox="1"/>
          <p:nvPr/>
        </p:nvSpPr>
        <p:spPr>
          <a:xfrm>
            <a:off x="9290352" y="9457295"/>
            <a:ext cx="9573844" cy="2400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anchor="t">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hangingPunct="0">
              <a:defRPr/>
            </a:pPr>
            <a:r>
              <a:rPr lang="en-US" sz="7200" kern="0">
                <a:solidFill>
                  <a:srgbClr val="000000"/>
                </a:solidFill>
                <a:latin typeface="Proxima Soft Semibold"/>
                <a:sym typeface="Century Gothic"/>
              </a:rPr>
              <a:t>6/5/2025</a:t>
            </a:r>
            <a:endParaRPr lang="en-US" sz="3600" b="0" i="0" u="none" strike="noStrike" kern="0" cap="none" spc="0" normalizeH="0" baseline="0" noProof="0">
              <a:ln>
                <a:noFill/>
              </a:ln>
              <a:solidFill>
                <a:srgbClr val="000000"/>
              </a:solidFill>
              <a:effectLst/>
              <a:uLnTx/>
              <a:uFillTx/>
              <a:latin typeface="Proxima Soft Semibold"/>
            </a:endParaRPr>
          </a:p>
          <a:p>
            <a:pPr hangingPunct="0">
              <a:defRPr/>
            </a:pPr>
            <a:r>
              <a:rPr lang="en-US" sz="7200" kern="0">
                <a:solidFill>
                  <a:srgbClr val="000000"/>
                </a:solidFill>
                <a:latin typeface="Proxima Soft Semibold"/>
                <a:sym typeface="Century Gothic"/>
              </a:rPr>
              <a:t>12-1PM</a:t>
            </a:r>
            <a:endParaRPr lang="en-US" sz="3600" b="0" i="0" u="none" strike="noStrike" kern="0" cap="none" spc="0" normalizeH="0" baseline="0" noProof="0">
              <a:ln>
                <a:noFill/>
              </a:ln>
              <a:solidFill>
                <a:srgbClr val="000000"/>
              </a:solidFill>
              <a:effectLst/>
              <a:uLnTx/>
              <a:uFillTx/>
              <a:latin typeface="Proxima Soft Semibold"/>
            </a:endParaRPr>
          </a:p>
        </p:txBody>
      </p:sp>
      <p:pic>
        <p:nvPicPr>
          <p:cNvPr id="1025" name="Picture 1">
            <a:extLst>
              <a:ext uri="{FF2B5EF4-FFF2-40B4-BE49-F238E27FC236}">
                <a16:creationId xmlns:a16="http://schemas.microsoft.com/office/drawing/2014/main" id="{9C330890-CE4A-32B6-CAF6-42428054F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285750" cy="190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0E2B69D-47FF-4D7D-D044-E9A7F5F6E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0"/>
          <p:cNvSpPr txBox="1">
            <a:spLocks noGrp="1"/>
          </p:cNvSpPr>
          <p:nvPr>
            <p:ph type="title"/>
          </p:nvPr>
        </p:nvSpPr>
        <p:spPr>
          <a:xfrm>
            <a:off x="1237129" y="774700"/>
            <a:ext cx="21945600" cy="1282700"/>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b="1"/>
              <a:t>RPM Use Cases</a:t>
            </a:r>
            <a:endParaRPr/>
          </a:p>
        </p:txBody>
      </p:sp>
      <p:sp>
        <p:nvSpPr>
          <p:cNvPr id="299" name="Google Shape;299;p10"/>
          <p:cNvSpPr txBox="1">
            <a:spLocks noGrp="1"/>
          </p:cNvSpPr>
          <p:nvPr>
            <p:ph type="body" idx="1"/>
          </p:nvPr>
        </p:nvSpPr>
        <p:spPr>
          <a:xfrm>
            <a:off x="1190822" y="3335530"/>
            <a:ext cx="21948577" cy="8483600"/>
          </a:xfrm>
          <a:prstGeom prst="rect">
            <a:avLst/>
          </a:prstGeom>
          <a:noFill/>
          <a:ln>
            <a:noFill/>
          </a:ln>
        </p:spPr>
        <p:txBody>
          <a:bodyPr spcFirstLastPara="1" wrap="square" lIns="50800" tIns="50800" rIns="50800" bIns="50800" anchor="t" anchorCtr="0">
            <a:normAutofit/>
          </a:bodyPr>
          <a:lstStyle/>
          <a:p>
            <a:pPr marL="860425" lvl="0" indent="-860425" algn="l" rtl="0">
              <a:lnSpc>
                <a:spcPct val="100000"/>
              </a:lnSpc>
              <a:spcBef>
                <a:spcPts val="0"/>
              </a:spcBef>
              <a:spcAft>
                <a:spcPts val="0"/>
              </a:spcAft>
              <a:buClr>
                <a:schemeClr val="dk1"/>
              </a:buClr>
              <a:buSzPts val="5400"/>
              <a:buChar char="❖"/>
            </a:pPr>
            <a:r>
              <a:rPr lang="en-US" b="1"/>
              <a:t>RPM in a Clinical Setting</a:t>
            </a:r>
            <a:endParaRPr/>
          </a:p>
          <a:p>
            <a:pPr marL="1460500" lvl="1" indent="-571500" algn="l" rtl="0">
              <a:lnSpc>
                <a:spcPct val="100000"/>
              </a:lnSpc>
              <a:spcBef>
                <a:spcPts val="1400"/>
              </a:spcBef>
              <a:spcAft>
                <a:spcPts val="0"/>
              </a:spcAft>
              <a:buClr>
                <a:schemeClr val="dk1"/>
              </a:buClr>
              <a:buSzPts val="6600"/>
              <a:buChar char="•"/>
            </a:pPr>
            <a:r>
              <a:rPr lang="en-US"/>
              <a:t>Intensive Care (</a:t>
            </a:r>
            <a:r>
              <a:rPr lang="en-US" err="1"/>
              <a:t>eICU</a:t>
            </a:r>
            <a:r>
              <a:rPr lang="en-US"/>
              <a:t>) </a:t>
            </a:r>
            <a:endParaRPr/>
          </a:p>
          <a:p>
            <a:pPr marL="1460500" lvl="1" indent="-571500" algn="l" rtl="0">
              <a:lnSpc>
                <a:spcPct val="100000"/>
              </a:lnSpc>
              <a:spcBef>
                <a:spcPts val="1200"/>
              </a:spcBef>
              <a:spcAft>
                <a:spcPts val="0"/>
              </a:spcAft>
              <a:buClr>
                <a:schemeClr val="dk1"/>
              </a:buClr>
              <a:buSzPts val="6600"/>
              <a:buChar char="•"/>
            </a:pPr>
            <a:r>
              <a:rPr lang="en-US"/>
              <a:t>Non-intensive Care (e.g., SNF)</a:t>
            </a:r>
            <a:endParaRPr/>
          </a:p>
          <a:p>
            <a:pPr marL="860425" lvl="0" indent="-860425" algn="l" rtl="0">
              <a:lnSpc>
                <a:spcPct val="100000"/>
              </a:lnSpc>
              <a:spcBef>
                <a:spcPts val="2400"/>
              </a:spcBef>
              <a:spcAft>
                <a:spcPts val="0"/>
              </a:spcAft>
              <a:buClr>
                <a:schemeClr val="dk1"/>
              </a:buClr>
              <a:buSzPts val="5400"/>
              <a:buChar char="❖"/>
            </a:pPr>
            <a:r>
              <a:rPr lang="en-US" b="1"/>
              <a:t>RPM in a Home or Home-like Setting</a:t>
            </a:r>
            <a:endParaRPr/>
          </a:p>
          <a:p>
            <a:pPr marL="1460500" lvl="1" indent="-571500" algn="l" rtl="0">
              <a:lnSpc>
                <a:spcPct val="100000"/>
              </a:lnSpc>
              <a:spcBef>
                <a:spcPts val="1400"/>
              </a:spcBef>
              <a:spcAft>
                <a:spcPts val="0"/>
              </a:spcAft>
              <a:buClr>
                <a:schemeClr val="dk1"/>
              </a:buClr>
              <a:buSzPts val="6600"/>
              <a:buChar char="•"/>
            </a:pPr>
            <a:r>
              <a:rPr lang="en-US"/>
              <a:t>“Hospital at Home” models (early discharge)</a:t>
            </a:r>
            <a:endParaRPr/>
          </a:p>
          <a:p>
            <a:pPr marL="1460500" lvl="1" indent="-571500" algn="l" rtl="0">
              <a:lnSpc>
                <a:spcPct val="100000"/>
              </a:lnSpc>
              <a:spcBef>
                <a:spcPts val="1400"/>
              </a:spcBef>
              <a:spcAft>
                <a:spcPts val="0"/>
              </a:spcAft>
              <a:buClr>
                <a:schemeClr val="dk1"/>
              </a:buClr>
              <a:buSzPts val="6600"/>
              <a:buChar char="•"/>
            </a:pPr>
            <a:r>
              <a:rPr lang="en-US">
                <a:highlight>
                  <a:srgbClr val="FFFF00"/>
                </a:highlight>
              </a:rPr>
              <a:t>Short-term readmission prevention</a:t>
            </a:r>
            <a:endParaRPr>
              <a:highlight>
                <a:srgbClr val="FFFF00"/>
              </a:highlight>
            </a:endParaRPr>
          </a:p>
          <a:p>
            <a:pPr marL="1460500" lvl="1" indent="-571500" algn="l" rtl="0">
              <a:lnSpc>
                <a:spcPct val="100000"/>
              </a:lnSpc>
              <a:spcBef>
                <a:spcPts val="1400"/>
              </a:spcBef>
              <a:spcAft>
                <a:spcPts val="0"/>
              </a:spcAft>
              <a:buClr>
                <a:schemeClr val="dk1"/>
              </a:buClr>
              <a:buSzPts val="6600"/>
              <a:buChar char="•"/>
            </a:pPr>
            <a:r>
              <a:rPr lang="en-US">
                <a:highlight>
                  <a:srgbClr val="FFFF00"/>
                </a:highlight>
              </a:rPr>
              <a:t>Long-term chronic disease management</a:t>
            </a:r>
            <a:endParaRPr>
              <a:highlight>
                <a:srgbClr val="FFFF00"/>
              </a:highlight>
            </a:endParaRPr>
          </a:p>
          <a:p>
            <a:pPr marL="1460500" lvl="1" indent="-571500" algn="l" rtl="0">
              <a:lnSpc>
                <a:spcPct val="100000"/>
              </a:lnSpc>
              <a:spcBef>
                <a:spcPts val="1400"/>
              </a:spcBef>
              <a:spcAft>
                <a:spcPts val="0"/>
              </a:spcAft>
              <a:buClr>
                <a:schemeClr val="dk1"/>
              </a:buClr>
              <a:buSzPts val="6600"/>
              <a:buChar char="•"/>
            </a:pPr>
            <a:r>
              <a:rPr lang="en-US"/>
              <a:t>Long-term disease onset monitoring (at risk pop.)</a:t>
            </a:r>
            <a:endParaRPr/>
          </a:p>
        </p:txBody>
      </p:sp>
      <p:sp>
        <p:nvSpPr>
          <p:cNvPr id="300" name="Google Shape;300;p10"/>
          <p:cNvSpPr txBox="1">
            <a:spLocks noGrp="1"/>
          </p:cNvSpPr>
          <p:nvPr>
            <p:ph type="body" idx="2"/>
          </p:nvPr>
        </p:nvSpPr>
        <p:spPr>
          <a:xfrm>
            <a:off x="1237129" y="1938779"/>
            <a:ext cx="21945600" cy="832613"/>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75DDDD"/>
              </a:buClr>
              <a:buSzPts val="4400"/>
              <a:buFont typeface="Rubik Medium"/>
              <a:buNone/>
            </a:pPr>
            <a:r>
              <a:rPr lang="en-US"/>
              <a:t>One Solution, Many Uses</a:t>
            </a:r>
            <a:endParaRPr/>
          </a:p>
        </p:txBody>
      </p:sp>
      <p:sp>
        <p:nvSpPr>
          <p:cNvPr id="301" name="Google Shape;301;p10"/>
          <p:cNvSpPr txBox="1">
            <a:spLocks noGrp="1"/>
          </p:cNvSpPr>
          <p:nvPr>
            <p:ph type="ftr" idx="11"/>
          </p:nvPr>
        </p:nvSpPr>
        <p:spPr>
          <a:xfrm>
            <a:off x="8050310" y="12732135"/>
            <a:ext cx="8229600" cy="730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 2020-25 Ingenium Digital Health Advisors</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1000"/>
                                        <p:tgtEl>
                                          <p:spTgt spid="2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9">
                                            <p:txEl>
                                              <p:pRg st="1" end="1"/>
                                            </p:txEl>
                                          </p:spTgt>
                                        </p:tgtEl>
                                        <p:attrNameLst>
                                          <p:attrName>style.visibility</p:attrName>
                                        </p:attrNameLst>
                                      </p:cBhvr>
                                      <p:to>
                                        <p:strVal val="visible"/>
                                      </p:to>
                                    </p:set>
                                    <p:animEffect transition="in" filter="fade">
                                      <p:cBhvr>
                                        <p:cTn id="10" dur="1000"/>
                                        <p:tgtEl>
                                          <p:spTgt spid="2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9">
                                            <p:txEl>
                                              <p:pRg st="2" end="2"/>
                                            </p:txEl>
                                          </p:spTgt>
                                        </p:tgtEl>
                                        <p:attrNameLst>
                                          <p:attrName>style.visibility</p:attrName>
                                        </p:attrNameLst>
                                      </p:cBhvr>
                                      <p:to>
                                        <p:strVal val="visible"/>
                                      </p:to>
                                    </p:set>
                                    <p:animEffect transition="in" filter="fade">
                                      <p:cBhvr>
                                        <p:cTn id="13" dur="1000"/>
                                        <p:tgtEl>
                                          <p:spTgt spid="2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9">
                                            <p:txEl>
                                              <p:pRg st="3" end="3"/>
                                            </p:txEl>
                                          </p:spTgt>
                                        </p:tgtEl>
                                        <p:attrNameLst>
                                          <p:attrName>style.visibility</p:attrName>
                                        </p:attrNameLst>
                                      </p:cBhvr>
                                      <p:to>
                                        <p:strVal val="visible"/>
                                      </p:to>
                                    </p:set>
                                    <p:animEffect transition="in" filter="fade">
                                      <p:cBhvr>
                                        <p:cTn id="16" dur="1000"/>
                                        <p:tgtEl>
                                          <p:spTgt spid="29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9">
                                            <p:txEl>
                                              <p:pRg st="4" end="4"/>
                                            </p:txEl>
                                          </p:spTgt>
                                        </p:tgtEl>
                                        <p:attrNameLst>
                                          <p:attrName>style.visibility</p:attrName>
                                        </p:attrNameLst>
                                      </p:cBhvr>
                                      <p:to>
                                        <p:strVal val="visible"/>
                                      </p:to>
                                    </p:set>
                                    <p:animEffect transition="in" filter="fade">
                                      <p:cBhvr>
                                        <p:cTn id="19" dur="1000"/>
                                        <p:tgtEl>
                                          <p:spTgt spid="29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9">
                                            <p:txEl>
                                              <p:pRg st="5" end="5"/>
                                            </p:txEl>
                                          </p:spTgt>
                                        </p:tgtEl>
                                        <p:attrNameLst>
                                          <p:attrName>style.visibility</p:attrName>
                                        </p:attrNameLst>
                                      </p:cBhvr>
                                      <p:to>
                                        <p:strVal val="visible"/>
                                      </p:to>
                                    </p:set>
                                    <p:animEffect transition="in" filter="fade">
                                      <p:cBhvr>
                                        <p:cTn id="22" dur="1000"/>
                                        <p:tgtEl>
                                          <p:spTgt spid="29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9">
                                            <p:txEl>
                                              <p:pRg st="6" end="6"/>
                                            </p:txEl>
                                          </p:spTgt>
                                        </p:tgtEl>
                                        <p:attrNameLst>
                                          <p:attrName>style.visibility</p:attrName>
                                        </p:attrNameLst>
                                      </p:cBhvr>
                                      <p:to>
                                        <p:strVal val="visible"/>
                                      </p:to>
                                    </p:set>
                                    <p:animEffect transition="in" filter="fade">
                                      <p:cBhvr>
                                        <p:cTn id="25" dur="1000"/>
                                        <p:tgtEl>
                                          <p:spTgt spid="29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9">
                                            <p:txEl>
                                              <p:pRg st="7" end="7"/>
                                            </p:txEl>
                                          </p:spTgt>
                                        </p:tgtEl>
                                        <p:attrNameLst>
                                          <p:attrName>style.visibility</p:attrName>
                                        </p:attrNameLst>
                                      </p:cBhvr>
                                      <p:to>
                                        <p:strVal val="visible"/>
                                      </p:to>
                                    </p:set>
                                    <p:animEffect transition="in" filter="fade">
                                      <p:cBhvr>
                                        <p:cTn id="28" dur="1000"/>
                                        <p:tgtEl>
                                          <p:spTgt spid="2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2"/>
          <p:cNvSpPr txBox="1">
            <a:spLocks noGrp="1"/>
          </p:cNvSpPr>
          <p:nvPr>
            <p:ph type="title"/>
          </p:nvPr>
        </p:nvSpPr>
        <p:spPr>
          <a:xfrm>
            <a:off x="1237129" y="774700"/>
            <a:ext cx="21945600" cy="1282700"/>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a:t>Clinical Use Cases for RPM</a:t>
            </a:r>
            <a:endParaRPr/>
          </a:p>
        </p:txBody>
      </p:sp>
      <p:sp>
        <p:nvSpPr>
          <p:cNvPr id="327" name="Google Shape;327;p12"/>
          <p:cNvSpPr txBox="1">
            <a:spLocks noGrp="1"/>
          </p:cNvSpPr>
          <p:nvPr>
            <p:ph type="body" idx="2"/>
          </p:nvPr>
        </p:nvSpPr>
        <p:spPr>
          <a:xfrm>
            <a:off x="1237129" y="1938779"/>
            <a:ext cx="21945600" cy="832613"/>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75DDDD"/>
              </a:buClr>
              <a:buSzPts val="4400"/>
              <a:buFont typeface="Rubik Medium"/>
              <a:buNone/>
            </a:pPr>
            <a:endParaRPr/>
          </a:p>
        </p:txBody>
      </p:sp>
      <p:sp>
        <p:nvSpPr>
          <p:cNvPr id="328" name="Google Shape;328;p12"/>
          <p:cNvSpPr txBox="1">
            <a:spLocks noGrp="1"/>
          </p:cNvSpPr>
          <p:nvPr>
            <p:ph type="ftr" idx="11"/>
          </p:nvPr>
        </p:nvSpPr>
        <p:spPr>
          <a:xfrm>
            <a:off x="8077200" y="12734250"/>
            <a:ext cx="8229600" cy="730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 2020-25 Ingenium Digital Health Advisors</a:t>
            </a:r>
            <a:endParaRPr/>
          </a:p>
        </p:txBody>
      </p:sp>
      <p:grpSp>
        <p:nvGrpSpPr>
          <p:cNvPr id="329" name="Google Shape;329;p12"/>
          <p:cNvGrpSpPr/>
          <p:nvPr/>
        </p:nvGrpSpPr>
        <p:grpSpPr>
          <a:xfrm>
            <a:off x="5905500" y="4036486"/>
            <a:ext cx="7315200" cy="7315200"/>
            <a:chOff x="2659853" y="2499868"/>
            <a:chExt cx="3657600" cy="3657600"/>
          </a:xfrm>
        </p:grpSpPr>
        <p:sp>
          <p:nvSpPr>
            <p:cNvPr id="330" name="Google Shape;330;p12"/>
            <p:cNvSpPr/>
            <p:nvPr/>
          </p:nvSpPr>
          <p:spPr>
            <a:xfrm>
              <a:off x="2659853" y="2499868"/>
              <a:ext cx="3657600" cy="3657600"/>
            </a:xfrm>
            <a:prstGeom prst="ellipse">
              <a:avLst/>
            </a:prstGeom>
            <a:gradFill>
              <a:gsLst>
                <a:gs pos="0">
                  <a:srgbClr val="276EE7"/>
                </a:gs>
                <a:gs pos="100000">
                  <a:srgbClr val="88AB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Arial"/>
                <a:ea typeface="Arial"/>
                <a:cs typeface="Arial"/>
                <a:sym typeface="Arial"/>
              </a:endParaRPr>
            </a:p>
          </p:txBody>
        </p:sp>
        <p:sp>
          <p:nvSpPr>
            <p:cNvPr id="331" name="Google Shape;331;p12"/>
            <p:cNvSpPr txBox="1"/>
            <p:nvPr/>
          </p:nvSpPr>
          <p:spPr>
            <a:xfrm>
              <a:off x="2724150" y="3928618"/>
              <a:ext cx="2639505"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755A4"/>
                </a:buClr>
                <a:buSzPts val="4800"/>
                <a:buFont typeface="Arial Black"/>
                <a:buNone/>
              </a:pPr>
              <a:r>
                <a:rPr lang="en-US" sz="4800" b="1" i="0" u="none" strike="noStrike" cap="none">
                  <a:solidFill>
                    <a:srgbClr val="2755A4"/>
                  </a:solidFill>
                  <a:latin typeface="Arial Black"/>
                  <a:ea typeface="Arial Black"/>
                  <a:cs typeface="Arial Black"/>
                  <a:sym typeface="Arial Black"/>
                </a:rPr>
                <a:t>Post-Discharge</a:t>
              </a:r>
              <a:br>
                <a:rPr lang="en-US" sz="4800" b="1" i="0" u="none" strike="noStrike" cap="none">
                  <a:solidFill>
                    <a:srgbClr val="2755A4"/>
                  </a:solidFill>
                  <a:latin typeface="Arial Black"/>
                  <a:ea typeface="Arial Black"/>
                  <a:cs typeface="Arial Black"/>
                  <a:sym typeface="Arial Black"/>
                </a:rPr>
              </a:br>
              <a:r>
                <a:rPr lang="en-US" sz="4800" b="1" i="0" u="none" strike="noStrike" cap="none">
                  <a:solidFill>
                    <a:srgbClr val="2755A4"/>
                  </a:solidFill>
                  <a:latin typeface="Arial Black"/>
                  <a:ea typeface="Arial Black"/>
                  <a:cs typeface="Arial Black"/>
                  <a:sym typeface="Arial Black"/>
                </a:rPr>
                <a:t>Management</a:t>
              </a:r>
              <a:endParaRPr/>
            </a:p>
          </p:txBody>
        </p:sp>
      </p:grpSp>
      <p:sp>
        <p:nvSpPr>
          <p:cNvPr id="333" name="Google Shape;333;p12"/>
          <p:cNvSpPr/>
          <p:nvPr/>
        </p:nvSpPr>
        <p:spPr>
          <a:xfrm>
            <a:off x="11277601" y="3087826"/>
            <a:ext cx="9144000" cy="9144000"/>
          </a:xfrm>
          <a:prstGeom prst="ellipse">
            <a:avLst/>
          </a:prstGeom>
          <a:gradFill>
            <a:gsLst>
              <a:gs pos="0">
                <a:srgbClr val="7F60C2">
                  <a:alpha val="49803"/>
                </a:srgbClr>
              </a:gs>
              <a:gs pos="100000">
                <a:srgbClr val="BFAAFC">
                  <a:alpha val="49803"/>
                </a:srgbClr>
              </a:gs>
            </a:gsLst>
            <a:lin ang="16200000" scaled="0"/>
          </a:gradFill>
          <a:ln w="9525" cap="flat" cmpd="sng">
            <a:solidFill>
              <a:srgbClr val="7E66B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Arial"/>
              <a:ea typeface="Arial"/>
              <a:cs typeface="Arial"/>
              <a:sym typeface="Arial"/>
            </a:endParaRPr>
          </a:p>
        </p:txBody>
      </p:sp>
      <p:sp>
        <p:nvSpPr>
          <p:cNvPr id="334" name="Google Shape;334;p12"/>
          <p:cNvSpPr txBox="1"/>
          <p:nvPr/>
        </p:nvSpPr>
        <p:spPr>
          <a:xfrm>
            <a:off x="13681013" y="6513038"/>
            <a:ext cx="6154250" cy="21236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E4792"/>
              </a:buClr>
              <a:buSzPts val="6600"/>
              <a:buFont typeface="Arial Black"/>
              <a:buNone/>
            </a:pPr>
            <a:r>
              <a:rPr lang="en-US" sz="6600" b="1" i="0" u="none" strike="noStrike" cap="none">
                <a:solidFill>
                  <a:srgbClr val="5E4792"/>
                </a:solidFill>
                <a:latin typeface="Arial Black"/>
                <a:ea typeface="Arial Black"/>
                <a:cs typeface="Arial Black"/>
                <a:sym typeface="Arial Black"/>
              </a:rPr>
              <a:t>Disease</a:t>
            </a:r>
            <a:br>
              <a:rPr lang="en-US" sz="6600" b="1" i="0" u="none" strike="noStrike" cap="none">
                <a:solidFill>
                  <a:srgbClr val="5E4792"/>
                </a:solidFill>
                <a:latin typeface="Arial Black"/>
                <a:ea typeface="Arial Black"/>
                <a:cs typeface="Arial Black"/>
                <a:sym typeface="Arial Black"/>
              </a:rPr>
            </a:br>
            <a:r>
              <a:rPr lang="en-US" sz="6600" b="1" i="0" u="none" strike="noStrike" cap="none">
                <a:solidFill>
                  <a:srgbClr val="5E4792"/>
                </a:solidFill>
                <a:latin typeface="Arial Black"/>
                <a:ea typeface="Arial Black"/>
                <a:cs typeface="Arial Black"/>
                <a:sym typeface="Arial Black"/>
              </a:rPr>
              <a:t>Management</a:t>
            </a:r>
            <a:endParaRPr/>
          </a:p>
        </p:txBody>
      </p:sp>
      <p:sp>
        <p:nvSpPr>
          <p:cNvPr id="335" name="Google Shape;335;p12"/>
          <p:cNvSpPr txBox="1"/>
          <p:nvPr/>
        </p:nvSpPr>
        <p:spPr>
          <a:xfrm>
            <a:off x="13977133" y="3411177"/>
            <a:ext cx="3744935" cy="1865126"/>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E5E0F0"/>
              </a:buClr>
              <a:buSzPts val="6400"/>
              <a:buFont typeface="Arial Black"/>
              <a:buNone/>
            </a:pPr>
            <a:r>
              <a:rPr lang="en-US" sz="6400" b="1" i="0" u="none" strike="noStrike" cap="none">
                <a:solidFill>
                  <a:schemeClr val="accent6"/>
                </a:solidFill>
                <a:latin typeface="Arial Black"/>
                <a:ea typeface="Arial Black"/>
                <a:cs typeface="Arial Black"/>
                <a:sym typeface="Arial Black"/>
              </a:rPr>
              <a:t>Chronic</a:t>
            </a:r>
            <a:br>
              <a:rPr lang="en-US" sz="6400" b="1" i="0" u="none" strike="noStrike" cap="none">
                <a:solidFill>
                  <a:schemeClr val="accent6"/>
                </a:solidFill>
                <a:latin typeface="Arial Black"/>
                <a:ea typeface="Arial Black"/>
                <a:cs typeface="Arial Black"/>
                <a:sym typeface="Arial Black"/>
              </a:rPr>
            </a:br>
            <a:r>
              <a:rPr lang="en-US" sz="6400" b="1" i="0" u="none" strike="noStrike" cap="none">
                <a:solidFill>
                  <a:schemeClr val="accent6"/>
                </a:solidFill>
                <a:latin typeface="Arial Black"/>
                <a:ea typeface="Arial Black"/>
                <a:cs typeface="Arial Black"/>
                <a:sym typeface="Arial Black"/>
              </a:rPr>
              <a:t>Disease</a:t>
            </a:r>
            <a:endParaRPr>
              <a:solidFill>
                <a:schemeClr val="accent6"/>
              </a:solidFill>
            </a:endParaRPr>
          </a:p>
        </p:txBody>
      </p:sp>
      <p:sp>
        <p:nvSpPr>
          <p:cNvPr id="336" name="Google Shape;336;p12"/>
          <p:cNvSpPr txBox="1"/>
          <p:nvPr/>
        </p:nvSpPr>
        <p:spPr>
          <a:xfrm>
            <a:off x="13863321" y="9695611"/>
            <a:ext cx="3972561" cy="1865126"/>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E5E0F0"/>
              </a:buClr>
              <a:buSzPts val="6400"/>
              <a:buFont typeface="Arial Black"/>
              <a:buNone/>
            </a:pPr>
            <a:r>
              <a:rPr lang="en-US" sz="6400" b="1" i="0" u="none" strike="noStrike" cap="none">
                <a:solidFill>
                  <a:schemeClr val="accent6"/>
                </a:solidFill>
                <a:latin typeface="Arial Black"/>
                <a:ea typeface="Arial Black"/>
                <a:cs typeface="Arial Black"/>
                <a:sym typeface="Arial Black"/>
              </a:rPr>
              <a:t>Onset of</a:t>
            </a:r>
            <a:br>
              <a:rPr lang="en-US" sz="6400" b="1" i="0" u="none" strike="noStrike" cap="none">
                <a:solidFill>
                  <a:schemeClr val="accent6"/>
                </a:solidFill>
                <a:latin typeface="Arial Black"/>
                <a:ea typeface="Arial Black"/>
                <a:cs typeface="Arial Black"/>
                <a:sym typeface="Arial Black"/>
              </a:rPr>
            </a:br>
            <a:r>
              <a:rPr lang="en-US" sz="6400" b="1" i="0" u="none" strike="noStrike" cap="none">
                <a:solidFill>
                  <a:schemeClr val="accent6"/>
                </a:solidFill>
                <a:latin typeface="Arial Black"/>
                <a:ea typeface="Arial Black"/>
                <a:cs typeface="Arial Black"/>
                <a:sym typeface="Arial Black"/>
              </a:rPr>
              <a:t>Disease</a:t>
            </a:r>
            <a:endParaRPr>
              <a:solidFill>
                <a:schemeClr val="accent6"/>
              </a:solidFill>
            </a:endParaRPr>
          </a:p>
        </p:txBody>
      </p:sp>
      <p:sp>
        <p:nvSpPr>
          <p:cNvPr id="337" name="Google Shape;337;p12"/>
          <p:cNvSpPr/>
          <p:nvPr/>
        </p:nvSpPr>
        <p:spPr>
          <a:xfrm>
            <a:off x="11179384" y="5921399"/>
            <a:ext cx="2155616" cy="345120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26938A"/>
              </a:buClr>
              <a:buSzPts val="2800"/>
              <a:buFont typeface="Arial Black"/>
              <a:buNone/>
            </a:pPr>
            <a:r>
              <a:rPr lang="en-US" sz="2800" b="0" i="0" u="none" strike="noStrike" cap="none">
                <a:solidFill>
                  <a:srgbClr val="66FFFF"/>
                </a:solidFill>
                <a:latin typeface="Arial Black"/>
                <a:ea typeface="Arial Black"/>
                <a:cs typeface="Arial Black"/>
                <a:sym typeface="Arial Black"/>
              </a:rPr>
              <a:t>HTN </a:t>
            </a:r>
            <a:br>
              <a:rPr lang="en-US" sz="2800" b="0" i="0" u="none" strike="noStrike" cap="none">
                <a:solidFill>
                  <a:srgbClr val="66FFFF"/>
                </a:solidFill>
                <a:latin typeface="Arial Black"/>
                <a:ea typeface="Arial Black"/>
                <a:cs typeface="Arial Black"/>
                <a:sym typeface="Arial Black"/>
              </a:rPr>
            </a:br>
            <a:r>
              <a:rPr lang="en-US" sz="2800" b="0" i="0" u="none" strike="noStrike" cap="none">
                <a:solidFill>
                  <a:srgbClr val="66FFFF"/>
                </a:solidFill>
                <a:latin typeface="Arial Black"/>
                <a:ea typeface="Arial Black"/>
                <a:cs typeface="Arial Black"/>
                <a:sym typeface="Arial Black"/>
              </a:rPr>
              <a:t>DM</a:t>
            </a:r>
            <a:br>
              <a:rPr lang="en-US" sz="2800" b="0" i="0" u="none" strike="noStrike" cap="none">
                <a:solidFill>
                  <a:srgbClr val="66FFFF"/>
                </a:solidFill>
                <a:latin typeface="Arial Black"/>
                <a:ea typeface="Arial Black"/>
                <a:cs typeface="Arial Black"/>
                <a:sym typeface="Arial Black"/>
              </a:rPr>
            </a:br>
            <a:r>
              <a:rPr lang="en-US" sz="2800" b="0" i="0" u="none" strike="noStrike" cap="none">
                <a:solidFill>
                  <a:srgbClr val="66FFFF"/>
                </a:solidFill>
                <a:latin typeface="Arial Black"/>
                <a:ea typeface="Arial Black"/>
                <a:cs typeface="Arial Black"/>
                <a:sym typeface="Arial Black"/>
              </a:rPr>
              <a:t>CHF</a:t>
            </a:r>
            <a:br>
              <a:rPr lang="en-US" sz="2800" b="0" i="0" u="none" strike="noStrike" cap="none">
                <a:solidFill>
                  <a:srgbClr val="66FFFF"/>
                </a:solidFill>
                <a:latin typeface="Arial Black"/>
                <a:ea typeface="Arial Black"/>
                <a:cs typeface="Arial Black"/>
                <a:sym typeface="Arial Black"/>
              </a:rPr>
            </a:br>
            <a:r>
              <a:rPr lang="en-US" sz="2800" b="0" i="0" u="none" strike="noStrike" cap="none">
                <a:solidFill>
                  <a:srgbClr val="66FFFF"/>
                </a:solidFill>
                <a:latin typeface="Arial Black"/>
                <a:ea typeface="Arial Black"/>
                <a:cs typeface="Arial Black"/>
                <a:sym typeface="Arial Black"/>
              </a:rPr>
              <a:t>COPD</a:t>
            </a:r>
            <a:endParaRPr>
              <a:solidFill>
                <a:srgbClr val="66FFFF"/>
              </a:solidFill>
            </a:endParaRPr>
          </a:p>
          <a:p>
            <a:pPr marL="0" marR="0" lvl="0" indent="0" algn="ctr" rtl="0">
              <a:lnSpc>
                <a:spcPct val="90000"/>
              </a:lnSpc>
              <a:spcBef>
                <a:spcPts val="1000"/>
              </a:spcBef>
              <a:spcAft>
                <a:spcPts val="0"/>
              </a:spcAft>
              <a:buClr>
                <a:srgbClr val="26938A"/>
              </a:buClr>
              <a:buSzPts val="2800"/>
              <a:buFont typeface="Arial Black"/>
              <a:buNone/>
            </a:pPr>
            <a:r>
              <a:rPr lang="en-US" sz="2800" b="0" i="0" u="none" strike="noStrike" cap="none">
                <a:solidFill>
                  <a:srgbClr val="66FFFF"/>
                </a:solidFill>
                <a:latin typeface="Arial Black"/>
                <a:ea typeface="Arial Black"/>
                <a:cs typeface="Arial Black"/>
                <a:sym typeface="Arial Black"/>
              </a:rPr>
              <a:t>ARF</a:t>
            </a:r>
            <a:br>
              <a:rPr lang="en-US" sz="2800" b="0" i="0" u="none" strike="noStrike" cap="none">
                <a:solidFill>
                  <a:srgbClr val="66FFFF"/>
                </a:solidFill>
                <a:latin typeface="Arial Black"/>
                <a:ea typeface="Arial Black"/>
                <a:cs typeface="Arial Black"/>
                <a:sym typeface="Arial Black"/>
              </a:rPr>
            </a:br>
            <a:r>
              <a:rPr lang="en-US" sz="2800" b="0" i="0" u="none" strike="noStrike" cap="none">
                <a:solidFill>
                  <a:srgbClr val="66FFFF"/>
                </a:solidFill>
                <a:latin typeface="Arial Black"/>
                <a:ea typeface="Arial Black"/>
                <a:cs typeface="Arial Black"/>
                <a:sym typeface="Arial Black"/>
              </a:rPr>
              <a:t>CRF</a:t>
            </a:r>
            <a:endParaRPr>
              <a:solidFill>
                <a:srgbClr val="66FFFF"/>
              </a:solidFill>
            </a:endParaRPr>
          </a:p>
          <a:p>
            <a:pPr marL="0" marR="0" lvl="0" indent="0" algn="ctr" rtl="0">
              <a:lnSpc>
                <a:spcPct val="90000"/>
              </a:lnSpc>
              <a:spcBef>
                <a:spcPts val="1000"/>
              </a:spcBef>
              <a:spcAft>
                <a:spcPts val="0"/>
              </a:spcAft>
              <a:buClr>
                <a:srgbClr val="26938A"/>
              </a:buClr>
              <a:buSzPts val="2800"/>
              <a:buFont typeface="Arial Black"/>
              <a:buNone/>
            </a:pPr>
            <a:r>
              <a:rPr lang="en-US" sz="2800" b="0" i="0" u="none" strike="noStrike" cap="none">
                <a:solidFill>
                  <a:srgbClr val="66FFFF"/>
                </a:solidFill>
                <a:latin typeface="Arial Black"/>
                <a:ea typeface="Arial Black"/>
                <a:cs typeface="Arial Black"/>
                <a:sym typeface="Arial Black"/>
              </a:rPr>
              <a:t>AMI</a:t>
            </a:r>
            <a:br>
              <a:rPr lang="en-US" sz="2800" b="0" i="0" u="none" strike="noStrike" cap="none">
                <a:solidFill>
                  <a:srgbClr val="66FFFF"/>
                </a:solidFill>
                <a:latin typeface="Arial Black"/>
                <a:ea typeface="Arial Black"/>
                <a:cs typeface="Arial Black"/>
                <a:sym typeface="Arial Black"/>
              </a:rPr>
            </a:br>
            <a:r>
              <a:rPr lang="en-US" sz="2800" b="0" i="0" u="none" strike="noStrike" cap="none">
                <a:solidFill>
                  <a:srgbClr val="66FFFF"/>
                </a:solidFill>
                <a:latin typeface="Arial Black"/>
                <a:ea typeface="Arial Black"/>
                <a:cs typeface="Arial Black"/>
                <a:sym typeface="Arial Black"/>
              </a:rPr>
              <a:t>CV Dx</a:t>
            </a:r>
            <a:endParaRPr>
              <a:solidFill>
                <a:srgbClr val="66FFFF"/>
              </a:solidFill>
            </a:endParaRPr>
          </a:p>
        </p:txBody>
      </p:sp>
      <p:sp>
        <p:nvSpPr>
          <p:cNvPr id="338" name="Google Shape;338;p12"/>
          <p:cNvSpPr txBox="1"/>
          <p:nvPr/>
        </p:nvSpPr>
        <p:spPr>
          <a:xfrm>
            <a:off x="7495066" y="4518172"/>
            <a:ext cx="4136069" cy="131112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D7E2F5"/>
              </a:buClr>
              <a:buSzPts val="4400"/>
              <a:buFont typeface="Arial Black"/>
              <a:buNone/>
            </a:pPr>
            <a:r>
              <a:rPr lang="en-US" sz="4400" b="1" i="0" u="none" strike="noStrike" cap="none">
                <a:solidFill>
                  <a:srgbClr val="D7E2F5"/>
                </a:solidFill>
                <a:latin typeface="Arial Black"/>
                <a:ea typeface="Arial Black"/>
                <a:cs typeface="Arial Black"/>
                <a:sym typeface="Arial Black"/>
              </a:rPr>
              <a:t>Readmission</a:t>
            </a:r>
            <a:endParaRPr/>
          </a:p>
          <a:p>
            <a:pPr marL="0" marR="0" lvl="0" indent="0" algn="ctr" rtl="0">
              <a:lnSpc>
                <a:spcPct val="90000"/>
              </a:lnSpc>
              <a:spcBef>
                <a:spcPts val="0"/>
              </a:spcBef>
              <a:spcAft>
                <a:spcPts val="0"/>
              </a:spcAft>
              <a:buClr>
                <a:srgbClr val="D7E2F5"/>
              </a:buClr>
              <a:buSzPts val="4400"/>
              <a:buFont typeface="Arial Black"/>
              <a:buNone/>
            </a:pPr>
            <a:r>
              <a:rPr lang="en-US" sz="4400" b="1" i="0" u="none" strike="noStrike" cap="none">
                <a:solidFill>
                  <a:srgbClr val="D7E2F5"/>
                </a:solidFill>
                <a:latin typeface="Arial Black"/>
                <a:ea typeface="Arial Black"/>
                <a:cs typeface="Arial Black"/>
                <a:sym typeface="Arial Black"/>
              </a:rPr>
              <a:t>Prevention</a:t>
            </a:r>
            <a:endParaRPr/>
          </a:p>
        </p:txBody>
      </p:sp>
      <p:sp>
        <p:nvSpPr>
          <p:cNvPr id="339" name="Google Shape;339;p12"/>
          <p:cNvSpPr txBox="1"/>
          <p:nvPr/>
        </p:nvSpPr>
        <p:spPr>
          <a:xfrm>
            <a:off x="8169930" y="9715500"/>
            <a:ext cx="2786340" cy="1311128"/>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D7E2F5"/>
              </a:buClr>
              <a:buSzPts val="4400"/>
              <a:buFont typeface="Arial Black"/>
              <a:buNone/>
            </a:pPr>
            <a:r>
              <a:rPr lang="en-US" sz="4400" b="1" i="0" u="none" strike="noStrike" cap="none">
                <a:solidFill>
                  <a:srgbClr val="D7E2F5"/>
                </a:solidFill>
                <a:latin typeface="Arial Black"/>
                <a:ea typeface="Arial Black"/>
                <a:cs typeface="Arial Black"/>
                <a:sym typeface="Arial Black"/>
              </a:rPr>
              <a:t>Hospital</a:t>
            </a:r>
            <a:br>
              <a:rPr lang="en-US" sz="4400" b="1" i="0" u="none" strike="noStrike" cap="none">
                <a:solidFill>
                  <a:srgbClr val="D7E2F5"/>
                </a:solidFill>
                <a:latin typeface="Arial Black"/>
                <a:ea typeface="Arial Black"/>
                <a:cs typeface="Arial Black"/>
                <a:sym typeface="Arial Black"/>
              </a:rPr>
            </a:br>
            <a:r>
              <a:rPr lang="en-US" sz="4400" b="1" i="0" u="none" strike="noStrike" cap="none">
                <a:solidFill>
                  <a:srgbClr val="D7E2F5"/>
                </a:solidFill>
                <a:latin typeface="Arial Black"/>
                <a:ea typeface="Arial Black"/>
                <a:cs typeface="Arial Black"/>
                <a:sym typeface="Arial Black"/>
              </a:rPr>
              <a:t>at Home</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000"/>
                                        <p:tgtEl>
                                          <p:spTgt spid="33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36"/>
                                        </p:tgtEl>
                                        <p:attrNameLst>
                                          <p:attrName>style.visibility</p:attrName>
                                        </p:attrNameLst>
                                      </p:cBhvr>
                                      <p:to>
                                        <p:strVal val="visible"/>
                                      </p:to>
                                    </p:set>
                                    <p:animEffect transition="in" filter="fade">
                                      <p:cBhvr>
                                        <p:cTn id="16" dur="1000"/>
                                        <p:tgtEl>
                                          <p:spTgt spid="33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29"/>
                                        </p:tgtEl>
                                        <p:attrNameLst>
                                          <p:attrName>style.visibility</p:attrName>
                                        </p:attrNameLst>
                                      </p:cBhvr>
                                      <p:to>
                                        <p:strVal val="visible"/>
                                      </p:to>
                                    </p:set>
                                    <p:anim calcmode="lin" valueType="num">
                                      <p:cBhvr additive="base">
                                        <p:cTn id="21" dur="500"/>
                                        <p:tgtEl>
                                          <p:spTgt spid="329"/>
                                        </p:tgtEl>
                                        <p:attrNameLst>
                                          <p:attrName>ppt_w</p:attrName>
                                        </p:attrNameLst>
                                      </p:cBhvr>
                                      <p:tavLst>
                                        <p:tav tm="0">
                                          <p:val>
                                            <p:strVal val="0"/>
                                          </p:val>
                                        </p:tav>
                                        <p:tav tm="100000">
                                          <p:val>
                                            <p:strVal val="#ppt_w"/>
                                          </p:val>
                                        </p:tav>
                                      </p:tavLst>
                                    </p:anim>
                                    <p:anim calcmode="lin" valueType="num">
                                      <p:cBhvr additive="base">
                                        <p:cTn id="22" dur="500"/>
                                        <p:tgtEl>
                                          <p:spTgt spid="329"/>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8"/>
                                        </p:tgtEl>
                                        <p:attrNameLst>
                                          <p:attrName>style.visibility</p:attrName>
                                        </p:attrNameLst>
                                      </p:cBhvr>
                                      <p:to>
                                        <p:strVal val="visible"/>
                                      </p:to>
                                    </p:set>
                                    <p:animEffect transition="in" filter="fade">
                                      <p:cBhvr>
                                        <p:cTn id="27" dur="1000"/>
                                        <p:tgtEl>
                                          <p:spTgt spid="338"/>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39"/>
                                        </p:tgtEl>
                                        <p:attrNameLst>
                                          <p:attrName>style.visibility</p:attrName>
                                        </p:attrNameLst>
                                      </p:cBhvr>
                                      <p:to>
                                        <p:strVal val="visible"/>
                                      </p:to>
                                    </p:set>
                                    <p:animEffect transition="in" filter="fade">
                                      <p:cBhvr>
                                        <p:cTn id="31"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a:extLst>
            <a:ext uri="{FF2B5EF4-FFF2-40B4-BE49-F238E27FC236}">
              <a16:creationId xmlns:a16="http://schemas.microsoft.com/office/drawing/2014/main" id="{916BC304-50ED-1B36-8CFE-E8734D840992}"/>
            </a:ext>
          </a:extLst>
        </p:cNvPr>
        <p:cNvGrpSpPr/>
        <p:nvPr/>
      </p:nvGrpSpPr>
      <p:grpSpPr>
        <a:xfrm>
          <a:off x="0" y="0"/>
          <a:ext cx="0" cy="0"/>
          <a:chOff x="0" y="0"/>
          <a:chExt cx="0" cy="0"/>
        </a:xfrm>
      </p:grpSpPr>
      <p:pic>
        <p:nvPicPr>
          <p:cNvPr id="354" name="Google Shape;354;p14">
            <a:extLst>
              <a:ext uri="{FF2B5EF4-FFF2-40B4-BE49-F238E27FC236}">
                <a16:creationId xmlns:a16="http://schemas.microsoft.com/office/drawing/2014/main" id="{5578AB1C-8476-4353-D7C6-B8D7C73C17E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200531" y="7620000"/>
            <a:ext cx="4183470" cy="3966876"/>
          </a:xfrm>
          <a:prstGeom prst="rect">
            <a:avLst/>
          </a:prstGeom>
          <a:noFill/>
          <a:ln>
            <a:noFill/>
          </a:ln>
        </p:spPr>
      </p:pic>
      <p:sp>
        <p:nvSpPr>
          <p:cNvPr id="355" name="Google Shape;355;p14">
            <a:extLst>
              <a:ext uri="{FF2B5EF4-FFF2-40B4-BE49-F238E27FC236}">
                <a16:creationId xmlns:a16="http://schemas.microsoft.com/office/drawing/2014/main" id="{B7151807-3947-0E44-7DBB-47DE53EB4723}"/>
              </a:ext>
            </a:extLst>
          </p:cNvPr>
          <p:cNvSpPr txBox="1">
            <a:spLocks noGrp="1"/>
          </p:cNvSpPr>
          <p:nvPr>
            <p:ph type="title"/>
          </p:nvPr>
        </p:nvSpPr>
        <p:spPr>
          <a:xfrm>
            <a:off x="1237129" y="774700"/>
            <a:ext cx="21945600" cy="1282700"/>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a:t>RPM: Clinical Benefits</a:t>
            </a:r>
            <a:endParaRPr/>
          </a:p>
        </p:txBody>
      </p:sp>
      <p:sp>
        <p:nvSpPr>
          <p:cNvPr id="356" name="Google Shape;356;p14">
            <a:extLst>
              <a:ext uri="{FF2B5EF4-FFF2-40B4-BE49-F238E27FC236}">
                <a16:creationId xmlns:a16="http://schemas.microsoft.com/office/drawing/2014/main" id="{B1ABE952-095A-B1FA-D9D0-48DE2978BDA6}"/>
              </a:ext>
            </a:extLst>
          </p:cNvPr>
          <p:cNvSpPr txBox="1">
            <a:spLocks noGrp="1"/>
          </p:cNvSpPr>
          <p:nvPr>
            <p:ph type="body" idx="1"/>
          </p:nvPr>
        </p:nvSpPr>
        <p:spPr>
          <a:xfrm>
            <a:off x="1190822" y="3335530"/>
            <a:ext cx="21948577" cy="84836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5400"/>
              <a:buNone/>
            </a:pPr>
            <a:r>
              <a:rPr lang="en-US" b="1">
                <a:latin typeface="Raleway" pitchFamily="2" charset="0"/>
                <a:ea typeface="Raleway Black"/>
                <a:cs typeface="Raleway Black"/>
                <a:sym typeface="Raleway Black"/>
              </a:rPr>
              <a:t>Clinical Care Quality</a:t>
            </a:r>
            <a:endParaRPr>
              <a:latin typeface="Raleway" pitchFamily="2" charset="0"/>
            </a:endParaRPr>
          </a:p>
          <a:p>
            <a:pPr marL="860425" lvl="0" indent="-860425" algn="l" rtl="0">
              <a:lnSpc>
                <a:spcPct val="100000"/>
              </a:lnSpc>
              <a:spcBef>
                <a:spcPts val="1000"/>
              </a:spcBef>
              <a:spcAft>
                <a:spcPts val="0"/>
              </a:spcAft>
              <a:buClr>
                <a:srgbClr val="000000"/>
              </a:buClr>
              <a:buSzPts val="5600"/>
              <a:buChar char="❖"/>
            </a:pPr>
            <a:r>
              <a:rPr lang="en-US" sz="5600" b="1">
                <a:latin typeface="Raleway" pitchFamily="2" charset="0"/>
                <a:ea typeface="Raleway Medium"/>
                <a:cs typeface="Raleway Medium"/>
                <a:sym typeface="Raleway Medium"/>
              </a:rPr>
              <a:t>Daily Insights allowing adjustment of the Care Plan</a:t>
            </a:r>
            <a:endParaRPr>
              <a:latin typeface="Raleway" pitchFamily="2" charset="0"/>
            </a:endParaRPr>
          </a:p>
          <a:p>
            <a:pPr marL="860425" lvl="0" indent="-860425" algn="l" rtl="0">
              <a:lnSpc>
                <a:spcPct val="100000"/>
              </a:lnSpc>
              <a:spcBef>
                <a:spcPts val="1000"/>
              </a:spcBef>
              <a:spcAft>
                <a:spcPts val="0"/>
              </a:spcAft>
              <a:buClr>
                <a:srgbClr val="000000"/>
              </a:buClr>
              <a:buSzPts val="5600"/>
              <a:buChar char="❖"/>
            </a:pPr>
            <a:r>
              <a:rPr lang="en-US" sz="5600">
                <a:latin typeface="Raleway" pitchFamily="2" charset="0"/>
                <a:ea typeface="Raleway Medium"/>
                <a:cs typeface="Raleway Medium"/>
                <a:sym typeface="Raleway Medium"/>
              </a:rPr>
              <a:t>Better “exam” capabilities – not “flying in the dark”</a:t>
            </a:r>
            <a:endParaRPr lang="en-US">
              <a:latin typeface="Raleway" pitchFamily="2" charset="0"/>
            </a:endParaRPr>
          </a:p>
          <a:p>
            <a:pPr marL="860425" lvl="0" indent="-860425" algn="l" rtl="0">
              <a:lnSpc>
                <a:spcPct val="100000"/>
              </a:lnSpc>
              <a:spcBef>
                <a:spcPts val="1000"/>
              </a:spcBef>
              <a:spcAft>
                <a:spcPts val="0"/>
              </a:spcAft>
              <a:buClr>
                <a:srgbClr val="000000"/>
              </a:buClr>
              <a:buSzPts val="5600"/>
              <a:buChar char="❖"/>
            </a:pPr>
            <a:r>
              <a:rPr lang="en-US" sz="5600">
                <a:latin typeface="Raleway" pitchFamily="2" charset="0"/>
                <a:ea typeface="Raleway Medium"/>
                <a:cs typeface="Raleway Medium"/>
                <a:sym typeface="Raleway Medium"/>
              </a:rPr>
              <a:t>With video capabilities, opportunities for interactive visits</a:t>
            </a:r>
            <a:endParaRPr>
              <a:latin typeface="Raleway" pitchFamily="2" charset="0"/>
            </a:endParaRPr>
          </a:p>
          <a:p>
            <a:pPr marL="860425" lvl="0" indent="-860425" algn="l" rtl="0">
              <a:lnSpc>
                <a:spcPct val="100000"/>
              </a:lnSpc>
              <a:spcBef>
                <a:spcPts val="1000"/>
              </a:spcBef>
              <a:spcAft>
                <a:spcPts val="0"/>
              </a:spcAft>
              <a:buClr>
                <a:srgbClr val="000000"/>
              </a:buClr>
              <a:buSzPts val="5600"/>
              <a:buChar char="❖"/>
            </a:pPr>
            <a:r>
              <a:rPr lang="en-US" sz="5600">
                <a:latin typeface="Raleway" pitchFamily="2" charset="0"/>
                <a:ea typeface="Raleway Medium"/>
                <a:cs typeface="Raleway Medium"/>
                <a:sym typeface="Raleway Medium"/>
              </a:rPr>
              <a:t>Establishing a Baseline to detect onset of disease</a:t>
            </a:r>
            <a:endParaRPr>
              <a:latin typeface="Raleway" pitchFamily="2" charset="0"/>
            </a:endParaRPr>
          </a:p>
          <a:p>
            <a:pPr marL="0" lvl="0" indent="0" algn="l" rtl="0">
              <a:lnSpc>
                <a:spcPct val="100000"/>
              </a:lnSpc>
              <a:spcBef>
                <a:spcPts val="2400"/>
              </a:spcBef>
              <a:spcAft>
                <a:spcPts val="0"/>
              </a:spcAft>
              <a:buClr>
                <a:srgbClr val="000000"/>
              </a:buClr>
              <a:buSzPts val="5400"/>
              <a:buNone/>
            </a:pPr>
            <a:r>
              <a:rPr lang="en-US" b="1">
                <a:latin typeface="Raleway" pitchFamily="2" charset="0"/>
                <a:ea typeface="Raleway Black"/>
                <a:cs typeface="Raleway Black"/>
                <a:sym typeface="Raleway Black"/>
              </a:rPr>
              <a:t>Patient Engagement</a:t>
            </a:r>
            <a:endParaRPr b="1">
              <a:latin typeface="Raleway" pitchFamily="2" charset="0"/>
            </a:endParaRPr>
          </a:p>
          <a:p>
            <a:pPr marL="860425" lvl="0" indent="-860425" algn="l" rtl="0">
              <a:lnSpc>
                <a:spcPct val="100000"/>
              </a:lnSpc>
              <a:spcBef>
                <a:spcPts val="1000"/>
              </a:spcBef>
              <a:spcAft>
                <a:spcPts val="0"/>
              </a:spcAft>
              <a:buClr>
                <a:srgbClr val="000000"/>
              </a:buClr>
              <a:buSzPts val="5600"/>
              <a:buChar char="❖"/>
            </a:pPr>
            <a:r>
              <a:rPr lang="en-US" sz="5600">
                <a:latin typeface="Raleway" pitchFamily="2" charset="0"/>
                <a:ea typeface="Raleway Medium"/>
                <a:cs typeface="Raleway Medium"/>
                <a:sym typeface="Raleway Medium"/>
              </a:rPr>
              <a:t>“Seeing your body” increases patients’ engagement</a:t>
            </a:r>
            <a:endParaRPr>
              <a:latin typeface="Raleway" pitchFamily="2" charset="0"/>
            </a:endParaRPr>
          </a:p>
          <a:p>
            <a:pPr marL="860425" lvl="0" indent="-860425" algn="l" rtl="0">
              <a:lnSpc>
                <a:spcPct val="100000"/>
              </a:lnSpc>
              <a:spcBef>
                <a:spcPts val="1000"/>
              </a:spcBef>
              <a:spcAft>
                <a:spcPts val="0"/>
              </a:spcAft>
              <a:buClr>
                <a:srgbClr val="000000"/>
              </a:buClr>
              <a:buSzPts val="5600"/>
              <a:buChar char="❖"/>
            </a:pPr>
            <a:r>
              <a:rPr lang="en-US" sz="5600">
                <a:latin typeface="Raleway" pitchFamily="2" charset="0"/>
                <a:ea typeface="Raleway Medium"/>
                <a:cs typeface="Raleway Medium"/>
                <a:sym typeface="Raleway Medium"/>
              </a:rPr>
              <a:t>Opportunities for Just-in-Time Education of patients</a:t>
            </a:r>
            <a:endParaRPr>
              <a:latin typeface="Raleway" pitchFamily="2" charset="0"/>
            </a:endParaRPr>
          </a:p>
        </p:txBody>
      </p:sp>
      <p:sp>
        <p:nvSpPr>
          <p:cNvPr id="357" name="Google Shape;357;p14">
            <a:extLst>
              <a:ext uri="{FF2B5EF4-FFF2-40B4-BE49-F238E27FC236}">
                <a16:creationId xmlns:a16="http://schemas.microsoft.com/office/drawing/2014/main" id="{B8AAF2E9-FF26-ACAC-8532-A06561C9C563}"/>
              </a:ext>
            </a:extLst>
          </p:cNvPr>
          <p:cNvSpPr txBox="1">
            <a:spLocks noGrp="1"/>
          </p:cNvSpPr>
          <p:nvPr>
            <p:ph type="body" idx="2"/>
          </p:nvPr>
        </p:nvSpPr>
        <p:spPr>
          <a:xfrm>
            <a:off x="1237129" y="1938779"/>
            <a:ext cx="21945600" cy="832613"/>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75DDDD"/>
              </a:buClr>
              <a:buSzPts val="4400"/>
              <a:buFont typeface="Rubik Medium"/>
              <a:buNone/>
            </a:pPr>
            <a:endParaRPr/>
          </a:p>
        </p:txBody>
      </p:sp>
      <p:sp>
        <p:nvSpPr>
          <p:cNvPr id="358" name="Google Shape;358;p14">
            <a:extLst>
              <a:ext uri="{FF2B5EF4-FFF2-40B4-BE49-F238E27FC236}">
                <a16:creationId xmlns:a16="http://schemas.microsoft.com/office/drawing/2014/main" id="{6448B2A6-70AA-1CA5-4868-9C3687C204DD}"/>
              </a:ext>
            </a:extLst>
          </p:cNvPr>
          <p:cNvSpPr txBox="1">
            <a:spLocks noGrp="1"/>
          </p:cNvSpPr>
          <p:nvPr>
            <p:ph type="ftr" idx="11"/>
          </p:nvPr>
        </p:nvSpPr>
        <p:spPr>
          <a:xfrm>
            <a:off x="8050310" y="12969240"/>
            <a:ext cx="8229600" cy="730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 2020-2025 Ingenium Digital Health Advisors</a:t>
            </a:r>
            <a:endParaRPr/>
          </a:p>
        </p:txBody>
      </p:sp>
    </p:spTree>
    <p:extLst>
      <p:ext uri="{BB962C8B-B14F-4D97-AF65-F5344CB8AC3E}">
        <p14:creationId xmlns:p14="http://schemas.microsoft.com/office/powerpoint/2010/main" val="3754628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animEffect transition="in" filter="fade">
                                      <p:cBhvr>
                                        <p:cTn id="7" dur="1000"/>
                                        <p:tgtEl>
                                          <p:spTgt spid="35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6">
                                            <p:txEl>
                                              <p:pRg st="1" end="1"/>
                                            </p:txEl>
                                          </p:spTgt>
                                        </p:tgtEl>
                                        <p:attrNameLst>
                                          <p:attrName>style.visibility</p:attrName>
                                        </p:attrNameLst>
                                      </p:cBhvr>
                                      <p:to>
                                        <p:strVal val="visible"/>
                                      </p:to>
                                    </p:set>
                                    <p:animEffect transition="in" filter="fade">
                                      <p:cBhvr>
                                        <p:cTn id="10" dur="1000"/>
                                        <p:tgtEl>
                                          <p:spTgt spid="35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6">
                                            <p:txEl>
                                              <p:pRg st="3" end="3"/>
                                            </p:txEl>
                                          </p:spTgt>
                                        </p:tgtEl>
                                        <p:attrNameLst>
                                          <p:attrName>style.visibility</p:attrName>
                                        </p:attrNameLst>
                                      </p:cBhvr>
                                      <p:to>
                                        <p:strVal val="visible"/>
                                      </p:to>
                                    </p:set>
                                    <p:animEffect transition="in" filter="fade">
                                      <p:cBhvr>
                                        <p:cTn id="13" dur="1000"/>
                                        <p:tgtEl>
                                          <p:spTgt spid="35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56">
                                            <p:txEl>
                                              <p:pRg st="2" end="2"/>
                                            </p:txEl>
                                          </p:spTgt>
                                        </p:tgtEl>
                                        <p:attrNameLst>
                                          <p:attrName>style.visibility</p:attrName>
                                        </p:attrNameLst>
                                      </p:cBhvr>
                                      <p:to>
                                        <p:strVal val="visible"/>
                                      </p:to>
                                    </p:set>
                                    <p:animEffect transition="in" filter="fade">
                                      <p:cBhvr>
                                        <p:cTn id="16" dur="1000"/>
                                        <p:tgtEl>
                                          <p:spTgt spid="35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56">
                                            <p:txEl>
                                              <p:pRg st="4" end="4"/>
                                            </p:txEl>
                                          </p:spTgt>
                                        </p:tgtEl>
                                        <p:attrNameLst>
                                          <p:attrName>style.visibility</p:attrName>
                                        </p:attrNameLst>
                                      </p:cBhvr>
                                      <p:to>
                                        <p:strVal val="visible"/>
                                      </p:to>
                                    </p:set>
                                    <p:animEffect transition="in" filter="fade">
                                      <p:cBhvr>
                                        <p:cTn id="19" dur="1000"/>
                                        <p:tgtEl>
                                          <p:spTgt spid="35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56">
                                            <p:txEl>
                                              <p:pRg st="5" end="5"/>
                                            </p:txEl>
                                          </p:spTgt>
                                        </p:tgtEl>
                                        <p:attrNameLst>
                                          <p:attrName>style.visibility</p:attrName>
                                        </p:attrNameLst>
                                      </p:cBhvr>
                                      <p:to>
                                        <p:strVal val="visible"/>
                                      </p:to>
                                    </p:set>
                                    <p:animEffect transition="in" filter="fade">
                                      <p:cBhvr>
                                        <p:cTn id="22" dur="1000"/>
                                        <p:tgtEl>
                                          <p:spTgt spid="35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56">
                                            <p:txEl>
                                              <p:pRg st="6" end="6"/>
                                            </p:txEl>
                                          </p:spTgt>
                                        </p:tgtEl>
                                        <p:attrNameLst>
                                          <p:attrName>style.visibility</p:attrName>
                                        </p:attrNameLst>
                                      </p:cBhvr>
                                      <p:to>
                                        <p:strVal val="visible"/>
                                      </p:to>
                                    </p:set>
                                    <p:animEffect transition="in" filter="fade">
                                      <p:cBhvr>
                                        <p:cTn id="25" dur="1000"/>
                                        <p:tgtEl>
                                          <p:spTgt spid="35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56">
                                            <p:txEl>
                                              <p:pRg st="7" end="7"/>
                                            </p:txEl>
                                          </p:spTgt>
                                        </p:tgtEl>
                                        <p:attrNameLst>
                                          <p:attrName>style.visibility</p:attrName>
                                        </p:attrNameLst>
                                      </p:cBhvr>
                                      <p:to>
                                        <p:strVal val="visible"/>
                                      </p:to>
                                    </p:set>
                                    <p:animEffect transition="in" filter="fade">
                                      <p:cBhvr>
                                        <p:cTn id="28" dur="1000"/>
                                        <p:tgtEl>
                                          <p:spTgt spid="35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4"/>
                                        </p:tgtEl>
                                        <p:attrNameLst>
                                          <p:attrName>style.visibility</p:attrName>
                                        </p:attrNameLst>
                                      </p:cBhvr>
                                      <p:to>
                                        <p:strVal val="visible"/>
                                      </p:to>
                                    </p:set>
                                    <p:animEffect transition="in" filter="fade">
                                      <p:cBhvr>
                                        <p:cTn id="33"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5E5CF-B9F8-77C7-D751-7F72E92973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733635-C1C2-730B-D507-BA8E614E203A}"/>
              </a:ext>
            </a:extLst>
          </p:cNvPr>
          <p:cNvSpPr>
            <a:spLocks noGrp="1"/>
          </p:cNvSpPr>
          <p:nvPr>
            <p:ph type="title"/>
          </p:nvPr>
        </p:nvSpPr>
        <p:spPr>
          <a:xfrm>
            <a:off x="10233476" y="1371599"/>
            <a:ext cx="13388523" cy="5943602"/>
          </a:xfrm>
        </p:spPr>
        <p:txBody>
          <a:bodyPr spcFirstLastPara="1" vert="horz" wrap="square" lIns="182880" tIns="91440" rIns="182880" bIns="91440" rtlCol="0" anchor="b" anchorCtr="0">
            <a:normAutofit/>
          </a:bodyPr>
          <a:lstStyle/>
          <a:p>
            <a:pPr>
              <a:lnSpc>
                <a:spcPct val="100000"/>
              </a:lnSpc>
            </a:pPr>
            <a:r>
              <a:rPr lang="en-US" sz="9600"/>
              <a:t>PREPARING </a:t>
            </a:r>
            <a:br>
              <a:rPr lang="en-US" sz="9600"/>
            </a:br>
            <a:r>
              <a:rPr lang="en-US" sz="9600"/>
              <a:t>To Launch</a:t>
            </a:r>
            <a:br>
              <a:rPr lang="en-US" sz="9600"/>
            </a:br>
            <a:r>
              <a:rPr lang="en-US" sz="9600"/>
              <a:t>A Telehealth Service</a:t>
            </a:r>
          </a:p>
        </p:txBody>
      </p:sp>
      <p:pic>
        <p:nvPicPr>
          <p:cNvPr id="6" name="Picture 4" descr="A child drawing a rocket on a concrete wall">
            <a:extLst>
              <a:ext uri="{FF2B5EF4-FFF2-40B4-BE49-F238E27FC236}">
                <a16:creationId xmlns:a16="http://schemas.microsoft.com/office/drawing/2014/main" id="{7B11338F-0C78-2271-8DA4-ACC0EA72C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1" y="20"/>
            <a:ext cx="9279426" cy="1371598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91657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148"/>
          <p:cNvSpPr txBox="1"/>
          <p:nvPr/>
        </p:nvSpPr>
        <p:spPr>
          <a:xfrm rot="-5400000">
            <a:off x="-3754806" y="4233248"/>
            <a:ext cx="12344400" cy="3877904"/>
          </a:xfrm>
          <a:prstGeom prst="rect">
            <a:avLst/>
          </a:prstGeom>
          <a:noFill/>
          <a:ln>
            <a:noFill/>
          </a:ln>
        </p:spPr>
        <p:txBody>
          <a:bodyPr spcFirstLastPara="1" wrap="square" lIns="182850" tIns="91400" rIns="182850" bIns="91400" anchor="t" anchorCtr="0">
            <a:spAutoFit/>
          </a:bodyPr>
          <a:lstStyle/>
          <a:p>
            <a:pPr algn="ctr">
              <a:buClr>
                <a:srgbClr val="1482AB"/>
              </a:buClr>
              <a:buSzPts val="4000"/>
            </a:pPr>
            <a:r>
              <a:rPr lang="en-US" sz="8000" b="1">
                <a:solidFill>
                  <a:schemeClr val="accent2">
                    <a:lumMod val="75000"/>
                  </a:schemeClr>
                </a:solidFill>
                <a:latin typeface="Candal"/>
                <a:ea typeface="Candal"/>
                <a:cs typeface="Candal"/>
                <a:sym typeface="Candal"/>
              </a:rPr>
              <a:t>Ingenium </a:t>
            </a:r>
            <a:br>
              <a:rPr lang="en-US" sz="8000" b="1">
                <a:solidFill>
                  <a:schemeClr val="accent2">
                    <a:lumMod val="75000"/>
                  </a:schemeClr>
                </a:solidFill>
                <a:latin typeface="Candal"/>
                <a:ea typeface="Candal"/>
                <a:cs typeface="Candal"/>
                <a:sym typeface="Candal"/>
              </a:rPr>
            </a:br>
            <a:r>
              <a:rPr lang="en-US" sz="8000" b="1">
                <a:solidFill>
                  <a:schemeClr val="accent2">
                    <a:lumMod val="75000"/>
                  </a:schemeClr>
                </a:solidFill>
                <a:latin typeface="Candal"/>
                <a:ea typeface="Candal"/>
                <a:cs typeface="Candal"/>
                <a:sym typeface="Candal"/>
              </a:rPr>
              <a:t>Telehealth Service </a:t>
            </a:r>
            <a:br>
              <a:rPr lang="en-US" sz="8000" b="1">
                <a:solidFill>
                  <a:schemeClr val="accent2">
                    <a:lumMod val="75000"/>
                  </a:schemeClr>
                </a:solidFill>
                <a:latin typeface="Candal"/>
                <a:ea typeface="Candal"/>
                <a:cs typeface="Candal"/>
                <a:sym typeface="Candal"/>
              </a:rPr>
            </a:br>
            <a:r>
              <a:rPr lang="en-US" sz="8000" b="1">
                <a:solidFill>
                  <a:schemeClr val="accent2">
                    <a:lumMod val="75000"/>
                  </a:schemeClr>
                </a:solidFill>
                <a:latin typeface="Candal"/>
                <a:ea typeface="Candal"/>
                <a:cs typeface="Candal"/>
                <a:sym typeface="Candal"/>
              </a:rPr>
              <a:t>Launch Process</a:t>
            </a:r>
            <a:endParaRPr sz="2800" b="1">
              <a:solidFill>
                <a:schemeClr val="accent2">
                  <a:lumMod val="75000"/>
                </a:schemeClr>
              </a:solidFill>
            </a:endParaRPr>
          </a:p>
        </p:txBody>
      </p:sp>
      <p:sp>
        <p:nvSpPr>
          <p:cNvPr id="2705" name="Google Shape;2705;p148"/>
          <p:cNvSpPr txBox="1"/>
          <p:nvPr/>
        </p:nvSpPr>
        <p:spPr>
          <a:xfrm>
            <a:off x="5779304" y="-124278"/>
            <a:ext cx="13042096"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548135"/>
              </a:buClr>
              <a:buSzPts val="3200"/>
            </a:pPr>
            <a:r>
              <a:rPr lang="en-US" sz="6400" b="1">
                <a:solidFill>
                  <a:srgbClr val="548135"/>
                </a:solidFill>
                <a:latin typeface="Arial Black" panose="020B0A04020102020204" pitchFamily="34" charset="0"/>
                <a:ea typeface="Arial Rounded"/>
                <a:cs typeface="Arial Rounded"/>
                <a:sym typeface="Arial Rounded"/>
              </a:rPr>
              <a:t>Service Verification</a:t>
            </a:r>
            <a:endParaRPr sz="2800"/>
          </a:p>
        </p:txBody>
      </p:sp>
      <p:sp>
        <p:nvSpPr>
          <p:cNvPr id="2706" name="Google Shape;2706;p148"/>
          <p:cNvSpPr txBox="1"/>
          <p:nvPr/>
        </p:nvSpPr>
        <p:spPr>
          <a:xfrm>
            <a:off x="5547790" y="8200572"/>
            <a:ext cx="4611000"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FF0000"/>
              </a:buClr>
              <a:buSzPts val="3200"/>
            </a:pPr>
            <a:r>
              <a:rPr lang="en-US" sz="6400" b="1">
                <a:solidFill>
                  <a:srgbClr val="FF0000"/>
                </a:solidFill>
                <a:latin typeface="Arial Black" panose="020B0A04020102020204" pitchFamily="34" charset="0"/>
                <a:ea typeface="Arial Rounded"/>
                <a:cs typeface="Arial Rounded"/>
                <a:sym typeface="Arial Rounded"/>
              </a:rPr>
              <a:t>Service </a:t>
            </a:r>
            <a:br>
              <a:rPr lang="en-US" sz="6400" b="1">
                <a:solidFill>
                  <a:srgbClr val="FF0000"/>
                </a:solidFill>
                <a:latin typeface="Arial Black" panose="020B0A04020102020204" pitchFamily="34" charset="0"/>
                <a:ea typeface="Arial Rounded"/>
                <a:cs typeface="Arial Rounded"/>
                <a:sym typeface="Arial Rounded"/>
              </a:rPr>
            </a:br>
            <a:r>
              <a:rPr lang="en-US" sz="6400" b="1">
                <a:solidFill>
                  <a:srgbClr val="FF0000"/>
                </a:solidFill>
                <a:latin typeface="Arial Black" panose="020B0A04020102020204" pitchFamily="34" charset="0"/>
                <a:ea typeface="Arial Rounded"/>
                <a:cs typeface="Arial Rounded"/>
                <a:sym typeface="Arial Rounded"/>
              </a:rPr>
              <a:t>Validation</a:t>
            </a:r>
            <a:endParaRPr sz="2800"/>
          </a:p>
        </p:txBody>
      </p:sp>
      <p:sp>
        <p:nvSpPr>
          <p:cNvPr id="2707" name="Google Shape;2707;p148"/>
          <p:cNvSpPr txBox="1"/>
          <p:nvPr/>
        </p:nvSpPr>
        <p:spPr>
          <a:xfrm>
            <a:off x="5778035" y="3623642"/>
            <a:ext cx="12986366"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ED7D31"/>
              </a:buClr>
              <a:buSzPts val="3200"/>
            </a:pPr>
            <a:r>
              <a:rPr lang="en-US" sz="6400" b="1">
                <a:solidFill>
                  <a:srgbClr val="ED7D31"/>
                </a:solidFill>
                <a:latin typeface="Arial Black" panose="020B0A04020102020204" pitchFamily="34" charset="0"/>
                <a:ea typeface="Arial Rounded"/>
                <a:cs typeface="Arial Rounded"/>
                <a:sym typeface="Arial Rounded"/>
              </a:rPr>
              <a:t>Service Definition</a:t>
            </a:r>
            <a:endParaRPr sz="2800"/>
          </a:p>
        </p:txBody>
      </p:sp>
      <p:sp>
        <p:nvSpPr>
          <p:cNvPr id="2708" name="Google Shape;2708;p148"/>
          <p:cNvSpPr txBox="1"/>
          <p:nvPr/>
        </p:nvSpPr>
        <p:spPr>
          <a:xfrm>
            <a:off x="10158790" y="8200572"/>
            <a:ext cx="8633476"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C00000"/>
              </a:buClr>
              <a:buSzPts val="3200"/>
            </a:pPr>
            <a:r>
              <a:rPr lang="en-US" sz="6400" b="1">
                <a:solidFill>
                  <a:srgbClr val="C00000"/>
                </a:solidFill>
                <a:latin typeface="Arial Black" panose="020B0A04020102020204" pitchFamily="34" charset="0"/>
                <a:ea typeface="Arial Rounded"/>
                <a:cs typeface="Arial Rounded"/>
                <a:sym typeface="Arial Rounded"/>
              </a:rPr>
              <a:t>Service Implementation</a:t>
            </a:r>
            <a:endParaRPr sz="2800"/>
          </a:p>
        </p:txBody>
      </p:sp>
      <p:sp>
        <p:nvSpPr>
          <p:cNvPr id="2709" name="Google Shape;2709;p148"/>
          <p:cNvSpPr/>
          <p:nvPr/>
        </p:nvSpPr>
        <p:spPr>
          <a:xfrm>
            <a:off x="11821420" y="2028372"/>
            <a:ext cx="914400" cy="2057400"/>
          </a:xfrm>
          <a:prstGeom prst="downArrow">
            <a:avLst>
              <a:gd name="adj1" fmla="val 50000"/>
              <a:gd name="adj2" fmla="val 50000"/>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chemeClr val="dk1"/>
              </a:buClr>
              <a:buSzPts val="1800"/>
            </a:pPr>
            <a:endParaRPr sz="3600">
              <a:solidFill>
                <a:srgbClr val="FFFFFF"/>
              </a:solidFill>
              <a:latin typeface="Calibri"/>
              <a:ea typeface="Calibri"/>
              <a:cs typeface="Calibri"/>
              <a:sym typeface="Calibri"/>
            </a:endParaRPr>
          </a:p>
        </p:txBody>
      </p:sp>
      <p:sp>
        <p:nvSpPr>
          <p:cNvPr id="2710" name="Google Shape;2710;p148"/>
          <p:cNvSpPr/>
          <p:nvPr/>
        </p:nvSpPr>
        <p:spPr>
          <a:xfrm rot="3403419">
            <a:off x="9984362" y="5057189"/>
            <a:ext cx="914400" cy="3421278"/>
          </a:xfrm>
          <a:prstGeom prst="downArrow">
            <a:avLst>
              <a:gd name="adj1" fmla="val 50000"/>
              <a:gd name="adj2" fmla="val 50000"/>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chemeClr val="dk1"/>
              </a:buClr>
              <a:buSzPts val="1800"/>
            </a:pPr>
            <a:endParaRPr sz="3600">
              <a:solidFill>
                <a:srgbClr val="FFFFFF"/>
              </a:solidFill>
              <a:latin typeface="Calibri"/>
              <a:ea typeface="Calibri"/>
              <a:cs typeface="Calibri"/>
              <a:sym typeface="Calibri"/>
            </a:endParaRPr>
          </a:p>
        </p:txBody>
      </p:sp>
      <p:sp>
        <p:nvSpPr>
          <p:cNvPr id="2711" name="Google Shape;2711;p148"/>
          <p:cNvSpPr/>
          <p:nvPr/>
        </p:nvSpPr>
        <p:spPr>
          <a:xfrm rot="-5400000">
            <a:off x="10136244" y="8358182"/>
            <a:ext cx="914400" cy="1513580"/>
          </a:xfrm>
          <a:prstGeom prst="downArrow">
            <a:avLst>
              <a:gd name="adj1" fmla="val 50000"/>
              <a:gd name="adj2" fmla="val 50000"/>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chemeClr val="dk1"/>
              </a:buClr>
              <a:buSzPts val="1800"/>
            </a:pPr>
            <a:endParaRPr sz="3600">
              <a:solidFill>
                <a:srgbClr val="FFFFFF"/>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E1782C0-929D-4FE4-85FC-88085D88FDF2}"/>
              </a:ext>
            </a:extLst>
          </p:cNvPr>
          <p:cNvSpPr>
            <a:spLocks noGrp="1"/>
          </p:cNvSpPr>
          <p:nvPr>
            <p:ph type="sldNum" idx="12"/>
          </p:nvPr>
        </p:nvSpPr>
        <p:spPr/>
        <p:txBody>
          <a:bodyPr/>
          <a:lstStyle/>
          <a:p>
            <a:pPr algn="r"/>
            <a:fld id="{00000000-1234-1234-1234-123412341234}" type="slidenum">
              <a:rPr lang="en-US" smtClean="0"/>
              <a:pPr algn="r"/>
              <a:t>14</a:t>
            </a:fld>
            <a:endParaRPr lang="en-US"/>
          </a:p>
        </p:txBody>
      </p:sp>
      <p:sp>
        <p:nvSpPr>
          <p:cNvPr id="4" name="Footer Placeholder 2">
            <a:extLst>
              <a:ext uri="{FF2B5EF4-FFF2-40B4-BE49-F238E27FC236}">
                <a16:creationId xmlns:a16="http://schemas.microsoft.com/office/drawing/2014/main" id="{9B330D6F-AF93-6C91-ADB5-BF54CDEF395B}"/>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2016-2025 by Ingenium Consulting Group, Inc.</a:t>
            </a:r>
          </a:p>
        </p:txBody>
      </p:sp>
    </p:spTree>
    <p:extLst>
      <p:ext uri="{BB962C8B-B14F-4D97-AF65-F5344CB8AC3E}">
        <p14:creationId xmlns:p14="http://schemas.microsoft.com/office/powerpoint/2010/main" val="4056685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09"/>
                                        </p:tgtEl>
                                        <p:attrNameLst>
                                          <p:attrName>style.visibility</p:attrName>
                                        </p:attrNameLst>
                                      </p:cBhvr>
                                      <p:to>
                                        <p:strVal val="visible"/>
                                      </p:to>
                                    </p:set>
                                    <p:animEffect transition="in" filter="fade">
                                      <p:cBhvr>
                                        <p:cTn id="7" dur="500"/>
                                        <p:tgtEl>
                                          <p:spTgt spid="27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07"/>
                                        </p:tgtEl>
                                        <p:attrNameLst>
                                          <p:attrName>style.visibility</p:attrName>
                                        </p:attrNameLst>
                                      </p:cBhvr>
                                      <p:to>
                                        <p:strVal val="visible"/>
                                      </p:to>
                                    </p:set>
                                    <p:animEffect transition="in" filter="fade">
                                      <p:cBhvr>
                                        <p:cTn id="11" dur="500"/>
                                        <p:tgtEl>
                                          <p:spTgt spid="270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10"/>
                                        </p:tgtEl>
                                        <p:attrNameLst>
                                          <p:attrName>style.visibility</p:attrName>
                                        </p:attrNameLst>
                                      </p:cBhvr>
                                      <p:to>
                                        <p:strVal val="visible"/>
                                      </p:to>
                                    </p:set>
                                    <p:animEffect transition="in" filter="fade">
                                      <p:cBhvr>
                                        <p:cTn id="15" dur="500"/>
                                        <p:tgtEl>
                                          <p:spTgt spid="27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06"/>
                                        </p:tgtEl>
                                        <p:attrNameLst>
                                          <p:attrName>style.visibility</p:attrName>
                                        </p:attrNameLst>
                                      </p:cBhvr>
                                      <p:to>
                                        <p:strVal val="visible"/>
                                      </p:to>
                                    </p:set>
                                    <p:animEffect transition="in" filter="fade">
                                      <p:cBhvr>
                                        <p:cTn id="19" dur="500"/>
                                        <p:tgtEl>
                                          <p:spTgt spid="270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11"/>
                                        </p:tgtEl>
                                        <p:attrNameLst>
                                          <p:attrName>style.visibility</p:attrName>
                                        </p:attrNameLst>
                                      </p:cBhvr>
                                      <p:to>
                                        <p:strVal val="visible"/>
                                      </p:to>
                                    </p:set>
                                    <p:animEffect transition="in" filter="fade">
                                      <p:cBhvr>
                                        <p:cTn id="23" dur="500"/>
                                        <p:tgtEl>
                                          <p:spTgt spid="27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08"/>
                                        </p:tgtEl>
                                        <p:attrNameLst>
                                          <p:attrName>style.visibility</p:attrName>
                                        </p:attrNameLst>
                                      </p:cBhvr>
                                      <p:to>
                                        <p:strVal val="visible"/>
                                      </p:to>
                                    </p:set>
                                    <p:animEffect transition="in" filter="fade">
                                      <p:cBhvr>
                                        <p:cTn id="27" dur="500"/>
                                        <p:tgtEl>
                                          <p:spTgt spid="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49"/>
          <p:cNvSpPr txBox="1"/>
          <p:nvPr/>
        </p:nvSpPr>
        <p:spPr>
          <a:xfrm rot="-5400000">
            <a:off x="-3816255" y="4233248"/>
            <a:ext cx="12344400" cy="3877904"/>
          </a:xfrm>
          <a:prstGeom prst="rect">
            <a:avLst/>
          </a:prstGeom>
          <a:noFill/>
          <a:ln>
            <a:noFill/>
          </a:ln>
        </p:spPr>
        <p:txBody>
          <a:bodyPr spcFirstLastPara="1" wrap="square" lIns="182850" tIns="91400" rIns="182850" bIns="91400" anchor="t" anchorCtr="0">
            <a:spAutoFit/>
          </a:bodyPr>
          <a:lstStyle/>
          <a:p>
            <a:pPr algn="ctr">
              <a:buClr>
                <a:srgbClr val="1482AB"/>
              </a:buClr>
              <a:buSzPts val="4000"/>
            </a:pPr>
            <a:r>
              <a:rPr lang="en-US" sz="8000" b="1">
                <a:solidFill>
                  <a:schemeClr val="accent2">
                    <a:lumMod val="75000"/>
                  </a:schemeClr>
                </a:solidFill>
                <a:latin typeface="Candal"/>
                <a:ea typeface="Candal"/>
                <a:cs typeface="Candal"/>
                <a:sym typeface="Candal"/>
              </a:rPr>
              <a:t>Ingenium </a:t>
            </a:r>
            <a:br>
              <a:rPr lang="en-US" sz="8000" b="1">
                <a:solidFill>
                  <a:schemeClr val="accent2">
                    <a:lumMod val="75000"/>
                  </a:schemeClr>
                </a:solidFill>
                <a:latin typeface="Candal"/>
                <a:ea typeface="Candal"/>
                <a:cs typeface="Candal"/>
                <a:sym typeface="Candal"/>
              </a:rPr>
            </a:br>
            <a:r>
              <a:rPr lang="en-US" sz="8000" b="1">
                <a:solidFill>
                  <a:schemeClr val="accent2">
                    <a:lumMod val="75000"/>
                  </a:schemeClr>
                </a:solidFill>
                <a:latin typeface="Candal"/>
                <a:ea typeface="Candal"/>
                <a:cs typeface="Candal"/>
                <a:sym typeface="Candal"/>
              </a:rPr>
              <a:t>Telehealth Service </a:t>
            </a:r>
            <a:br>
              <a:rPr lang="en-US" sz="8000" b="1">
                <a:solidFill>
                  <a:schemeClr val="accent2">
                    <a:lumMod val="75000"/>
                  </a:schemeClr>
                </a:solidFill>
                <a:latin typeface="Candal"/>
                <a:ea typeface="Candal"/>
                <a:cs typeface="Candal"/>
                <a:sym typeface="Candal"/>
              </a:rPr>
            </a:br>
            <a:r>
              <a:rPr lang="en-US" sz="8000" b="1">
                <a:solidFill>
                  <a:schemeClr val="accent2">
                    <a:lumMod val="75000"/>
                  </a:schemeClr>
                </a:solidFill>
                <a:latin typeface="Candal"/>
                <a:ea typeface="Candal"/>
                <a:cs typeface="Candal"/>
                <a:sym typeface="Candal"/>
              </a:rPr>
              <a:t>Launch Process</a:t>
            </a:r>
            <a:endParaRPr sz="2800" b="1">
              <a:solidFill>
                <a:schemeClr val="accent2">
                  <a:lumMod val="75000"/>
                </a:schemeClr>
              </a:solidFill>
            </a:endParaRPr>
          </a:p>
        </p:txBody>
      </p:sp>
      <p:sp>
        <p:nvSpPr>
          <p:cNvPr id="2718" name="Google Shape;2718;p149"/>
          <p:cNvSpPr/>
          <p:nvPr/>
        </p:nvSpPr>
        <p:spPr>
          <a:xfrm>
            <a:off x="14565564" y="1732430"/>
            <a:ext cx="4206240" cy="2560320"/>
          </a:xfrm>
          <a:prstGeom prst="roundRect">
            <a:avLst>
              <a:gd name="adj" fmla="val 16667"/>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Clinical</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2800"/>
          </a:p>
        </p:txBody>
      </p:sp>
      <p:sp>
        <p:nvSpPr>
          <p:cNvPr id="2719" name="Google Shape;2719;p149"/>
          <p:cNvSpPr/>
          <p:nvPr/>
        </p:nvSpPr>
        <p:spPr>
          <a:xfrm>
            <a:off x="5775626" y="1732430"/>
            <a:ext cx="4206240" cy="2560320"/>
          </a:xfrm>
          <a:prstGeom prst="roundRect">
            <a:avLst>
              <a:gd name="adj" fmla="val 16667"/>
            </a:avLst>
          </a:prstGeom>
          <a:gradFill>
            <a:gsLst>
              <a:gs pos="0">
                <a:srgbClr val="AA8000"/>
              </a:gs>
              <a:gs pos="48000">
                <a:srgbClr val="FFC107"/>
              </a:gs>
              <a:gs pos="100000">
                <a:srgbClr val="FFD966"/>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Strategic</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2800"/>
          </a:p>
        </p:txBody>
      </p:sp>
      <p:sp>
        <p:nvSpPr>
          <p:cNvPr id="2720" name="Google Shape;2720;p149"/>
          <p:cNvSpPr/>
          <p:nvPr/>
        </p:nvSpPr>
        <p:spPr>
          <a:xfrm>
            <a:off x="5775628" y="5394960"/>
            <a:ext cx="4206240" cy="2560320"/>
          </a:xfrm>
          <a:prstGeom prst="roundRect">
            <a:avLst>
              <a:gd name="adj" fmla="val 16667"/>
            </a:avLst>
          </a:prstGeom>
          <a:gradFill>
            <a:gsLst>
              <a:gs pos="0">
                <a:srgbClr val="B0500F"/>
              </a:gs>
              <a:gs pos="48000">
                <a:srgbClr val="ED8037"/>
              </a:gs>
              <a:gs pos="100000">
                <a:srgbClr val="F4B08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Workflow</a:t>
            </a:r>
            <a:endParaRPr sz="2800"/>
          </a:p>
        </p:txBody>
      </p:sp>
      <p:sp>
        <p:nvSpPr>
          <p:cNvPr id="2721" name="Google Shape;2721;p149"/>
          <p:cNvSpPr/>
          <p:nvPr/>
        </p:nvSpPr>
        <p:spPr>
          <a:xfrm>
            <a:off x="10176010" y="5394960"/>
            <a:ext cx="4206240" cy="2560320"/>
          </a:xfrm>
          <a:prstGeom prst="roundRect">
            <a:avLst>
              <a:gd name="adj" fmla="val 16667"/>
            </a:avLst>
          </a:prstGeom>
          <a:gradFill>
            <a:gsLst>
              <a:gs pos="0">
                <a:srgbClr val="352A86"/>
              </a:gs>
              <a:gs pos="48000">
                <a:srgbClr val="594AC6"/>
              </a:gs>
              <a:gs pos="100000">
                <a:srgbClr val="9990DC"/>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Technology</a:t>
            </a:r>
            <a:endParaRPr sz="2800"/>
          </a:p>
        </p:txBody>
      </p:sp>
      <p:sp>
        <p:nvSpPr>
          <p:cNvPr id="2722" name="Google Shape;2722;p149"/>
          <p:cNvSpPr/>
          <p:nvPr/>
        </p:nvSpPr>
        <p:spPr>
          <a:xfrm>
            <a:off x="14583614" y="5394960"/>
            <a:ext cx="4206240" cy="2560320"/>
          </a:xfrm>
          <a:prstGeom prst="roundRect">
            <a:avLst>
              <a:gd name="adj" fmla="val 16667"/>
            </a:avLst>
          </a:prstGeom>
          <a:gradFill>
            <a:gsLst>
              <a:gs pos="0">
                <a:srgbClr val="B10F96"/>
              </a:gs>
              <a:gs pos="48000">
                <a:srgbClr val="EE38D0"/>
              </a:gs>
              <a:gs pos="100000">
                <a:srgbClr val="F484E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Operatio-</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nalization</a:t>
            </a:r>
            <a:endParaRPr sz="2800"/>
          </a:p>
        </p:txBody>
      </p:sp>
      <p:sp>
        <p:nvSpPr>
          <p:cNvPr id="2723" name="Google Shape;2723;p149"/>
          <p:cNvSpPr/>
          <p:nvPr/>
        </p:nvSpPr>
        <p:spPr>
          <a:xfrm>
            <a:off x="5775626" y="10012680"/>
            <a:ext cx="4206240" cy="2560320"/>
          </a:xfrm>
          <a:prstGeom prst="roundRect">
            <a:avLst>
              <a:gd name="adj" fmla="val 16667"/>
            </a:avLst>
          </a:prstGeom>
          <a:gradFill>
            <a:gsLst>
              <a:gs pos="0">
                <a:srgbClr val="EF3D3D"/>
              </a:gs>
              <a:gs pos="48000">
                <a:srgbClr val="F69494"/>
              </a:gs>
              <a:gs pos="100000">
                <a:srgbClr val="FCE0E0"/>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Proof-of-</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Concept</a:t>
            </a:r>
            <a:endParaRPr sz="2800"/>
          </a:p>
        </p:txBody>
      </p:sp>
      <p:sp>
        <p:nvSpPr>
          <p:cNvPr id="2724" name="Google Shape;2724;p149"/>
          <p:cNvSpPr/>
          <p:nvPr/>
        </p:nvSpPr>
        <p:spPr>
          <a:xfrm>
            <a:off x="10194064" y="10012680"/>
            <a:ext cx="4206240" cy="2560320"/>
          </a:xfrm>
          <a:prstGeom prst="roundRect">
            <a:avLst>
              <a:gd name="adj" fmla="val 16667"/>
            </a:avLst>
          </a:prstGeom>
          <a:gradFill>
            <a:gsLst>
              <a:gs pos="0">
                <a:srgbClr val="830FB1"/>
              </a:gs>
              <a:gs pos="48000">
                <a:srgbClr val="BA38EE"/>
              </a:gs>
              <a:gs pos="100000">
                <a:srgbClr val="D484F4"/>
              </a:gs>
            </a:gsLst>
            <a:lin ang="16200000" scaled="0"/>
          </a:gradFill>
          <a:ln>
            <a:noFill/>
          </a:ln>
        </p:spPr>
        <p:txBody>
          <a:bodyPr spcFirstLastPara="1" wrap="square" lIns="0" tIns="91400" rIns="0" bIns="91400" anchor="t" anchorCtr="0">
            <a:noAutofit/>
          </a:bodyPr>
          <a:lstStyle/>
          <a:p>
            <a:pPr algn="ctr">
              <a:lnSpc>
                <a:spcPct val="80000"/>
              </a:lnSpc>
              <a:buClr>
                <a:srgbClr val="FFFFFF"/>
              </a:buClr>
              <a:buSzPts val="2600"/>
            </a:pPr>
            <a:r>
              <a:rPr lang="en-US" sz="5200">
                <a:solidFill>
                  <a:srgbClr val="FFFFFF"/>
                </a:solidFill>
                <a:latin typeface="Calibri"/>
                <a:ea typeface="Calibri"/>
                <a:cs typeface="Calibri"/>
                <a:sym typeface="Calibri"/>
              </a:rPr>
              <a:t>Organizational </a:t>
            </a:r>
            <a:br>
              <a:rPr lang="en-US" sz="48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Change</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Methods</a:t>
            </a:r>
            <a:endParaRPr sz="2800"/>
          </a:p>
        </p:txBody>
      </p:sp>
      <p:sp>
        <p:nvSpPr>
          <p:cNvPr id="2725" name="Google Shape;2725;p149"/>
          <p:cNvSpPr/>
          <p:nvPr/>
        </p:nvSpPr>
        <p:spPr>
          <a:xfrm>
            <a:off x="14583616" y="10012680"/>
            <a:ext cx="4206240" cy="2560320"/>
          </a:xfrm>
          <a:prstGeom prst="roundRect">
            <a:avLst>
              <a:gd name="adj" fmla="val 16667"/>
            </a:avLst>
          </a:prstGeom>
          <a:gradFill>
            <a:gsLst>
              <a:gs pos="0">
                <a:srgbClr val="760A0A"/>
              </a:gs>
              <a:gs pos="48000">
                <a:srgbClr val="D41212"/>
              </a:gs>
              <a:gs pos="100000">
                <a:srgbClr val="EF4949"/>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Deploy-</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ment</a:t>
            </a:r>
            <a:endParaRPr sz="2800"/>
          </a:p>
        </p:txBody>
      </p:sp>
      <p:sp>
        <p:nvSpPr>
          <p:cNvPr id="2726" name="Google Shape;2726;p149"/>
          <p:cNvSpPr txBox="1"/>
          <p:nvPr/>
        </p:nvSpPr>
        <p:spPr>
          <a:xfrm>
            <a:off x="5786708" y="-140970"/>
            <a:ext cx="13042096"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548135"/>
              </a:buClr>
              <a:buSzPts val="3200"/>
            </a:pPr>
            <a:r>
              <a:rPr lang="en-US" sz="6400" b="1">
                <a:solidFill>
                  <a:srgbClr val="548135"/>
                </a:solidFill>
                <a:latin typeface="Arial Black" panose="020B0A04020102020204" pitchFamily="34" charset="0"/>
                <a:ea typeface="Arial Rounded"/>
                <a:cs typeface="Arial Rounded"/>
                <a:sym typeface="Arial Rounded"/>
              </a:rPr>
              <a:t>Service Verification</a:t>
            </a:r>
            <a:endParaRPr sz="2800"/>
          </a:p>
        </p:txBody>
      </p:sp>
      <p:sp>
        <p:nvSpPr>
          <p:cNvPr id="2727" name="Google Shape;2727;p149"/>
          <p:cNvSpPr txBox="1"/>
          <p:nvPr/>
        </p:nvSpPr>
        <p:spPr>
          <a:xfrm>
            <a:off x="5555194" y="8183880"/>
            <a:ext cx="4611000"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FF0000"/>
              </a:buClr>
              <a:buSzPts val="3200"/>
            </a:pPr>
            <a:r>
              <a:rPr lang="en-US" sz="6400" b="1">
                <a:solidFill>
                  <a:srgbClr val="FF0000"/>
                </a:solidFill>
                <a:latin typeface="Arial Black" panose="020B0A04020102020204" pitchFamily="34" charset="0"/>
                <a:ea typeface="Arial Rounded"/>
                <a:cs typeface="Arial Rounded"/>
                <a:sym typeface="Arial Rounded"/>
              </a:rPr>
              <a:t>Service </a:t>
            </a:r>
            <a:br>
              <a:rPr lang="en-US" sz="6400" b="1">
                <a:solidFill>
                  <a:srgbClr val="FF0000"/>
                </a:solidFill>
                <a:latin typeface="Arial Black" panose="020B0A04020102020204" pitchFamily="34" charset="0"/>
                <a:ea typeface="Arial Rounded"/>
                <a:cs typeface="Arial Rounded"/>
                <a:sym typeface="Arial Rounded"/>
              </a:rPr>
            </a:br>
            <a:r>
              <a:rPr lang="en-US" sz="6400" b="1">
                <a:solidFill>
                  <a:srgbClr val="FF0000"/>
                </a:solidFill>
                <a:latin typeface="Arial Black" panose="020B0A04020102020204" pitchFamily="34" charset="0"/>
                <a:ea typeface="Arial Rounded"/>
                <a:cs typeface="Arial Rounded"/>
                <a:sym typeface="Arial Rounded"/>
              </a:rPr>
              <a:t>Validation</a:t>
            </a:r>
            <a:endParaRPr sz="2800"/>
          </a:p>
        </p:txBody>
      </p:sp>
      <p:sp>
        <p:nvSpPr>
          <p:cNvPr id="2728" name="Google Shape;2728;p149"/>
          <p:cNvSpPr txBox="1"/>
          <p:nvPr/>
        </p:nvSpPr>
        <p:spPr>
          <a:xfrm>
            <a:off x="5785439" y="3606950"/>
            <a:ext cx="12986366"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ED7D31"/>
              </a:buClr>
              <a:buSzPts val="3200"/>
            </a:pPr>
            <a:r>
              <a:rPr lang="en-US" sz="6400" b="1">
                <a:solidFill>
                  <a:srgbClr val="ED7D31"/>
                </a:solidFill>
                <a:latin typeface="Arial Black" panose="020B0A04020102020204" pitchFamily="34" charset="0"/>
                <a:ea typeface="Arial Rounded"/>
                <a:cs typeface="Arial Rounded"/>
                <a:sym typeface="Arial Rounded"/>
              </a:rPr>
              <a:t>Service Definition</a:t>
            </a:r>
            <a:endParaRPr sz="2800"/>
          </a:p>
        </p:txBody>
      </p:sp>
      <p:sp>
        <p:nvSpPr>
          <p:cNvPr id="2729" name="Google Shape;2729;p149"/>
          <p:cNvSpPr txBox="1"/>
          <p:nvPr/>
        </p:nvSpPr>
        <p:spPr>
          <a:xfrm>
            <a:off x="10166194" y="8183880"/>
            <a:ext cx="8633476" cy="1828800"/>
          </a:xfrm>
          <a:prstGeom prst="rect">
            <a:avLst/>
          </a:prstGeom>
          <a:noFill/>
          <a:ln>
            <a:noFill/>
          </a:ln>
        </p:spPr>
        <p:txBody>
          <a:bodyPr spcFirstLastPara="1" wrap="square" lIns="182850" tIns="91400" rIns="182850" bIns="91400" anchor="b" anchorCtr="0">
            <a:noAutofit/>
          </a:bodyPr>
          <a:lstStyle/>
          <a:p>
            <a:pPr algn="ctr">
              <a:lnSpc>
                <a:spcPct val="80000"/>
              </a:lnSpc>
              <a:buClr>
                <a:srgbClr val="C00000"/>
              </a:buClr>
              <a:buSzPts val="3200"/>
            </a:pPr>
            <a:r>
              <a:rPr lang="en-US" sz="6400" b="1">
                <a:solidFill>
                  <a:srgbClr val="C00000"/>
                </a:solidFill>
                <a:latin typeface="Arial Black" panose="020B0A04020102020204" pitchFamily="34" charset="0"/>
                <a:ea typeface="Arial Rounded"/>
                <a:cs typeface="Arial Rounded"/>
                <a:sym typeface="Arial Rounded"/>
              </a:rPr>
              <a:t>Service Implementation</a:t>
            </a:r>
            <a:endParaRPr sz="2800"/>
          </a:p>
        </p:txBody>
      </p:sp>
      <p:sp>
        <p:nvSpPr>
          <p:cNvPr id="3" name="Footer Placeholder 2">
            <a:extLst>
              <a:ext uri="{FF2B5EF4-FFF2-40B4-BE49-F238E27FC236}">
                <a16:creationId xmlns:a16="http://schemas.microsoft.com/office/drawing/2014/main" id="{BCACE97D-95D1-423E-85C0-9E395ADA26E9}"/>
              </a:ext>
            </a:extLst>
          </p:cNvPr>
          <p:cNvSpPr>
            <a:spLocks noGrp="1"/>
          </p:cNvSpPr>
          <p:nvPr>
            <p:ph type="ftr" idx="4294967295"/>
          </p:nvPr>
        </p:nvSpPr>
        <p:spPr>
          <a:xfrm>
            <a:off x="5791200" y="12985750"/>
            <a:ext cx="12915900" cy="730250"/>
          </a:xfrm>
        </p:spPr>
        <p:txBody>
          <a:bodyPr/>
          <a:lstStyle/>
          <a:p>
            <a:pPr algn="ctr"/>
            <a:r>
              <a:rPr lang="en-US" sz="2800"/>
              <a:t>(c) 2016-2025 by Ingenium Consulting Group, Inc.</a:t>
            </a:r>
          </a:p>
        </p:txBody>
      </p:sp>
      <p:sp>
        <p:nvSpPr>
          <p:cNvPr id="6" name="Rectangle: Rounded Corners 5">
            <a:extLst>
              <a:ext uri="{FF2B5EF4-FFF2-40B4-BE49-F238E27FC236}">
                <a16:creationId xmlns:a16="http://schemas.microsoft.com/office/drawing/2014/main" id="{E7312635-8C39-4BA1-9447-61C851305D61}"/>
              </a:ext>
            </a:extLst>
          </p:cNvPr>
          <p:cNvSpPr/>
          <p:nvPr/>
        </p:nvSpPr>
        <p:spPr>
          <a:xfrm>
            <a:off x="19740880" y="273051"/>
            <a:ext cx="4490720" cy="2712570"/>
          </a:xfrm>
          <a:prstGeom prst="round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chemeClr val="bg2">
                    <a:lumMod val="50000"/>
                  </a:schemeClr>
                </a:solidFill>
                <a:latin typeface="Arial Black" panose="020B0A04020102020204" pitchFamily="34" charset="0"/>
              </a:rPr>
              <a:t>6</a:t>
            </a:r>
            <a:r>
              <a:rPr lang="en-US" sz="4000">
                <a:solidFill>
                  <a:schemeClr val="bg2">
                    <a:lumMod val="50000"/>
                  </a:schemeClr>
                </a:solidFill>
                <a:latin typeface="Arial Black" panose="020B0A04020102020204" pitchFamily="34" charset="0"/>
              </a:rPr>
              <a:t> </a:t>
            </a:r>
            <a:r>
              <a:rPr lang="en-US" sz="8000">
                <a:solidFill>
                  <a:schemeClr val="bg2">
                    <a:lumMod val="50000"/>
                  </a:schemeClr>
                </a:solidFill>
                <a:latin typeface="Arial Black" panose="020B0A04020102020204" pitchFamily="34" charset="0"/>
              </a:rPr>
              <a:t>–</a:t>
            </a:r>
            <a:r>
              <a:rPr lang="en-US" sz="4000">
                <a:solidFill>
                  <a:schemeClr val="bg2">
                    <a:lumMod val="50000"/>
                  </a:schemeClr>
                </a:solidFill>
                <a:latin typeface="Arial Black" panose="020B0A04020102020204" pitchFamily="34" charset="0"/>
              </a:rPr>
              <a:t> </a:t>
            </a:r>
            <a:r>
              <a:rPr lang="en-US" sz="8000">
                <a:solidFill>
                  <a:schemeClr val="bg2">
                    <a:lumMod val="50000"/>
                  </a:schemeClr>
                </a:solidFill>
                <a:latin typeface="Arial Black" panose="020B0A04020102020204" pitchFamily="34" charset="0"/>
              </a:rPr>
              <a:t>15</a:t>
            </a:r>
            <a:br>
              <a:rPr lang="en-US" sz="8000">
                <a:solidFill>
                  <a:schemeClr val="bg2">
                    <a:lumMod val="50000"/>
                  </a:schemeClr>
                </a:solidFill>
                <a:latin typeface="Arial Black" panose="020B0A04020102020204" pitchFamily="34" charset="0"/>
              </a:rPr>
            </a:br>
            <a:r>
              <a:rPr lang="en-US" sz="7200">
                <a:solidFill>
                  <a:schemeClr val="bg2">
                    <a:lumMod val="50000"/>
                  </a:schemeClr>
                </a:solidFill>
                <a:latin typeface="Arial Black" panose="020B0A04020102020204" pitchFamily="34" charset="0"/>
              </a:rPr>
              <a:t>weeks</a:t>
            </a:r>
            <a:endParaRPr lang="en-US" sz="8000">
              <a:solidFill>
                <a:schemeClr val="bg2">
                  <a:lumMod val="50000"/>
                </a:schemeClr>
              </a:solidFill>
              <a:latin typeface="Arial Black" panose="020B0A04020102020204" pitchFamily="34" charset="0"/>
            </a:endParaRPr>
          </a:p>
        </p:txBody>
      </p:sp>
      <p:sp>
        <p:nvSpPr>
          <p:cNvPr id="2717" name="Google Shape;2717;p149"/>
          <p:cNvSpPr/>
          <p:nvPr/>
        </p:nvSpPr>
        <p:spPr>
          <a:xfrm>
            <a:off x="10166194" y="1705460"/>
            <a:ext cx="4206240" cy="2560320"/>
          </a:xfrm>
          <a:prstGeom prst="roundRect">
            <a:avLst>
              <a:gd name="adj" fmla="val 16667"/>
            </a:avLst>
          </a:prstGeom>
          <a:gradFill>
            <a:gsLst>
              <a:gs pos="0">
                <a:srgbClr val="4B732F"/>
              </a:gs>
              <a:gs pos="48000">
                <a:srgbClr val="73B148"/>
              </a:gs>
              <a:gs pos="100000">
                <a:srgbClr val="A8D08C"/>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Business</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2800"/>
          </a:p>
        </p:txBody>
      </p:sp>
    </p:spTree>
    <p:extLst>
      <p:ext uri="{BB962C8B-B14F-4D97-AF65-F5344CB8AC3E}">
        <p14:creationId xmlns:p14="http://schemas.microsoft.com/office/powerpoint/2010/main" val="1175533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19"/>
                                        </p:tgtEl>
                                        <p:attrNameLst>
                                          <p:attrName>style.visibility</p:attrName>
                                        </p:attrNameLst>
                                      </p:cBhvr>
                                      <p:to>
                                        <p:strVal val="visible"/>
                                      </p:to>
                                    </p:set>
                                    <p:animEffect transition="in" filter="fade">
                                      <p:cBhvr>
                                        <p:cTn id="7" dur="500"/>
                                        <p:tgtEl>
                                          <p:spTgt spid="27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17"/>
                                        </p:tgtEl>
                                        <p:attrNameLst>
                                          <p:attrName>style.visibility</p:attrName>
                                        </p:attrNameLst>
                                      </p:cBhvr>
                                      <p:to>
                                        <p:strVal val="visible"/>
                                      </p:to>
                                    </p:set>
                                    <p:animEffect transition="in" filter="fade">
                                      <p:cBhvr>
                                        <p:cTn id="11" dur="500"/>
                                        <p:tgtEl>
                                          <p:spTgt spid="27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18"/>
                                        </p:tgtEl>
                                        <p:attrNameLst>
                                          <p:attrName>style.visibility</p:attrName>
                                        </p:attrNameLst>
                                      </p:cBhvr>
                                      <p:to>
                                        <p:strVal val="visible"/>
                                      </p:to>
                                    </p:set>
                                    <p:animEffect transition="in" filter="fade">
                                      <p:cBhvr>
                                        <p:cTn id="15" dur="500"/>
                                        <p:tgtEl>
                                          <p:spTgt spid="27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20"/>
                                        </p:tgtEl>
                                        <p:attrNameLst>
                                          <p:attrName>style.visibility</p:attrName>
                                        </p:attrNameLst>
                                      </p:cBhvr>
                                      <p:to>
                                        <p:strVal val="visible"/>
                                      </p:to>
                                    </p:set>
                                    <p:animEffect transition="in" filter="fade">
                                      <p:cBhvr>
                                        <p:cTn id="20" dur="500"/>
                                        <p:tgtEl>
                                          <p:spTgt spid="272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721"/>
                                        </p:tgtEl>
                                        <p:attrNameLst>
                                          <p:attrName>style.visibility</p:attrName>
                                        </p:attrNameLst>
                                      </p:cBhvr>
                                      <p:to>
                                        <p:strVal val="visible"/>
                                      </p:to>
                                    </p:set>
                                    <p:animEffect transition="in" filter="fade">
                                      <p:cBhvr>
                                        <p:cTn id="24" dur="500"/>
                                        <p:tgtEl>
                                          <p:spTgt spid="272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722"/>
                                        </p:tgtEl>
                                        <p:attrNameLst>
                                          <p:attrName>style.visibility</p:attrName>
                                        </p:attrNameLst>
                                      </p:cBhvr>
                                      <p:to>
                                        <p:strVal val="visible"/>
                                      </p:to>
                                    </p:set>
                                    <p:animEffect transition="in" filter="fade">
                                      <p:cBhvr>
                                        <p:cTn id="28" dur="500"/>
                                        <p:tgtEl>
                                          <p:spTgt spid="27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23"/>
                                        </p:tgtEl>
                                        <p:attrNameLst>
                                          <p:attrName>style.visibility</p:attrName>
                                        </p:attrNameLst>
                                      </p:cBhvr>
                                      <p:to>
                                        <p:strVal val="visible"/>
                                      </p:to>
                                    </p:set>
                                    <p:animEffect transition="in" filter="fade">
                                      <p:cBhvr>
                                        <p:cTn id="33" dur="1822"/>
                                        <p:tgtEl>
                                          <p:spTgt spid="27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24"/>
                                        </p:tgtEl>
                                        <p:attrNameLst>
                                          <p:attrName>style.visibility</p:attrName>
                                        </p:attrNameLst>
                                      </p:cBhvr>
                                      <p:to>
                                        <p:strVal val="visible"/>
                                      </p:to>
                                    </p:set>
                                    <p:animEffect transition="in" filter="fade">
                                      <p:cBhvr>
                                        <p:cTn id="38" dur="500"/>
                                        <p:tgtEl>
                                          <p:spTgt spid="2724"/>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725"/>
                                        </p:tgtEl>
                                        <p:attrNameLst>
                                          <p:attrName>style.visibility</p:attrName>
                                        </p:attrNameLst>
                                      </p:cBhvr>
                                      <p:to>
                                        <p:strVal val="visible"/>
                                      </p:to>
                                    </p:set>
                                    <p:animEffect transition="in" filter="fade">
                                      <p:cBhvr>
                                        <p:cTn id="42" dur="500"/>
                                        <p:tgtEl>
                                          <p:spTgt spid="2725"/>
                                        </p:tgtEl>
                                      </p:cBhvr>
                                    </p:animEffect>
                                  </p:childTnLst>
                                </p:cTn>
                              </p:par>
                            </p:childTnLst>
                          </p:cTn>
                        </p:par>
                        <p:par>
                          <p:cTn id="43" fill="hold">
                            <p:stCondLst>
                              <p:cond delay="1000"/>
                            </p:stCondLst>
                            <p:childTnLst>
                              <p:par>
                                <p:cTn id="44" presetID="16" presetClass="entr" presetSubtype="37"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outVertical)">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C47389-591A-41A3-A5B4-3416ACF76490}"/>
              </a:ext>
            </a:extLst>
          </p:cNvPr>
          <p:cNvSpPr>
            <a:spLocks noGrp="1"/>
          </p:cNvSpPr>
          <p:nvPr>
            <p:ph type="title"/>
          </p:nvPr>
        </p:nvSpPr>
        <p:spPr/>
        <p:txBody>
          <a:bodyPr/>
          <a:lstStyle/>
          <a:p>
            <a:pPr algn="ctr"/>
            <a:r>
              <a:rPr lang="en-US"/>
              <a:t>RPM Launch Process: A Blueprint</a:t>
            </a:r>
          </a:p>
        </p:txBody>
      </p:sp>
      <p:sp>
        <p:nvSpPr>
          <p:cNvPr id="85" name="Google Shape;1249;p187">
            <a:extLst>
              <a:ext uri="{FF2B5EF4-FFF2-40B4-BE49-F238E27FC236}">
                <a16:creationId xmlns:a16="http://schemas.microsoft.com/office/drawing/2014/main" id="{508DB92E-596F-437A-9B6D-BAB16178B3E2}"/>
              </a:ext>
            </a:extLst>
          </p:cNvPr>
          <p:cNvSpPr/>
          <p:nvPr/>
        </p:nvSpPr>
        <p:spPr>
          <a:xfrm>
            <a:off x="1222000" y="4231022"/>
            <a:ext cx="11498936" cy="7315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Strategy &amp; Objectives</a:t>
            </a:r>
            <a:endParaRPr sz="4800" b="1">
              <a:solidFill>
                <a:schemeClr val="bg2">
                  <a:lumMod val="50000"/>
                </a:schemeClr>
              </a:solidFill>
            </a:endParaRPr>
          </a:p>
        </p:txBody>
      </p:sp>
      <p:sp>
        <p:nvSpPr>
          <p:cNvPr id="86" name="Google Shape;1251;p187">
            <a:extLst>
              <a:ext uri="{FF2B5EF4-FFF2-40B4-BE49-F238E27FC236}">
                <a16:creationId xmlns:a16="http://schemas.microsoft.com/office/drawing/2014/main" id="{E73EC560-4FC8-4F7A-A11F-D64175D3BD3D}"/>
              </a:ext>
            </a:extLst>
          </p:cNvPr>
          <p:cNvSpPr/>
          <p:nvPr/>
        </p:nvSpPr>
        <p:spPr>
          <a:xfrm>
            <a:off x="1222000" y="7477682"/>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
        <p:nvSpPr>
          <p:cNvPr id="87" name="Google Shape;1252;p187">
            <a:extLst>
              <a:ext uri="{FF2B5EF4-FFF2-40B4-BE49-F238E27FC236}">
                <a16:creationId xmlns:a16="http://schemas.microsoft.com/office/drawing/2014/main" id="{EDA29DA5-871A-4E5D-9895-B651C6663A26}"/>
              </a:ext>
            </a:extLst>
          </p:cNvPr>
          <p:cNvSpPr/>
          <p:nvPr/>
        </p:nvSpPr>
        <p:spPr>
          <a:xfrm>
            <a:off x="1222000" y="6018494"/>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88" name="Google Shape;1253;p187">
            <a:extLst>
              <a:ext uri="{FF2B5EF4-FFF2-40B4-BE49-F238E27FC236}">
                <a16:creationId xmlns:a16="http://schemas.microsoft.com/office/drawing/2014/main" id="{469812E5-7D2F-4F14-AD2F-9ECAED269F6D}"/>
              </a:ext>
            </a:extLst>
          </p:cNvPr>
          <p:cNvSpPr/>
          <p:nvPr/>
        </p:nvSpPr>
        <p:spPr>
          <a:xfrm>
            <a:off x="1219200" y="11277600"/>
            <a:ext cx="11498936" cy="731520"/>
          </a:xfrm>
          <a:prstGeom prst="rect">
            <a:avLst/>
          </a:prstGeom>
          <a:solidFill>
            <a:srgbClr val="EB414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a:t>
            </a:r>
            <a:r>
              <a:rPr lang="en-US" sz="4800" b="1">
                <a:solidFill>
                  <a:schemeClr val="bg2">
                    <a:lumMod val="50000"/>
                  </a:schemeClr>
                </a:solidFill>
              </a:rPr>
              <a:t>Deployment</a:t>
            </a:r>
            <a:endParaRPr sz="4800" b="1">
              <a:solidFill>
                <a:schemeClr val="bg2">
                  <a:lumMod val="50000"/>
                </a:schemeClr>
              </a:solidFill>
            </a:endParaRPr>
          </a:p>
        </p:txBody>
      </p:sp>
      <p:sp>
        <p:nvSpPr>
          <p:cNvPr id="89" name="Google Shape;1254;p187">
            <a:extLst>
              <a:ext uri="{FF2B5EF4-FFF2-40B4-BE49-F238E27FC236}">
                <a16:creationId xmlns:a16="http://schemas.microsoft.com/office/drawing/2014/main" id="{70B256D3-F584-4F8C-9305-DF7A2C241809}"/>
              </a:ext>
            </a:extLst>
          </p:cNvPr>
          <p:cNvSpPr/>
          <p:nvPr/>
        </p:nvSpPr>
        <p:spPr>
          <a:xfrm>
            <a:off x="1222000" y="8382202"/>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90" name="Google Shape;1255;p187">
            <a:extLst>
              <a:ext uri="{FF2B5EF4-FFF2-40B4-BE49-F238E27FC236}">
                <a16:creationId xmlns:a16="http://schemas.microsoft.com/office/drawing/2014/main" id="{74133CD5-F317-4B03-B3B3-3B6853A32C81}"/>
              </a:ext>
            </a:extLst>
          </p:cNvPr>
          <p:cNvSpPr/>
          <p:nvPr/>
        </p:nvSpPr>
        <p:spPr>
          <a:xfrm>
            <a:off x="1219200" y="3212382"/>
            <a:ext cx="11498936" cy="73152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Project Management &amp; Team</a:t>
            </a:r>
            <a:endParaRPr sz="4800" b="1">
              <a:solidFill>
                <a:schemeClr val="bg2">
                  <a:lumMod val="50000"/>
                </a:schemeClr>
              </a:solidFill>
            </a:endParaRPr>
          </a:p>
        </p:txBody>
      </p:sp>
      <p:sp>
        <p:nvSpPr>
          <p:cNvPr id="91" name="Google Shape;1257;p187">
            <a:extLst>
              <a:ext uri="{FF2B5EF4-FFF2-40B4-BE49-F238E27FC236}">
                <a16:creationId xmlns:a16="http://schemas.microsoft.com/office/drawing/2014/main" id="{BABA3C6F-1788-4A1D-B745-874822468E17}"/>
              </a:ext>
            </a:extLst>
          </p:cNvPr>
          <p:cNvSpPr/>
          <p:nvPr/>
        </p:nvSpPr>
        <p:spPr>
          <a:xfrm>
            <a:off x="1222000" y="1035740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
        <p:nvSpPr>
          <p:cNvPr id="92" name="Google Shape;1258;p187">
            <a:extLst>
              <a:ext uri="{FF2B5EF4-FFF2-40B4-BE49-F238E27FC236}">
                <a16:creationId xmlns:a16="http://schemas.microsoft.com/office/drawing/2014/main" id="{B3C2E556-27A8-467D-ADFD-5278F725B8CD}"/>
              </a:ext>
            </a:extLst>
          </p:cNvPr>
          <p:cNvSpPr/>
          <p:nvPr/>
        </p:nvSpPr>
        <p:spPr>
          <a:xfrm>
            <a:off x="1222000" y="6747776"/>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Performance Dashboard</a:t>
            </a:r>
            <a:endParaRPr sz="4800" b="1">
              <a:solidFill>
                <a:schemeClr val="bg2">
                  <a:lumMod val="50000"/>
                </a:schemeClr>
              </a:solidFill>
            </a:endParaRPr>
          </a:p>
        </p:txBody>
      </p:sp>
      <p:sp>
        <p:nvSpPr>
          <p:cNvPr id="93" name="Google Shape;1259;p187">
            <a:extLst>
              <a:ext uri="{FF2B5EF4-FFF2-40B4-BE49-F238E27FC236}">
                <a16:creationId xmlns:a16="http://schemas.microsoft.com/office/drawing/2014/main" id="{868C5F3B-C173-417F-B40C-D34191C8C7B2}"/>
              </a:ext>
            </a:extLst>
          </p:cNvPr>
          <p:cNvSpPr/>
          <p:nvPr/>
        </p:nvSpPr>
        <p:spPr>
          <a:xfrm>
            <a:off x="1222000" y="9275938"/>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grpSp>
        <p:nvGrpSpPr>
          <p:cNvPr id="94" name="Group 93">
            <a:extLst>
              <a:ext uri="{FF2B5EF4-FFF2-40B4-BE49-F238E27FC236}">
                <a16:creationId xmlns:a16="http://schemas.microsoft.com/office/drawing/2014/main" id="{FF4B41D6-C709-4B01-9980-3348F0CFAFDD}"/>
              </a:ext>
            </a:extLst>
          </p:cNvPr>
          <p:cNvGrpSpPr/>
          <p:nvPr/>
        </p:nvGrpSpPr>
        <p:grpSpPr>
          <a:xfrm>
            <a:off x="1219200" y="4964977"/>
            <a:ext cx="11498936" cy="731514"/>
            <a:chOff x="9742300" y="2859240"/>
            <a:chExt cx="3731000" cy="274073"/>
          </a:xfrm>
        </p:grpSpPr>
        <p:sp>
          <p:nvSpPr>
            <p:cNvPr id="95" name="Google Shape;1250;p187">
              <a:extLst>
                <a:ext uri="{FF2B5EF4-FFF2-40B4-BE49-F238E27FC236}">
                  <a16:creationId xmlns:a16="http://schemas.microsoft.com/office/drawing/2014/main" id="{01DBFC91-DDA8-4C1A-A2C9-3EE5DA2CEE92}"/>
                </a:ext>
              </a:extLst>
            </p:cNvPr>
            <p:cNvSpPr/>
            <p:nvPr/>
          </p:nvSpPr>
          <p:spPr>
            <a:xfrm>
              <a:off x="9746875" y="2859240"/>
              <a:ext cx="1908550" cy="270900"/>
            </a:xfrm>
            <a:prstGeom prst="rect">
              <a:avLst/>
            </a:prstGeom>
            <a:solidFill>
              <a:srgbClr val="93C47D"/>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6" name="Google Shape;1250;p187">
              <a:extLst>
                <a:ext uri="{FF2B5EF4-FFF2-40B4-BE49-F238E27FC236}">
                  <a16:creationId xmlns:a16="http://schemas.microsoft.com/office/drawing/2014/main" id="{C414CA50-C570-4C98-BB6D-BC073434F24F}"/>
                </a:ext>
              </a:extLst>
            </p:cNvPr>
            <p:cNvSpPr/>
            <p:nvPr/>
          </p:nvSpPr>
          <p:spPr>
            <a:xfrm>
              <a:off x="11612375" y="2859240"/>
              <a:ext cx="1860925" cy="270900"/>
            </a:xfrm>
            <a:prstGeom prst="rect">
              <a:avLst/>
            </a:prstGeom>
            <a:solidFill>
              <a:srgbClr val="3C7BB5"/>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7" name="Google Shape;1250;p187">
              <a:extLst>
                <a:ext uri="{FF2B5EF4-FFF2-40B4-BE49-F238E27FC236}">
                  <a16:creationId xmlns:a16="http://schemas.microsoft.com/office/drawing/2014/main" id="{7DE4D975-0DA2-42AD-953A-C0588A6F6ACD}"/>
                </a:ext>
              </a:extLst>
            </p:cNvPr>
            <p:cNvSpPr/>
            <p:nvPr/>
          </p:nvSpPr>
          <p:spPr>
            <a:xfrm>
              <a:off x="9742300" y="2862413"/>
              <a:ext cx="3731000" cy="2709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Business &amp; </a:t>
              </a:r>
              <a:r>
                <a:rPr lang="en" sz="4800" b="1">
                  <a:solidFill>
                    <a:schemeClr val="bg2">
                      <a:lumMod val="20000"/>
                      <a:lumOff val="80000"/>
                    </a:schemeClr>
                  </a:solidFill>
                </a:rPr>
                <a:t>Clinical Case..</a:t>
              </a:r>
              <a:endParaRPr sz="4800" b="1">
                <a:solidFill>
                  <a:schemeClr val="bg2">
                    <a:lumMod val="20000"/>
                    <a:lumOff val="80000"/>
                  </a:schemeClr>
                </a:solidFill>
              </a:endParaRPr>
            </a:p>
          </p:txBody>
        </p:sp>
      </p:grpSp>
      <p:pic>
        <p:nvPicPr>
          <p:cNvPr id="98" name="Picture 97">
            <a:extLst>
              <a:ext uri="{FF2B5EF4-FFF2-40B4-BE49-F238E27FC236}">
                <a16:creationId xmlns:a16="http://schemas.microsoft.com/office/drawing/2014/main" id="{796D669B-2D5B-4FC8-BD93-7292CBE249E3}"/>
              </a:ext>
            </a:extLst>
          </p:cNvPr>
          <p:cNvPicPr>
            <a:picLocks noChangeAspect="1"/>
          </p:cNvPicPr>
          <p:nvPr/>
        </p:nvPicPr>
        <p:blipFill>
          <a:blip r:embed="rId2"/>
          <a:stretch>
            <a:fillRect/>
          </a:stretch>
        </p:blipFill>
        <p:spPr>
          <a:xfrm>
            <a:off x="13563600" y="4071029"/>
            <a:ext cx="8891956" cy="1885162"/>
          </a:xfrm>
          <a:prstGeom prst="rect">
            <a:avLst/>
          </a:prstGeom>
        </p:spPr>
      </p:pic>
      <p:pic>
        <p:nvPicPr>
          <p:cNvPr id="100" name="Picture 99">
            <a:extLst>
              <a:ext uri="{FF2B5EF4-FFF2-40B4-BE49-F238E27FC236}">
                <a16:creationId xmlns:a16="http://schemas.microsoft.com/office/drawing/2014/main" id="{D69D35D4-BD0F-4C24-9A26-3D2C39C21CB5}"/>
              </a:ext>
            </a:extLst>
          </p:cNvPr>
          <p:cNvPicPr>
            <a:picLocks noChangeAspect="1"/>
          </p:cNvPicPr>
          <p:nvPr/>
        </p:nvPicPr>
        <p:blipFill>
          <a:blip r:embed="rId3"/>
          <a:stretch>
            <a:fillRect/>
          </a:stretch>
        </p:blipFill>
        <p:spPr>
          <a:xfrm>
            <a:off x="13563603" y="6200582"/>
            <a:ext cx="2862506" cy="1737360"/>
          </a:xfrm>
          <a:prstGeom prst="rect">
            <a:avLst/>
          </a:prstGeom>
        </p:spPr>
      </p:pic>
      <p:pic>
        <p:nvPicPr>
          <p:cNvPr id="106" name="Picture 105">
            <a:extLst>
              <a:ext uri="{FF2B5EF4-FFF2-40B4-BE49-F238E27FC236}">
                <a16:creationId xmlns:a16="http://schemas.microsoft.com/office/drawing/2014/main" id="{20B16769-1850-4127-9A80-07E7170DFF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56344" y="10323576"/>
            <a:ext cx="6103256" cy="1792224"/>
          </a:xfrm>
          <a:prstGeom prst="rect">
            <a:avLst/>
          </a:prstGeom>
        </p:spPr>
      </p:pic>
      <p:sp>
        <p:nvSpPr>
          <p:cNvPr id="4" name="Google Shape;2721;p149">
            <a:extLst>
              <a:ext uri="{FF2B5EF4-FFF2-40B4-BE49-F238E27FC236}">
                <a16:creationId xmlns:a16="http://schemas.microsoft.com/office/drawing/2014/main" id="{2853BF66-B520-6DC8-A2CF-B91500F38535}"/>
              </a:ext>
            </a:extLst>
          </p:cNvPr>
          <p:cNvSpPr/>
          <p:nvPr/>
        </p:nvSpPr>
        <p:spPr>
          <a:xfrm>
            <a:off x="13632544" y="8279260"/>
            <a:ext cx="2871668" cy="1747972"/>
          </a:xfrm>
          <a:prstGeom prst="roundRect">
            <a:avLst>
              <a:gd name="adj" fmla="val 16667"/>
            </a:avLst>
          </a:prstGeom>
          <a:gradFill>
            <a:gsLst>
              <a:gs pos="0">
                <a:srgbClr val="352A86"/>
              </a:gs>
              <a:gs pos="48000">
                <a:srgbClr val="594AC6"/>
              </a:gs>
              <a:gs pos="100000">
                <a:srgbClr val="9990DC"/>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Technology</a:t>
            </a:r>
            <a:endParaRPr sz="4400"/>
          </a:p>
        </p:txBody>
      </p:sp>
      <p:sp>
        <p:nvSpPr>
          <p:cNvPr id="5" name="Google Shape;2722;p149">
            <a:extLst>
              <a:ext uri="{FF2B5EF4-FFF2-40B4-BE49-F238E27FC236}">
                <a16:creationId xmlns:a16="http://schemas.microsoft.com/office/drawing/2014/main" id="{A2E95F1C-5DB0-81C9-2A44-B69B7D1719C7}"/>
              </a:ext>
            </a:extLst>
          </p:cNvPr>
          <p:cNvSpPr/>
          <p:nvPr/>
        </p:nvSpPr>
        <p:spPr>
          <a:xfrm>
            <a:off x="16641686" y="8279260"/>
            <a:ext cx="2871668" cy="1747972"/>
          </a:xfrm>
          <a:prstGeom prst="roundRect">
            <a:avLst>
              <a:gd name="adj" fmla="val 16667"/>
            </a:avLst>
          </a:prstGeom>
          <a:gradFill>
            <a:gsLst>
              <a:gs pos="0">
                <a:srgbClr val="B10F96"/>
              </a:gs>
              <a:gs pos="48000">
                <a:srgbClr val="EE38D0"/>
              </a:gs>
              <a:gs pos="100000">
                <a:srgbClr val="F484E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Operatio-</a:t>
            </a:r>
            <a:br>
              <a:rPr lang="en-US" sz="4400">
                <a:solidFill>
                  <a:srgbClr val="FFFFFF"/>
                </a:solidFill>
                <a:latin typeface="Calibri"/>
                <a:ea typeface="Calibri"/>
                <a:cs typeface="Calibri"/>
                <a:sym typeface="Calibri"/>
              </a:rPr>
            </a:br>
            <a:r>
              <a:rPr lang="en-US" sz="4400">
                <a:solidFill>
                  <a:srgbClr val="FFFFFF"/>
                </a:solidFill>
                <a:latin typeface="Calibri"/>
                <a:ea typeface="Calibri"/>
                <a:cs typeface="Calibri"/>
                <a:sym typeface="Calibri"/>
              </a:rPr>
              <a:t>nalization</a:t>
            </a:r>
            <a:endParaRPr sz="4400"/>
          </a:p>
        </p:txBody>
      </p:sp>
      <p:sp>
        <p:nvSpPr>
          <p:cNvPr id="8" name="Google Shape;1259;p187">
            <a:extLst>
              <a:ext uri="{FF2B5EF4-FFF2-40B4-BE49-F238E27FC236}">
                <a16:creationId xmlns:a16="http://schemas.microsoft.com/office/drawing/2014/main" id="{E47DDF4F-7CAE-8175-4604-0AB4DDA51340}"/>
              </a:ext>
            </a:extLst>
          </p:cNvPr>
          <p:cNvSpPr/>
          <p:nvPr/>
        </p:nvSpPr>
        <p:spPr>
          <a:xfrm>
            <a:off x="9906000" y="9294088"/>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sp>
        <p:nvSpPr>
          <p:cNvPr id="10" name="Footer Placeholder 2">
            <a:extLst>
              <a:ext uri="{FF2B5EF4-FFF2-40B4-BE49-F238E27FC236}">
                <a16:creationId xmlns:a16="http://schemas.microsoft.com/office/drawing/2014/main" id="{76D232B7-E432-9870-1018-4061BD566AC3}"/>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2016-2025 by Ingenium Consulting Group, Inc.</a:t>
            </a:r>
          </a:p>
        </p:txBody>
      </p:sp>
    </p:spTree>
    <p:extLst>
      <p:ext uri="{BB962C8B-B14F-4D97-AF65-F5344CB8AC3E}">
        <p14:creationId xmlns:p14="http://schemas.microsoft.com/office/powerpoint/2010/main" val="1803399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1000"/>
                                        <p:tgtEl>
                                          <p:spTgt spid="94"/>
                                        </p:tgtEl>
                                      </p:cBhvr>
                                    </p:animEffect>
                                    <p:anim calcmode="lin" valueType="num">
                                      <p:cBhvr>
                                        <p:cTn id="20" dur="1000" fill="hold"/>
                                        <p:tgtEl>
                                          <p:spTgt spid="94"/>
                                        </p:tgtEl>
                                        <p:attrNameLst>
                                          <p:attrName>ppt_x</p:attrName>
                                        </p:attrNameLst>
                                      </p:cBhvr>
                                      <p:tavLst>
                                        <p:tav tm="0">
                                          <p:val>
                                            <p:strVal val="#ppt_x"/>
                                          </p:val>
                                        </p:tav>
                                        <p:tav tm="100000">
                                          <p:val>
                                            <p:strVal val="#ppt_x"/>
                                          </p:val>
                                        </p:tav>
                                      </p:tavLst>
                                    </p:anim>
                                    <p:anim calcmode="lin" valueType="num">
                                      <p:cBhvr>
                                        <p:cTn id="21" dur="1000" fill="hold"/>
                                        <p:tgtEl>
                                          <p:spTgt spid="9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wipe(left)">
                                      <p:cBhvr>
                                        <p:cTn id="25" dur="500"/>
                                        <p:tgtEl>
                                          <p:spTgt spid="9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1000"/>
                                        <p:tgtEl>
                                          <p:spTgt spid="87"/>
                                        </p:tgtEl>
                                      </p:cBhvr>
                                    </p:animEffect>
                                    <p:anim calcmode="lin" valueType="num">
                                      <p:cBhvr>
                                        <p:cTn id="31" dur="1000" fill="hold"/>
                                        <p:tgtEl>
                                          <p:spTgt spid="87"/>
                                        </p:tgtEl>
                                        <p:attrNameLst>
                                          <p:attrName>ppt_x</p:attrName>
                                        </p:attrNameLst>
                                      </p:cBhvr>
                                      <p:tavLst>
                                        <p:tav tm="0">
                                          <p:val>
                                            <p:strVal val="#ppt_x"/>
                                          </p:val>
                                        </p:tav>
                                        <p:tav tm="100000">
                                          <p:val>
                                            <p:strVal val="#ppt_x"/>
                                          </p:val>
                                        </p:tav>
                                      </p:tavLst>
                                    </p:anim>
                                    <p:anim calcmode="lin" valueType="num">
                                      <p:cBhvr>
                                        <p:cTn id="32" dur="1000" fill="hold"/>
                                        <p:tgtEl>
                                          <p:spTgt spid="8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1000"/>
                                        <p:tgtEl>
                                          <p:spTgt spid="92"/>
                                        </p:tgtEl>
                                      </p:cBhvr>
                                    </p:animEffect>
                                    <p:anim calcmode="lin" valueType="num">
                                      <p:cBhvr>
                                        <p:cTn id="36" dur="1000" fill="hold"/>
                                        <p:tgtEl>
                                          <p:spTgt spid="92"/>
                                        </p:tgtEl>
                                        <p:attrNameLst>
                                          <p:attrName>ppt_x</p:attrName>
                                        </p:attrNameLst>
                                      </p:cBhvr>
                                      <p:tavLst>
                                        <p:tav tm="0">
                                          <p:val>
                                            <p:strVal val="#ppt_x"/>
                                          </p:val>
                                        </p:tav>
                                        <p:tav tm="100000">
                                          <p:val>
                                            <p:strVal val="#ppt_x"/>
                                          </p:val>
                                        </p:tav>
                                      </p:tavLst>
                                    </p:anim>
                                    <p:anim calcmode="lin" valueType="num">
                                      <p:cBhvr>
                                        <p:cTn id="37" dur="1000" fill="hold"/>
                                        <p:tgtEl>
                                          <p:spTgt spid="9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1000" fill="hold"/>
                                        <p:tgtEl>
                                          <p:spTgt spid="86"/>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wipe(left)">
                                      <p:cBhvr>
                                        <p:cTn id="46" dur="500"/>
                                        <p:tgtEl>
                                          <p:spTgt spid="10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fade">
                                      <p:cBhvr>
                                        <p:cTn id="51" dur="1000"/>
                                        <p:tgtEl>
                                          <p:spTgt spid="89"/>
                                        </p:tgtEl>
                                      </p:cBhvr>
                                    </p:animEffect>
                                    <p:anim calcmode="lin" valueType="num">
                                      <p:cBhvr>
                                        <p:cTn id="52" dur="1000" fill="hold"/>
                                        <p:tgtEl>
                                          <p:spTgt spid="89"/>
                                        </p:tgtEl>
                                        <p:attrNameLst>
                                          <p:attrName>ppt_x</p:attrName>
                                        </p:attrNameLst>
                                      </p:cBhvr>
                                      <p:tavLst>
                                        <p:tav tm="0">
                                          <p:val>
                                            <p:strVal val="#ppt_x"/>
                                          </p:val>
                                        </p:tav>
                                        <p:tav tm="100000">
                                          <p:val>
                                            <p:strVal val="#ppt_x"/>
                                          </p:val>
                                        </p:tav>
                                      </p:tavLst>
                                    </p:anim>
                                    <p:anim calcmode="lin" valueType="num">
                                      <p:cBhvr>
                                        <p:cTn id="53" dur="1000" fill="hold"/>
                                        <p:tgtEl>
                                          <p:spTgt spid="89"/>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fade">
                                      <p:cBhvr>
                                        <p:cTn id="62" dur="1000"/>
                                        <p:tgtEl>
                                          <p:spTgt spid="93"/>
                                        </p:tgtEl>
                                      </p:cBhvr>
                                    </p:animEffect>
                                    <p:anim calcmode="lin" valueType="num">
                                      <p:cBhvr>
                                        <p:cTn id="63" dur="1000" fill="hold"/>
                                        <p:tgtEl>
                                          <p:spTgt spid="93"/>
                                        </p:tgtEl>
                                        <p:attrNameLst>
                                          <p:attrName>ppt_x</p:attrName>
                                        </p:attrNameLst>
                                      </p:cBhvr>
                                      <p:tavLst>
                                        <p:tav tm="0">
                                          <p:val>
                                            <p:strVal val="#ppt_x"/>
                                          </p:val>
                                        </p:tav>
                                        <p:tav tm="100000">
                                          <p:val>
                                            <p:strVal val="#ppt_x"/>
                                          </p:val>
                                        </p:tav>
                                      </p:tavLst>
                                    </p:anim>
                                    <p:anim calcmode="lin" valueType="num">
                                      <p:cBhvr>
                                        <p:cTn id="64" dur="1000" fill="hold"/>
                                        <p:tgtEl>
                                          <p:spTgt spid="9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left)">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fade">
                                      <p:cBhvr>
                                        <p:cTn id="78" dur="1000"/>
                                        <p:tgtEl>
                                          <p:spTgt spid="91"/>
                                        </p:tgtEl>
                                      </p:cBhvr>
                                    </p:animEffect>
                                    <p:anim calcmode="lin" valueType="num">
                                      <p:cBhvr>
                                        <p:cTn id="79" dur="1000" fill="hold"/>
                                        <p:tgtEl>
                                          <p:spTgt spid="91"/>
                                        </p:tgtEl>
                                        <p:attrNameLst>
                                          <p:attrName>ppt_x</p:attrName>
                                        </p:attrNameLst>
                                      </p:cBhvr>
                                      <p:tavLst>
                                        <p:tav tm="0">
                                          <p:val>
                                            <p:strVal val="#ppt_x"/>
                                          </p:val>
                                        </p:tav>
                                        <p:tav tm="100000">
                                          <p:val>
                                            <p:strVal val="#ppt_x"/>
                                          </p:val>
                                        </p:tav>
                                      </p:tavLst>
                                    </p:anim>
                                    <p:anim calcmode="lin" valueType="num">
                                      <p:cBhvr>
                                        <p:cTn id="80" dur="1000" fill="hold"/>
                                        <p:tgtEl>
                                          <p:spTgt spid="91"/>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42" presetClass="entr" presetSubtype="0" fill="hold" grpId="0" nodeType="after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1000"/>
                                        <p:tgtEl>
                                          <p:spTgt spid="88"/>
                                        </p:tgtEl>
                                      </p:cBhvr>
                                    </p:animEffect>
                                    <p:anim calcmode="lin" valueType="num">
                                      <p:cBhvr>
                                        <p:cTn id="85" dur="1000" fill="hold"/>
                                        <p:tgtEl>
                                          <p:spTgt spid="88"/>
                                        </p:tgtEl>
                                        <p:attrNameLst>
                                          <p:attrName>ppt_x</p:attrName>
                                        </p:attrNameLst>
                                      </p:cBhvr>
                                      <p:tavLst>
                                        <p:tav tm="0">
                                          <p:val>
                                            <p:strVal val="#ppt_x"/>
                                          </p:val>
                                        </p:tav>
                                        <p:tav tm="100000">
                                          <p:val>
                                            <p:strVal val="#ppt_x"/>
                                          </p:val>
                                        </p:tav>
                                      </p:tavLst>
                                    </p:anim>
                                    <p:anim calcmode="lin" valueType="num">
                                      <p:cBhvr>
                                        <p:cTn id="86" dur="1000" fill="hold"/>
                                        <p:tgtEl>
                                          <p:spTgt spid="88"/>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22" presetClass="entr" presetSubtype="8" fill="hold"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wipe(left)">
                                      <p:cBhvr>
                                        <p:cTn id="9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4"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D36E-8BCE-3505-F58B-B1F6A23EF762}"/>
              </a:ext>
            </a:extLst>
          </p:cNvPr>
          <p:cNvSpPr>
            <a:spLocks noGrp="1"/>
          </p:cNvSpPr>
          <p:nvPr>
            <p:ph type="title"/>
          </p:nvPr>
        </p:nvSpPr>
        <p:spPr/>
        <p:txBody>
          <a:bodyPr/>
          <a:lstStyle/>
          <a:p>
            <a:r>
              <a:rPr lang="en-US"/>
              <a:t>Project Management &amp; Team</a:t>
            </a:r>
          </a:p>
        </p:txBody>
      </p:sp>
      <p:sp>
        <p:nvSpPr>
          <p:cNvPr id="3" name="Text Placeholder 2">
            <a:extLst>
              <a:ext uri="{FF2B5EF4-FFF2-40B4-BE49-F238E27FC236}">
                <a16:creationId xmlns:a16="http://schemas.microsoft.com/office/drawing/2014/main" id="{DAB11443-2807-68A3-B970-F36B108991BD}"/>
              </a:ext>
            </a:extLst>
          </p:cNvPr>
          <p:cNvSpPr>
            <a:spLocks noGrp="1"/>
          </p:cNvSpPr>
          <p:nvPr>
            <p:ph type="body" idx="1"/>
          </p:nvPr>
        </p:nvSpPr>
        <p:spPr/>
        <p:txBody>
          <a:bodyPr>
            <a:normAutofit/>
          </a:bodyPr>
          <a:lstStyle/>
          <a:p>
            <a:pPr>
              <a:buSzPct val="99000"/>
              <a:buFont typeface="Wingdings" panose="05000000000000000000" pitchFamily="2" charset="2"/>
              <a:buChar char="q"/>
            </a:pPr>
            <a:r>
              <a:rPr lang="en-US"/>
              <a:t>Establish a Cross-Disciplinary Project Team:</a:t>
            </a:r>
          </a:p>
          <a:p>
            <a:pPr marL="1828800" lvl="1" indent="-931863">
              <a:buSzPct val="99000"/>
              <a:buFont typeface="Wingdings" panose="05000000000000000000" pitchFamily="2" charset="2"/>
              <a:buChar char="q"/>
            </a:pPr>
            <a:r>
              <a:rPr lang="en-US" sz="4800" b="1"/>
              <a:t>Senior Leadership: </a:t>
            </a:r>
            <a:br>
              <a:rPr lang="en-US" sz="4800" b="1"/>
            </a:br>
            <a:r>
              <a:rPr lang="en-US" sz="4800"/>
              <a:t>Clinical Operations, Pt. Services, IT, Finance</a:t>
            </a:r>
          </a:p>
          <a:p>
            <a:pPr marL="1828800" lvl="1" indent="-931863">
              <a:buSzPct val="99000"/>
              <a:buFont typeface="Wingdings" panose="05000000000000000000" pitchFamily="2" charset="2"/>
              <a:buChar char="q"/>
            </a:pPr>
            <a:r>
              <a:rPr lang="en-US" sz="4800"/>
              <a:t>Active </a:t>
            </a:r>
            <a:r>
              <a:rPr lang="en-US" sz="4800" b="1"/>
              <a:t>Clinical Participation </a:t>
            </a:r>
            <a:br>
              <a:rPr lang="en-US" sz="4800" b="1"/>
            </a:br>
            <a:r>
              <a:rPr lang="en-US" sz="4800"/>
              <a:t>by Primary Care Providers, Nursing/Mas is KEY!</a:t>
            </a:r>
          </a:p>
          <a:p>
            <a:pPr>
              <a:buSzPct val="99000"/>
              <a:buFont typeface="Wingdings" panose="05000000000000000000" pitchFamily="2" charset="2"/>
              <a:buChar char="q"/>
            </a:pPr>
            <a:r>
              <a:rPr lang="en-US"/>
              <a:t>Select a </a:t>
            </a:r>
            <a:r>
              <a:rPr lang="en-US" b="1"/>
              <a:t>Project Manager</a:t>
            </a:r>
          </a:p>
          <a:p>
            <a:pPr>
              <a:buSzPct val="99000"/>
              <a:buFont typeface="Wingdings" panose="05000000000000000000" pitchFamily="2" charset="2"/>
              <a:buChar char="q"/>
            </a:pPr>
            <a:r>
              <a:rPr lang="en-US"/>
              <a:t>Secure access to a </a:t>
            </a:r>
            <a:r>
              <a:rPr lang="en-US" b="1"/>
              <a:t>Clinical Workflow Designer</a:t>
            </a:r>
          </a:p>
        </p:txBody>
      </p:sp>
      <p:sp>
        <p:nvSpPr>
          <p:cNvPr id="4" name="Google Shape;1255;p187">
            <a:extLst>
              <a:ext uri="{FF2B5EF4-FFF2-40B4-BE49-F238E27FC236}">
                <a16:creationId xmlns:a16="http://schemas.microsoft.com/office/drawing/2014/main" id="{58DD12FF-4A30-D733-6BC0-64E9CAC7BEFB}"/>
              </a:ext>
            </a:extLst>
          </p:cNvPr>
          <p:cNvSpPr/>
          <p:nvPr/>
        </p:nvSpPr>
        <p:spPr>
          <a:xfrm>
            <a:off x="6460461" y="2445172"/>
            <a:ext cx="11498936" cy="73152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Project Management &amp; Team</a:t>
            </a:r>
            <a:endParaRPr sz="4800" b="1">
              <a:solidFill>
                <a:schemeClr val="bg2">
                  <a:lumMod val="50000"/>
                </a:schemeClr>
              </a:solidFill>
            </a:endParaRPr>
          </a:p>
        </p:txBody>
      </p:sp>
      <p:pic>
        <p:nvPicPr>
          <p:cNvPr id="6" name="Picture 5">
            <a:extLst>
              <a:ext uri="{FF2B5EF4-FFF2-40B4-BE49-F238E27FC236}">
                <a16:creationId xmlns:a16="http://schemas.microsoft.com/office/drawing/2014/main" id="{1E57BEC6-1B17-CBF7-3A79-92948A7BEE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21200" y="3701290"/>
            <a:ext cx="6743700" cy="5300548"/>
          </a:xfrm>
          <a:prstGeom prst="rect">
            <a:avLst/>
          </a:prstGeom>
          <a:ln>
            <a:noFill/>
          </a:ln>
          <a:effectLst>
            <a:softEdge rad="112500"/>
          </a:effectLst>
        </p:spPr>
      </p:pic>
    </p:spTree>
    <p:extLst>
      <p:ext uri="{BB962C8B-B14F-4D97-AF65-F5344CB8AC3E}">
        <p14:creationId xmlns:p14="http://schemas.microsoft.com/office/powerpoint/2010/main" val="20682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3A22-91FD-811F-729E-52FE53508045}"/>
              </a:ext>
            </a:extLst>
          </p:cNvPr>
          <p:cNvSpPr>
            <a:spLocks noGrp="1"/>
          </p:cNvSpPr>
          <p:nvPr>
            <p:ph type="title"/>
          </p:nvPr>
        </p:nvSpPr>
        <p:spPr/>
        <p:txBody>
          <a:bodyPr/>
          <a:lstStyle/>
          <a:p>
            <a:r>
              <a:rPr lang="en-US"/>
              <a:t>Making The Case</a:t>
            </a:r>
          </a:p>
        </p:txBody>
      </p:sp>
      <p:sp>
        <p:nvSpPr>
          <p:cNvPr id="4" name="Google Shape;1249;p187">
            <a:extLst>
              <a:ext uri="{FF2B5EF4-FFF2-40B4-BE49-F238E27FC236}">
                <a16:creationId xmlns:a16="http://schemas.microsoft.com/office/drawing/2014/main" id="{8B7D210E-ABAB-5793-0DA5-E4BF5AEDB65C}"/>
              </a:ext>
            </a:extLst>
          </p:cNvPr>
          <p:cNvSpPr/>
          <p:nvPr/>
        </p:nvSpPr>
        <p:spPr>
          <a:xfrm>
            <a:off x="6442532" y="2408031"/>
            <a:ext cx="11498936" cy="7315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Strategy &amp; Objectives</a:t>
            </a:r>
            <a:endParaRPr sz="4800" b="1">
              <a:solidFill>
                <a:schemeClr val="bg2">
                  <a:lumMod val="50000"/>
                </a:schemeClr>
              </a:solidFill>
            </a:endParaRPr>
          </a:p>
        </p:txBody>
      </p:sp>
      <p:grpSp>
        <p:nvGrpSpPr>
          <p:cNvPr id="5" name="Group 4">
            <a:extLst>
              <a:ext uri="{FF2B5EF4-FFF2-40B4-BE49-F238E27FC236}">
                <a16:creationId xmlns:a16="http://schemas.microsoft.com/office/drawing/2014/main" id="{4450A465-EC06-3C27-10D3-9DBB8102107A}"/>
              </a:ext>
            </a:extLst>
          </p:cNvPr>
          <p:cNvGrpSpPr/>
          <p:nvPr/>
        </p:nvGrpSpPr>
        <p:grpSpPr>
          <a:xfrm>
            <a:off x="6439732" y="3141986"/>
            <a:ext cx="11498936" cy="731514"/>
            <a:chOff x="9742300" y="2859240"/>
            <a:chExt cx="3731000" cy="274073"/>
          </a:xfrm>
        </p:grpSpPr>
        <p:sp>
          <p:nvSpPr>
            <p:cNvPr id="6" name="Google Shape;1250;p187">
              <a:extLst>
                <a:ext uri="{FF2B5EF4-FFF2-40B4-BE49-F238E27FC236}">
                  <a16:creationId xmlns:a16="http://schemas.microsoft.com/office/drawing/2014/main" id="{D33B4981-E52F-8182-DA02-E054FA1FC7E9}"/>
                </a:ext>
              </a:extLst>
            </p:cNvPr>
            <p:cNvSpPr/>
            <p:nvPr/>
          </p:nvSpPr>
          <p:spPr>
            <a:xfrm>
              <a:off x="9746875" y="2859240"/>
              <a:ext cx="1908550" cy="270900"/>
            </a:xfrm>
            <a:prstGeom prst="rect">
              <a:avLst/>
            </a:prstGeom>
            <a:solidFill>
              <a:srgbClr val="93C47D"/>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7" name="Google Shape;1250;p187">
              <a:extLst>
                <a:ext uri="{FF2B5EF4-FFF2-40B4-BE49-F238E27FC236}">
                  <a16:creationId xmlns:a16="http://schemas.microsoft.com/office/drawing/2014/main" id="{69B9D043-28C4-9E90-91B8-EF6AD52906F8}"/>
                </a:ext>
              </a:extLst>
            </p:cNvPr>
            <p:cNvSpPr/>
            <p:nvPr/>
          </p:nvSpPr>
          <p:spPr>
            <a:xfrm>
              <a:off x="11612375" y="2859240"/>
              <a:ext cx="1860925" cy="270900"/>
            </a:xfrm>
            <a:prstGeom prst="rect">
              <a:avLst/>
            </a:prstGeom>
            <a:solidFill>
              <a:srgbClr val="3C7BB5"/>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8" name="Google Shape;1250;p187">
              <a:extLst>
                <a:ext uri="{FF2B5EF4-FFF2-40B4-BE49-F238E27FC236}">
                  <a16:creationId xmlns:a16="http://schemas.microsoft.com/office/drawing/2014/main" id="{F159169F-1A82-B51F-BABD-BD3058D6052F}"/>
                </a:ext>
              </a:extLst>
            </p:cNvPr>
            <p:cNvSpPr/>
            <p:nvPr/>
          </p:nvSpPr>
          <p:spPr>
            <a:xfrm>
              <a:off x="9742300" y="2862413"/>
              <a:ext cx="3731000" cy="2709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Business &amp; </a:t>
              </a:r>
              <a:r>
                <a:rPr lang="en" sz="4800" b="1">
                  <a:solidFill>
                    <a:schemeClr val="bg2">
                      <a:lumMod val="20000"/>
                      <a:lumOff val="80000"/>
                    </a:schemeClr>
                  </a:solidFill>
                </a:rPr>
                <a:t>Clinical Case..</a:t>
              </a:r>
              <a:endParaRPr sz="4800" b="1">
                <a:solidFill>
                  <a:schemeClr val="bg2">
                    <a:lumMod val="20000"/>
                    <a:lumOff val="80000"/>
                  </a:schemeClr>
                </a:solidFill>
              </a:endParaRPr>
            </a:p>
          </p:txBody>
        </p:sp>
      </p:grpSp>
      <p:sp>
        <p:nvSpPr>
          <p:cNvPr id="9" name="Google Shape;2718;p149">
            <a:extLst>
              <a:ext uri="{FF2B5EF4-FFF2-40B4-BE49-F238E27FC236}">
                <a16:creationId xmlns:a16="http://schemas.microsoft.com/office/drawing/2014/main" id="{6B8AC47B-D2E4-00F6-4B46-12F6B77F60BA}"/>
              </a:ext>
            </a:extLst>
          </p:cNvPr>
          <p:cNvSpPr/>
          <p:nvPr/>
        </p:nvSpPr>
        <p:spPr>
          <a:xfrm>
            <a:off x="14500860" y="5056170"/>
            <a:ext cx="4206240" cy="2560320"/>
          </a:xfrm>
          <a:prstGeom prst="roundRect">
            <a:avLst>
              <a:gd name="adj" fmla="val 16667"/>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Clinical</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2800"/>
          </a:p>
        </p:txBody>
      </p:sp>
      <p:sp>
        <p:nvSpPr>
          <p:cNvPr id="10" name="Google Shape;2719;p149">
            <a:extLst>
              <a:ext uri="{FF2B5EF4-FFF2-40B4-BE49-F238E27FC236}">
                <a16:creationId xmlns:a16="http://schemas.microsoft.com/office/drawing/2014/main" id="{0D231917-050F-4106-8EEA-7DE7DB143B02}"/>
              </a:ext>
            </a:extLst>
          </p:cNvPr>
          <p:cNvSpPr/>
          <p:nvPr/>
        </p:nvSpPr>
        <p:spPr>
          <a:xfrm>
            <a:off x="5710922" y="5056170"/>
            <a:ext cx="4206240" cy="2560320"/>
          </a:xfrm>
          <a:prstGeom prst="roundRect">
            <a:avLst>
              <a:gd name="adj" fmla="val 16667"/>
            </a:avLst>
          </a:prstGeom>
          <a:gradFill>
            <a:gsLst>
              <a:gs pos="0">
                <a:srgbClr val="AA8000"/>
              </a:gs>
              <a:gs pos="48000">
                <a:srgbClr val="FFC107"/>
              </a:gs>
              <a:gs pos="100000">
                <a:srgbClr val="FFD966"/>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Strategic</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2800"/>
          </a:p>
        </p:txBody>
      </p:sp>
      <p:sp>
        <p:nvSpPr>
          <p:cNvPr id="11" name="Google Shape;2717;p149">
            <a:extLst>
              <a:ext uri="{FF2B5EF4-FFF2-40B4-BE49-F238E27FC236}">
                <a16:creationId xmlns:a16="http://schemas.microsoft.com/office/drawing/2014/main" id="{4FB5FE6B-3169-9536-D910-C15146122368}"/>
              </a:ext>
            </a:extLst>
          </p:cNvPr>
          <p:cNvSpPr/>
          <p:nvPr/>
        </p:nvSpPr>
        <p:spPr>
          <a:xfrm>
            <a:off x="10101490" y="5029200"/>
            <a:ext cx="4206240" cy="2560320"/>
          </a:xfrm>
          <a:prstGeom prst="roundRect">
            <a:avLst>
              <a:gd name="adj" fmla="val 16667"/>
            </a:avLst>
          </a:prstGeom>
          <a:gradFill>
            <a:gsLst>
              <a:gs pos="0">
                <a:srgbClr val="4B732F"/>
              </a:gs>
              <a:gs pos="48000">
                <a:srgbClr val="73B148"/>
              </a:gs>
              <a:gs pos="100000">
                <a:srgbClr val="A8D08C"/>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Business</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2800"/>
          </a:p>
        </p:txBody>
      </p:sp>
    </p:spTree>
    <p:extLst>
      <p:ext uri="{BB962C8B-B14F-4D97-AF65-F5344CB8AC3E}">
        <p14:creationId xmlns:p14="http://schemas.microsoft.com/office/powerpoint/2010/main" val="463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26"/>
          <p:cNvSpPr txBox="1">
            <a:spLocks noGrp="1"/>
          </p:cNvSpPr>
          <p:nvPr>
            <p:ph type="body" sz="quarter" idx="11"/>
          </p:nvPr>
        </p:nvSpPr>
        <p:spPr>
          <a:prstGeom prst="rect">
            <a:avLst/>
          </a:prstGeom>
          <a:noFill/>
          <a:ln>
            <a:noFill/>
          </a:ln>
        </p:spPr>
        <p:txBody>
          <a:bodyPr spcFirstLastPara="1" wrap="square" lIns="182850" tIns="91400" rIns="182850" bIns="91400" anchor="t" anchorCtr="0">
            <a:noAutofit/>
          </a:bodyPr>
          <a:lstStyle/>
          <a:p>
            <a:pPr marL="923926" indent="-598806" algn="l">
              <a:spcBef>
                <a:spcPts val="2000"/>
              </a:spcBef>
              <a:buSzPts val="2560"/>
            </a:pPr>
            <a:r>
              <a:rPr lang="en-US"/>
              <a:t>STRATEGIC CASE</a:t>
            </a:r>
            <a:endParaRPr>
              <a:sym typeface="Century Gothic"/>
            </a:endParaRPr>
          </a:p>
        </p:txBody>
      </p:sp>
      <p:sp>
        <p:nvSpPr>
          <p:cNvPr id="3" name="Text Placeholder 2">
            <a:extLst>
              <a:ext uri="{FF2B5EF4-FFF2-40B4-BE49-F238E27FC236}">
                <a16:creationId xmlns:a16="http://schemas.microsoft.com/office/drawing/2014/main" id="{B7A50B7E-DF6B-9C4A-6392-F5D70C78C27C}"/>
              </a:ext>
            </a:extLst>
          </p:cNvPr>
          <p:cNvSpPr>
            <a:spLocks noGrp="1"/>
          </p:cNvSpPr>
          <p:nvPr>
            <p:ph type="body" sz="quarter" idx="12"/>
          </p:nvPr>
        </p:nvSpPr>
        <p:spPr/>
        <p:txBody>
          <a:bodyPr/>
          <a:lstStyle/>
          <a:p>
            <a:pPr marL="91440" indent="0">
              <a:spcBef>
                <a:spcPts val="1000"/>
              </a:spcBef>
              <a:buNone/>
            </a:pPr>
            <a:r>
              <a:rPr lang="en-US" b="1"/>
              <a:t>Defines the alignment with </a:t>
            </a:r>
            <a:br>
              <a:rPr lang="en-US" b="1"/>
            </a:br>
            <a:r>
              <a:rPr lang="en-US" b="1"/>
              <a:t>“external” strategic objectives</a:t>
            </a:r>
          </a:p>
          <a:p>
            <a:pPr>
              <a:spcBef>
                <a:spcPts val="1000"/>
              </a:spcBef>
            </a:pPr>
            <a:r>
              <a:rPr lang="en-US"/>
              <a:t>Organizational Strategy</a:t>
            </a:r>
          </a:p>
          <a:p>
            <a:pPr>
              <a:spcBef>
                <a:spcPts val="1000"/>
              </a:spcBef>
            </a:pPr>
            <a:r>
              <a:rPr lang="en-US"/>
              <a:t>Telehealth / Digital Health Strategy</a:t>
            </a:r>
          </a:p>
          <a:p>
            <a:pPr>
              <a:spcBef>
                <a:spcPts val="1000"/>
              </a:spcBef>
            </a:pPr>
            <a:r>
              <a:rPr lang="en-US"/>
              <a:t>Grant Goals (e.g., HTN Management)</a:t>
            </a:r>
          </a:p>
          <a:p>
            <a:pPr marL="91440" indent="0">
              <a:spcBef>
                <a:spcPts val="1000"/>
              </a:spcBef>
              <a:buNone/>
            </a:pPr>
            <a:endParaRPr lang="en-US"/>
          </a:p>
        </p:txBody>
      </p:sp>
      <p:sp>
        <p:nvSpPr>
          <p:cNvPr id="585" name="Google Shape;585;p26"/>
          <p:cNvSpPr/>
          <p:nvPr/>
        </p:nvSpPr>
        <p:spPr>
          <a:xfrm>
            <a:off x="18838392" y="551328"/>
            <a:ext cx="4206240" cy="2560320"/>
          </a:xfrm>
          <a:prstGeom prst="roundRect">
            <a:avLst>
              <a:gd name="adj" fmla="val 16667"/>
            </a:avLst>
          </a:prstGeom>
          <a:gradFill>
            <a:gsLst>
              <a:gs pos="0">
                <a:srgbClr val="AA8000"/>
              </a:gs>
              <a:gs pos="48000">
                <a:srgbClr val="FFC107"/>
              </a:gs>
              <a:gs pos="100000">
                <a:srgbClr val="FFD966"/>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Strategic</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3600">
              <a:solidFill>
                <a:schemeClr val="lt1"/>
              </a:solidFill>
              <a:latin typeface="Century Gothic"/>
              <a:ea typeface="Century Gothic"/>
              <a:cs typeface="Century Gothic"/>
              <a:sym typeface="Century Gothic"/>
            </a:endParaRPr>
          </a:p>
        </p:txBody>
      </p:sp>
      <p:pic>
        <p:nvPicPr>
          <p:cNvPr id="12" name="Picture 11">
            <a:extLst>
              <a:ext uri="{FF2B5EF4-FFF2-40B4-BE49-F238E27FC236}">
                <a16:creationId xmlns:a16="http://schemas.microsoft.com/office/drawing/2014/main" id="{36503EE2-E72E-47F9-B4D5-AC9FFF16B0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04772" y="4983147"/>
            <a:ext cx="9939860" cy="53582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3623924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a:spLocks noGrp="1"/>
          </p:cNvSpPr>
          <p:nvPr>
            <p:ph type="title"/>
          </p:nvPr>
        </p:nvSpPr>
        <p:spPr>
          <a:prstGeom prst="rect">
            <a:avLst/>
          </a:prstGeom>
        </p:spPr>
        <p:txBody>
          <a:bodyPr lIns="91438" tIns="91440" rIns="91438" bIns="91440" anchor="ct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a:t>Housekeeping</a:t>
            </a:r>
            <a:endParaRPr/>
          </a:p>
        </p:txBody>
      </p:sp>
      <p:sp>
        <p:nvSpPr>
          <p:cNvPr id="260" name="Content Placeholder 2"/>
          <p:cNvSpPr txBox="1">
            <a:spLocks noGrp="1"/>
          </p:cNvSpPr>
          <p:nvPr>
            <p:ph type="body" idx="1"/>
          </p:nvPr>
        </p:nvSpPr>
        <p:spPr>
          <a:xfrm>
            <a:off x="1526891" y="2558774"/>
            <a:ext cx="13630406" cy="7545714"/>
          </a:xfrm>
          <a:prstGeom prst="rect">
            <a:avLst/>
          </a:prstGeom>
        </p:spPr>
        <p:txBody>
          <a:bodyPr>
            <a:norm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nSpc>
                <a:spcPct val="136000"/>
              </a:lnSpc>
              <a:defRPr sz="1900"/>
            </a:pPr>
            <a:r>
              <a:rPr lang="en-US" sz="4000"/>
              <a:t>Welcome! </a:t>
            </a:r>
            <a:endParaRPr lang="en-US" sz="4000">
              <a:cs typeface="Arial"/>
            </a:endParaRPr>
          </a:p>
          <a:p>
            <a:pPr>
              <a:lnSpc>
                <a:spcPct val="136000"/>
              </a:lnSpc>
              <a:defRPr sz="1900"/>
            </a:pPr>
            <a:r>
              <a:rPr lang="en-US" sz="4000"/>
              <a:t>Let’s get to know each other - Take a moment to introduce yourself in the chat!</a:t>
            </a:r>
            <a:endParaRPr lang="en-US" sz="4000">
              <a:cs typeface="Arial"/>
            </a:endParaRPr>
          </a:p>
          <a:p>
            <a:pPr>
              <a:lnSpc>
                <a:spcPct val="136000"/>
              </a:lnSpc>
              <a:defRPr sz="1900"/>
            </a:pPr>
            <a:r>
              <a:rPr lang="en-US" sz="4000"/>
              <a:t>Please change your name to your full First and Last Name </a:t>
            </a:r>
            <a:endParaRPr lang="en-US" sz="4000">
              <a:cs typeface="Arial"/>
            </a:endParaRPr>
          </a:p>
          <a:p>
            <a:pPr>
              <a:lnSpc>
                <a:spcPct val="136000"/>
              </a:lnSpc>
              <a:defRPr sz="1900"/>
            </a:pPr>
            <a:r>
              <a:rPr lang="en-US" sz="4000"/>
              <a:t>Please add your Health Center/Organization Name next to your name! </a:t>
            </a:r>
            <a:endParaRPr lang="en-US" sz="4000">
              <a:cs typeface="Arial"/>
            </a:endParaRPr>
          </a:p>
        </p:txBody>
      </p:sp>
      <p:pic>
        <p:nvPicPr>
          <p:cNvPr id="5" name="Picture Placeholder 4" descr="A picture containing text&#10;&#10;Description automatically generated">
            <a:extLst>
              <a:ext uri="{FF2B5EF4-FFF2-40B4-BE49-F238E27FC236}">
                <a16:creationId xmlns:a16="http://schemas.microsoft.com/office/drawing/2014/main" id="{9BBEA540-9BDD-4896-A32D-743F5297CEBA}"/>
              </a:ext>
            </a:extLst>
          </p:cNvPr>
          <p:cNvPicPr>
            <a:picLocks noGrp="1" noChangeAspect="1"/>
          </p:cNvPicPr>
          <p:nvPr>
            <p:ph type="pic" sz="half" idx="21"/>
          </p:nvPr>
        </p:nvPicPr>
        <p:blipFill>
          <a:blip r:embed="rId3">
            <a:extLst>
              <a:ext uri="{28A0092B-C50C-407E-A947-70E740481C1C}">
                <a14:useLocalDpi xmlns:a14="http://schemas.microsoft.com/office/drawing/2010/main" val="0"/>
              </a:ext>
            </a:extLst>
          </a:blip>
          <a:srcRect l="19" r="19"/>
          <a:stretch>
            <a:fillRect/>
          </a:stretch>
        </p:blipFill>
        <p:spPr>
          <a:xfrm>
            <a:off x="15096627" y="826064"/>
            <a:ext cx="8563430" cy="8563428"/>
          </a:xfrm>
        </p:spPr>
      </p:pic>
      <p:sp>
        <p:nvSpPr>
          <p:cNvPr id="2" name="TextBox 1">
            <a:extLst>
              <a:ext uri="{FF2B5EF4-FFF2-40B4-BE49-F238E27FC236}">
                <a16:creationId xmlns:a16="http://schemas.microsoft.com/office/drawing/2014/main" id="{366DB5DC-60E9-7555-DACC-B5B2AE8B9CEC}"/>
              </a:ext>
            </a:extLst>
          </p:cNvPr>
          <p:cNvSpPr txBox="1"/>
          <p:nvPr/>
        </p:nvSpPr>
        <p:spPr>
          <a:xfrm>
            <a:off x="1969359" y="10075371"/>
            <a:ext cx="20452858" cy="1908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8" tIns="91438" rIns="91438" bIns="91438" numCol="1" spcCol="38100" rtlCol="0" fromWordArt="0" anchor="t" anchorCtr="0" forceAA="0" compatLnSpc="1">
            <a:prstTxWarp prst="textNoShape">
              <a:avLst/>
            </a:prstTxWarp>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800" i="1">
                <a:solidFill>
                  <a:srgbClr val="000000"/>
                </a:solidFill>
                <a:latin typeface="Proxima Soft"/>
                <a:ea typeface="+mn-lt"/>
                <a:cs typeface="+mn-lt"/>
              </a:rPr>
              <a:t>Portions of this initiative are supported by the Health Resources and Services Administration (HRSA) of the U.S. Department of Health and Human Services (HHS) as part of an award to CHCANYS’ New York State Primary Care Association (NYS-PCA) totaling $1,932,890. The contents are those of the author(s) and do not necessarily represent the official views of, nor an endorsement, by HRSA, HHS, or the U.S. Government. For more information, please visit HRSA.gov</a:t>
            </a:r>
            <a:endParaRPr lang="en-US" sz="2800" i="1">
              <a:latin typeface="Proxima Soft"/>
            </a:endParaRPr>
          </a:p>
        </p:txBody>
      </p:sp>
    </p:spTree>
    <p:extLst>
      <p:ext uri="{BB962C8B-B14F-4D97-AF65-F5344CB8AC3E}">
        <p14:creationId xmlns:p14="http://schemas.microsoft.com/office/powerpoint/2010/main" val="31039314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1">
          <a:extLst>
            <a:ext uri="{FF2B5EF4-FFF2-40B4-BE49-F238E27FC236}">
              <a16:creationId xmlns:a16="http://schemas.microsoft.com/office/drawing/2014/main" id="{D0FC9FA5-0F3B-E7F8-AF72-8833EDBB0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0450A-F016-9AEA-07FD-15CD139CF2C9}"/>
              </a:ext>
            </a:extLst>
          </p:cNvPr>
          <p:cNvSpPr>
            <a:spLocks noGrp="1"/>
          </p:cNvSpPr>
          <p:nvPr>
            <p:ph type="title"/>
          </p:nvPr>
        </p:nvSpPr>
        <p:spPr/>
        <p:txBody>
          <a:bodyPr/>
          <a:lstStyle/>
          <a:p>
            <a:pPr algn="l"/>
            <a:r>
              <a:rPr lang="en-US"/>
              <a:t>STRATEGIC CASE for RPM</a:t>
            </a:r>
          </a:p>
        </p:txBody>
      </p:sp>
      <p:sp>
        <p:nvSpPr>
          <p:cNvPr id="583" name="Google Shape;583;p26">
            <a:extLst>
              <a:ext uri="{FF2B5EF4-FFF2-40B4-BE49-F238E27FC236}">
                <a16:creationId xmlns:a16="http://schemas.microsoft.com/office/drawing/2014/main" id="{630E9260-D739-48A5-72F9-4397E347AACF}"/>
              </a:ext>
            </a:extLst>
          </p:cNvPr>
          <p:cNvSpPr txBox="1">
            <a:spLocks noGrp="1"/>
          </p:cNvSpPr>
          <p:nvPr>
            <p:ph type="body" idx="1"/>
          </p:nvPr>
        </p:nvSpPr>
        <p:spPr>
          <a:prstGeom prst="rect">
            <a:avLst/>
          </a:prstGeom>
          <a:noFill/>
          <a:ln>
            <a:noFill/>
          </a:ln>
        </p:spPr>
        <p:txBody>
          <a:bodyPr spcFirstLastPara="1" wrap="square" lIns="182850" tIns="91400" rIns="182850" bIns="91400" anchor="t" anchorCtr="0">
            <a:noAutofit/>
          </a:bodyPr>
          <a:lstStyle/>
          <a:p>
            <a:pPr marL="91440" indent="0">
              <a:spcBef>
                <a:spcPts val="1000"/>
              </a:spcBef>
              <a:buNone/>
            </a:pPr>
            <a:r>
              <a:rPr lang="en-US" b="1"/>
              <a:t>How does your RPM Service</a:t>
            </a:r>
            <a:br>
              <a:rPr lang="en-US" b="1"/>
            </a:br>
            <a:r>
              <a:rPr lang="en-US" b="1"/>
              <a:t>align with your organization’s</a:t>
            </a:r>
            <a:br>
              <a:rPr lang="en-US" b="1"/>
            </a:br>
            <a:r>
              <a:rPr lang="en-US" b="1"/>
              <a:t>Strategic Objectives?</a:t>
            </a:r>
          </a:p>
          <a:p>
            <a:pPr>
              <a:spcBef>
                <a:spcPts val="1000"/>
              </a:spcBef>
              <a:buSzPct val="100000"/>
              <a:buFont typeface="DM Mono" panose="020B0509040201040103" pitchFamily="49" charset="0"/>
              <a:buChar char="●"/>
            </a:pPr>
            <a:r>
              <a:rPr lang="en-US"/>
              <a:t>Services – e.g., expansion</a:t>
            </a:r>
          </a:p>
          <a:p>
            <a:pPr>
              <a:spcBef>
                <a:spcPts val="1000"/>
              </a:spcBef>
              <a:buSzPct val="100000"/>
              <a:buFont typeface="DM Mono" panose="020B0509040201040103" pitchFamily="49" charset="0"/>
              <a:buChar char="●"/>
            </a:pPr>
            <a:r>
              <a:rPr lang="en-US"/>
              <a:t>Quality – e.g., pt. outcomes</a:t>
            </a:r>
          </a:p>
          <a:p>
            <a:pPr>
              <a:spcBef>
                <a:spcPts val="1000"/>
              </a:spcBef>
              <a:buSzPct val="100000"/>
              <a:buFont typeface="DM Mono" panose="020B0509040201040103" pitchFamily="49" charset="0"/>
              <a:buChar char="●"/>
            </a:pPr>
            <a:r>
              <a:rPr lang="en-US"/>
              <a:t>People – e.g., pt. satisfaction</a:t>
            </a:r>
          </a:p>
          <a:p>
            <a:pPr>
              <a:spcBef>
                <a:spcPts val="1000"/>
              </a:spcBef>
              <a:buSzPct val="100000"/>
              <a:buFont typeface="DM Mono" panose="020B0509040201040103" pitchFamily="49" charset="0"/>
              <a:buChar char="●"/>
            </a:pPr>
            <a:r>
              <a:rPr lang="en-US"/>
              <a:t>Finance – e.g., revenue</a:t>
            </a:r>
          </a:p>
          <a:p>
            <a:pPr>
              <a:spcBef>
                <a:spcPts val="1000"/>
              </a:spcBef>
              <a:buSzPct val="100000"/>
              <a:buFont typeface="DM Mono" panose="020B0509040201040103" pitchFamily="49" charset="0"/>
              <a:buChar char="●"/>
            </a:pPr>
            <a:r>
              <a:rPr lang="en-US"/>
              <a:t>Growth – e.g., expansion</a:t>
            </a:r>
          </a:p>
          <a:p>
            <a:pPr>
              <a:spcBef>
                <a:spcPts val="1000"/>
              </a:spcBef>
              <a:buSzPct val="100000"/>
              <a:buFont typeface="DM Mono" panose="020B0509040201040103" pitchFamily="49" charset="0"/>
              <a:buChar char="●"/>
            </a:pPr>
            <a:r>
              <a:rPr lang="en-US"/>
              <a:t>Community – e.g., stewards of health</a:t>
            </a:r>
          </a:p>
          <a:p>
            <a:pPr marL="325120" indent="0" algn="l">
              <a:spcBef>
                <a:spcPts val="2000"/>
              </a:spcBef>
              <a:buSzPts val="2560"/>
              <a:buNone/>
            </a:pPr>
            <a:endParaRPr>
              <a:sym typeface="Century Gothic"/>
            </a:endParaRPr>
          </a:p>
        </p:txBody>
      </p:sp>
      <p:sp>
        <p:nvSpPr>
          <p:cNvPr id="585" name="Google Shape;585;p26">
            <a:extLst>
              <a:ext uri="{FF2B5EF4-FFF2-40B4-BE49-F238E27FC236}">
                <a16:creationId xmlns:a16="http://schemas.microsoft.com/office/drawing/2014/main" id="{134BC4B9-30DE-FC85-C6C7-02F0651042B9}"/>
              </a:ext>
            </a:extLst>
          </p:cNvPr>
          <p:cNvSpPr/>
          <p:nvPr/>
        </p:nvSpPr>
        <p:spPr>
          <a:xfrm>
            <a:off x="18838392" y="551328"/>
            <a:ext cx="4206240" cy="2560320"/>
          </a:xfrm>
          <a:prstGeom prst="roundRect">
            <a:avLst>
              <a:gd name="adj" fmla="val 16667"/>
            </a:avLst>
          </a:prstGeom>
          <a:gradFill>
            <a:gsLst>
              <a:gs pos="0">
                <a:srgbClr val="AA8000"/>
              </a:gs>
              <a:gs pos="48000">
                <a:srgbClr val="FFC107"/>
              </a:gs>
              <a:gs pos="100000">
                <a:srgbClr val="FFD966"/>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Strategic</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3600">
              <a:solidFill>
                <a:schemeClr val="lt1"/>
              </a:solidFill>
              <a:latin typeface="Century Gothic"/>
              <a:ea typeface="Century Gothic"/>
              <a:cs typeface="Century Gothic"/>
              <a:sym typeface="Century Gothic"/>
            </a:endParaRPr>
          </a:p>
        </p:txBody>
      </p:sp>
      <p:pic>
        <p:nvPicPr>
          <p:cNvPr id="12" name="Picture 11">
            <a:extLst>
              <a:ext uri="{FF2B5EF4-FFF2-40B4-BE49-F238E27FC236}">
                <a16:creationId xmlns:a16="http://schemas.microsoft.com/office/drawing/2014/main" id="{E8A4CAAA-C130-B4D2-8F89-AED7D6251D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5740" y="3888607"/>
            <a:ext cx="9939860" cy="53582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60505335"/>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1">
          <a:extLst>
            <a:ext uri="{FF2B5EF4-FFF2-40B4-BE49-F238E27FC236}">
              <a16:creationId xmlns:a16="http://schemas.microsoft.com/office/drawing/2014/main" id="{F08FF97B-B9CA-337A-B792-06A14CD1BFF6}"/>
            </a:ext>
          </a:extLst>
        </p:cNvPr>
        <p:cNvGrpSpPr/>
        <p:nvPr/>
      </p:nvGrpSpPr>
      <p:grpSpPr>
        <a:xfrm>
          <a:off x="0" y="0"/>
          <a:ext cx="0" cy="0"/>
          <a:chOff x="0" y="0"/>
          <a:chExt cx="0" cy="0"/>
        </a:xfrm>
      </p:grpSpPr>
      <p:sp>
        <p:nvSpPr>
          <p:cNvPr id="592" name="Google Shape;592;p27">
            <a:extLst>
              <a:ext uri="{FF2B5EF4-FFF2-40B4-BE49-F238E27FC236}">
                <a16:creationId xmlns:a16="http://schemas.microsoft.com/office/drawing/2014/main" id="{CD40A8F6-5CE3-FD1F-E073-C3CDDDC96512}"/>
              </a:ext>
            </a:extLst>
          </p:cNvPr>
          <p:cNvSpPr/>
          <p:nvPr/>
        </p:nvSpPr>
        <p:spPr>
          <a:xfrm>
            <a:off x="18863222" y="551328"/>
            <a:ext cx="4206240" cy="2560320"/>
          </a:xfrm>
          <a:prstGeom prst="roundRect">
            <a:avLst>
              <a:gd name="adj" fmla="val 16667"/>
            </a:avLst>
          </a:prstGeom>
          <a:gradFill>
            <a:gsLst>
              <a:gs pos="0">
                <a:srgbClr val="4B732F"/>
              </a:gs>
              <a:gs pos="48000">
                <a:srgbClr val="73B148"/>
              </a:gs>
              <a:gs pos="100000">
                <a:srgbClr val="A8D08C"/>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Business</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3600">
              <a:solidFill>
                <a:schemeClr val="lt1"/>
              </a:solidFill>
              <a:latin typeface="Century Gothic"/>
              <a:ea typeface="Century Gothic"/>
              <a:cs typeface="Century Gothic"/>
              <a:sym typeface="Century Gothic"/>
            </a:endParaRPr>
          </a:p>
        </p:txBody>
      </p:sp>
      <p:sp>
        <p:nvSpPr>
          <p:cNvPr id="594" name="Google Shape;594;p27">
            <a:extLst>
              <a:ext uri="{FF2B5EF4-FFF2-40B4-BE49-F238E27FC236}">
                <a16:creationId xmlns:a16="http://schemas.microsoft.com/office/drawing/2014/main" id="{2861292A-3B7A-948B-0DD5-8414C5851C7C}"/>
              </a:ext>
            </a:extLst>
          </p:cNvPr>
          <p:cNvSpPr txBox="1">
            <a:spLocks noGrp="1"/>
          </p:cNvSpPr>
          <p:nvPr>
            <p:ph type="body" sz="quarter" idx="11"/>
          </p:nvPr>
        </p:nvSpPr>
        <p:spPr>
          <a:prstGeom prst="rect">
            <a:avLst/>
          </a:prstGeom>
          <a:noFill/>
          <a:ln>
            <a:noFill/>
          </a:ln>
        </p:spPr>
        <p:txBody>
          <a:bodyPr spcFirstLastPara="1" wrap="square" lIns="182850" tIns="91400" rIns="182850" bIns="91400" anchor="t" anchorCtr="0">
            <a:noAutofit/>
          </a:bodyPr>
          <a:lstStyle/>
          <a:p>
            <a:pPr marL="923926" indent="-598806" algn="l">
              <a:spcBef>
                <a:spcPts val="3200"/>
              </a:spcBef>
              <a:buSzPts val="2560"/>
            </a:pPr>
            <a:r>
              <a:rPr lang="en-US">
                <a:sym typeface="Century Gothic"/>
              </a:rPr>
              <a:t>BUSINESS CASE</a:t>
            </a:r>
            <a:endParaRPr>
              <a:sym typeface="Century Gothic"/>
            </a:endParaRPr>
          </a:p>
        </p:txBody>
      </p:sp>
      <p:sp>
        <p:nvSpPr>
          <p:cNvPr id="3" name="Text Placeholder 2">
            <a:extLst>
              <a:ext uri="{FF2B5EF4-FFF2-40B4-BE49-F238E27FC236}">
                <a16:creationId xmlns:a16="http://schemas.microsoft.com/office/drawing/2014/main" id="{8C12B9BE-8BDB-F261-BBCA-912CB7DA5BEB}"/>
              </a:ext>
            </a:extLst>
          </p:cNvPr>
          <p:cNvSpPr>
            <a:spLocks noGrp="1"/>
          </p:cNvSpPr>
          <p:nvPr>
            <p:ph type="body" sz="quarter" idx="12"/>
          </p:nvPr>
        </p:nvSpPr>
        <p:spPr/>
        <p:txBody>
          <a:bodyPr>
            <a:normAutofit fontScale="92500" lnSpcReduction="20000"/>
          </a:bodyPr>
          <a:lstStyle/>
          <a:p>
            <a:pPr marL="91440" indent="0">
              <a:buNone/>
            </a:pPr>
            <a:r>
              <a:rPr lang="en-US"/>
              <a:t>Describes the business model:</a:t>
            </a:r>
          </a:p>
          <a:p>
            <a:pPr>
              <a:spcBef>
                <a:spcPts val="2000"/>
              </a:spcBef>
            </a:pPr>
            <a:r>
              <a:rPr lang="en-US"/>
              <a:t>What is the </a:t>
            </a:r>
            <a:r>
              <a:rPr lang="en-US" b="1"/>
              <a:t>value </a:t>
            </a:r>
            <a:r>
              <a:rPr lang="en-US"/>
              <a:t>of delivering the service?</a:t>
            </a:r>
          </a:p>
          <a:p>
            <a:pPr lvl="1"/>
            <a:r>
              <a:rPr lang="en-US"/>
              <a:t>Financial – but also Strategic &amp; Clinical</a:t>
            </a:r>
          </a:p>
          <a:p>
            <a:pPr lvl="1"/>
            <a:r>
              <a:rPr lang="en-US"/>
              <a:t>What is the revenue?</a:t>
            </a:r>
          </a:p>
          <a:p>
            <a:pPr>
              <a:spcBef>
                <a:spcPts val="2000"/>
              </a:spcBef>
            </a:pPr>
            <a:r>
              <a:rPr lang="en-US"/>
              <a:t>What is the </a:t>
            </a:r>
            <a:r>
              <a:rPr lang="en-US" b="1"/>
              <a:t>cost </a:t>
            </a:r>
            <a:r>
              <a:rPr lang="en-US"/>
              <a:t>of delivering the service?</a:t>
            </a:r>
          </a:p>
          <a:p>
            <a:pPr lvl="1"/>
            <a:r>
              <a:rPr lang="en-US"/>
              <a:t>Hardware, Software Infrastructure </a:t>
            </a:r>
          </a:p>
          <a:p>
            <a:pPr lvl="1"/>
            <a:r>
              <a:rPr lang="en-US"/>
              <a:t>Staff, Legal, Advisory/Consultative</a:t>
            </a:r>
          </a:p>
          <a:p>
            <a:pPr lvl="1"/>
            <a:r>
              <a:rPr lang="en-US"/>
              <a:t>Launch vs. Operations</a:t>
            </a:r>
          </a:p>
          <a:p>
            <a:pPr lvl="1"/>
            <a:r>
              <a:rPr lang="en-US"/>
              <a:t>Capital Expenses vs. Operating Expenses</a:t>
            </a:r>
          </a:p>
          <a:p>
            <a:pPr marL="91440" indent="0">
              <a:spcBef>
                <a:spcPts val="4000"/>
              </a:spcBef>
              <a:buNone/>
            </a:pPr>
            <a:r>
              <a:rPr lang="en-US"/>
              <a:t>What is the </a:t>
            </a:r>
            <a:r>
              <a:rPr lang="en-US" b="1"/>
              <a:t>Return on Investment (ROI)?</a:t>
            </a:r>
          </a:p>
          <a:p>
            <a:pPr lvl="1"/>
            <a:endParaRPr lang="en-US"/>
          </a:p>
          <a:p>
            <a:endParaRPr lang="en-US"/>
          </a:p>
          <a:p>
            <a:endParaRPr lang="en-US"/>
          </a:p>
          <a:p>
            <a:endParaRPr lang="en-US"/>
          </a:p>
        </p:txBody>
      </p:sp>
    </p:spTree>
    <p:extLst>
      <p:ext uri="{BB962C8B-B14F-4D97-AF65-F5344CB8AC3E}">
        <p14:creationId xmlns:p14="http://schemas.microsoft.com/office/powerpoint/2010/main" val="265192763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873CEB-C3A0-76C3-22C3-5F5419267935}"/>
              </a:ext>
            </a:extLst>
          </p:cNvPr>
          <p:cNvSpPr>
            <a:spLocks noGrp="1"/>
          </p:cNvSpPr>
          <p:nvPr>
            <p:ph type="title"/>
          </p:nvPr>
        </p:nvSpPr>
        <p:spPr/>
        <p:txBody>
          <a:bodyPr>
            <a:normAutofit/>
          </a:bodyPr>
          <a:lstStyle/>
          <a:p>
            <a:pPr algn="l"/>
            <a:r>
              <a:rPr lang="en-US">
                <a:sym typeface="Century Gothic"/>
              </a:rPr>
              <a:t>BUSINESS CASE for RPM</a:t>
            </a:r>
            <a:endParaRPr lang="en-US"/>
          </a:p>
        </p:txBody>
      </p:sp>
      <p:sp>
        <p:nvSpPr>
          <p:cNvPr id="8" name="Text Placeholder 7">
            <a:extLst>
              <a:ext uri="{FF2B5EF4-FFF2-40B4-BE49-F238E27FC236}">
                <a16:creationId xmlns:a16="http://schemas.microsoft.com/office/drawing/2014/main" id="{71C883FF-FBB5-0F7D-77CE-32A8076BCAFF}"/>
              </a:ext>
            </a:extLst>
          </p:cNvPr>
          <p:cNvSpPr>
            <a:spLocks noGrp="1"/>
          </p:cNvSpPr>
          <p:nvPr>
            <p:ph type="body" idx="1"/>
          </p:nvPr>
        </p:nvSpPr>
        <p:spPr/>
        <p:txBody>
          <a:bodyPr>
            <a:normAutofit fontScale="62500" lnSpcReduction="20000"/>
          </a:bodyPr>
          <a:lstStyle/>
          <a:p>
            <a:pPr marL="0" indent="0">
              <a:lnSpc>
                <a:spcPct val="120000"/>
              </a:lnSpc>
              <a:spcBef>
                <a:spcPts val="0"/>
              </a:spcBef>
              <a:buNone/>
            </a:pPr>
            <a:r>
              <a:rPr lang="en-US" sz="5400" b="1"/>
              <a:t>Financial Value</a:t>
            </a:r>
          </a:p>
          <a:p>
            <a:pPr marL="457200" indent="-365760">
              <a:lnSpc>
                <a:spcPct val="120000"/>
              </a:lnSpc>
              <a:spcBef>
                <a:spcPts val="0"/>
              </a:spcBef>
              <a:buSzPct val="100000"/>
              <a:buFont typeface="Century Gothic" panose="020B0502020202020204" pitchFamily="34" charset="0"/>
              <a:buChar char="●"/>
            </a:pPr>
            <a:r>
              <a:rPr lang="en-US" sz="5400"/>
              <a:t>RPM Revenue </a:t>
            </a:r>
          </a:p>
          <a:p>
            <a:pPr marL="457200" indent="-365760">
              <a:lnSpc>
                <a:spcPct val="120000"/>
              </a:lnSpc>
              <a:spcBef>
                <a:spcPts val="0"/>
              </a:spcBef>
              <a:buSzPct val="100000"/>
              <a:buFont typeface="Century Gothic" panose="020B0502020202020204" pitchFamily="34" charset="0"/>
              <a:buChar char="●"/>
            </a:pPr>
            <a:r>
              <a:rPr lang="en-US" sz="5400"/>
              <a:t>Incremental Visits Revenue</a:t>
            </a:r>
          </a:p>
          <a:p>
            <a:pPr marL="457200" indent="-365760">
              <a:lnSpc>
                <a:spcPct val="120000"/>
              </a:lnSpc>
              <a:spcBef>
                <a:spcPts val="0"/>
              </a:spcBef>
              <a:buSzPct val="100000"/>
              <a:buFont typeface="Century Gothic" panose="020B0502020202020204" pitchFamily="34" charset="0"/>
              <a:buChar char="●"/>
            </a:pPr>
            <a:r>
              <a:rPr lang="en-US" sz="5400"/>
              <a:t>Any Penalties avoided or Shared Savings?</a:t>
            </a:r>
          </a:p>
          <a:p>
            <a:pPr marL="457200" indent="-365760">
              <a:lnSpc>
                <a:spcPct val="120000"/>
              </a:lnSpc>
              <a:spcBef>
                <a:spcPts val="0"/>
              </a:spcBef>
              <a:buSzPct val="100000"/>
              <a:buFont typeface="Century Gothic" panose="020B0502020202020204" pitchFamily="34" charset="0"/>
              <a:buChar char="●"/>
            </a:pPr>
            <a:r>
              <a:rPr lang="en-US" sz="5400"/>
              <a:t>Any indirect savings (avoided readmissions)</a:t>
            </a:r>
          </a:p>
          <a:p>
            <a:pPr marL="0" indent="0">
              <a:lnSpc>
                <a:spcPct val="120000"/>
              </a:lnSpc>
              <a:spcBef>
                <a:spcPts val="1500"/>
              </a:spcBef>
              <a:buNone/>
            </a:pPr>
            <a:r>
              <a:rPr lang="en-US" sz="5400" b="1"/>
              <a:t>Non-Financial Value</a:t>
            </a:r>
          </a:p>
          <a:p>
            <a:pPr marL="457200" indent="-365760">
              <a:lnSpc>
                <a:spcPct val="120000"/>
              </a:lnSpc>
              <a:spcBef>
                <a:spcPts val="0"/>
              </a:spcBef>
              <a:buSzPct val="100000"/>
              <a:buFont typeface="Century Gothic" panose="020B0502020202020204" pitchFamily="34" charset="0"/>
              <a:buChar char="●"/>
            </a:pPr>
            <a:r>
              <a:rPr lang="en-US" sz="5400"/>
              <a:t>Patient Outcomes</a:t>
            </a:r>
          </a:p>
          <a:p>
            <a:pPr marL="457200" indent="-365760">
              <a:lnSpc>
                <a:spcPct val="120000"/>
              </a:lnSpc>
              <a:spcBef>
                <a:spcPts val="0"/>
              </a:spcBef>
              <a:buSzPct val="100000"/>
              <a:buFont typeface="Century Gothic" panose="020B0502020202020204" pitchFamily="34" charset="0"/>
              <a:buChar char="●"/>
            </a:pPr>
            <a:r>
              <a:rPr lang="en-US" sz="5400"/>
              <a:t>Patient Loyalty</a:t>
            </a:r>
          </a:p>
          <a:p>
            <a:pPr marL="457200" indent="-365760">
              <a:lnSpc>
                <a:spcPct val="120000"/>
              </a:lnSpc>
              <a:spcBef>
                <a:spcPts val="0"/>
              </a:spcBef>
              <a:buSzPct val="100000"/>
              <a:buFont typeface="Century Gothic" panose="020B0502020202020204" pitchFamily="34" charset="0"/>
              <a:buChar char="●"/>
            </a:pPr>
            <a:r>
              <a:rPr lang="en-US" sz="5400"/>
              <a:t>Other?</a:t>
            </a:r>
          </a:p>
          <a:p>
            <a:pPr marL="0" indent="0">
              <a:lnSpc>
                <a:spcPct val="120000"/>
              </a:lnSpc>
              <a:spcBef>
                <a:spcPts val="1500"/>
              </a:spcBef>
              <a:buSzPct val="100000"/>
              <a:buNone/>
            </a:pPr>
            <a:r>
              <a:rPr lang="en-US" sz="5400" b="1"/>
              <a:t>Cost</a:t>
            </a:r>
          </a:p>
          <a:p>
            <a:pPr marL="457200" indent="-365760">
              <a:lnSpc>
                <a:spcPct val="120000"/>
              </a:lnSpc>
              <a:spcBef>
                <a:spcPts val="0"/>
              </a:spcBef>
              <a:buSzPct val="100000"/>
              <a:buFont typeface="Century Gothic" panose="020B0502020202020204" pitchFamily="34" charset="0"/>
              <a:buChar char="●"/>
            </a:pPr>
            <a:r>
              <a:rPr lang="en-US" sz="5400"/>
              <a:t>Monitoring Equipment (pp)</a:t>
            </a:r>
          </a:p>
          <a:p>
            <a:pPr marL="457200" indent="-365760">
              <a:lnSpc>
                <a:spcPct val="120000"/>
              </a:lnSpc>
              <a:spcBef>
                <a:spcPts val="0"/>
              </a:spcBef>
              <a:buSzPct val="100000"/>
              <a:buFont typeface="Century Gothic" panose="020B0502020202020204" pitchFamily="34" charset="0"/>
              <a:buChar char="●"/>
            </a:pPr>
            <a:r>
              <a:rPr lang="en-US" sz="5400"/>
              <a:t>Monitoring Software Licensing Fee (pp/pm)</a:t>
            </a:r>
          </a:p>
          <a:p>
            <a:pPr marL="457200" indent="-365760">
              <a:lnSpc>
                <a:spcPct val="120000"/>
              </a:lnSpc>
              <a:spcBef>
                <a:spcPts val="0"/>
              </a:spcBef>
              <a:buSzPct val="100000"/>
              <a:buFont typeface="Century Gothic" panose="020B0502020202020204" pitchFamily="34" charset="0"/>
              <a:buChar char="●"/>
            </a:pPr>
            <a:r>
              <a:rPr lang="en-US" sz="5400"/>
              <a:t>Operational and Clinical Support Staff Time (pp/pm)</a:t>
            </a:r>
          </a:p>
          <a:p>
            <a:pPr marL="0" indent="0">
              <a:lnSpc>
                <a:spcPct val="120000"/>
              </a:lnSpc>
              <a:spcBef>
                <a:spcPts val="1500"/>
              </a:spcBef>
              <a:buNone/>
            </a:pPr>
            <a:r>
              <a:rPr lang="en-US" sz="6000" b="1"/>
              <a:t>Return on Investment (ROI): Calculate for 3 years.</a:t>
            </a:r>
          </a:p>
        </p:txBody>
      </p:sp>
      <p:sp>
        <p:nvSpPr>
          <p:cNvPr id="9" name="Google Shape;592;p27">
            <a:extLst>
              <a:ext uri="{FF2B5EF4-FFF2-40B4-BE49-F238E27FC236}">
                <a16:creationId xmlns:a16="http://schemas.microsoft.com/office/drawing/2014/main" id="{26DBE5F4-5C75-465E-84C0-C0AA096B8ABE}"/>
              </a:ext>
            </a:extLst>
          </p:cNvPr>
          <p:cNvSpPr/>
          <p:nvPr/>
        </p:nvSpPr>
        <p:spPr>
          <a:xfrm>
            <a:off x="18863222" y="551328"/>
            <a:ext cx="4206240" cy="2560320"/>
          </a:xfrm>
          <a:prstGeom prst="roundRect">
            <a:avLst>
              <a:gd name="adj" fmla="val 16667"/>
            </a:avLst>
          </a:prstGeom>
          <a:gradFill>
            <a:gsLst>
              <a:gs pos="0">
                <a:srgbClr val="4B732F"/>
              </a:gs>
              <a:gs pos="48000">
                <a:srgbClr val="73B148"/>
              </a:gs>
              <a:gs pos="100000">
                <a:srgbClr val="A8D08C"/>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Business</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3600">
              <a:solidFill>
                <a:schemeClr val="lt1"/>
              </a:solidFill>
              <a:latin typeface="Century Gothic"/>
              <a:ea typeface="Century Gothic"/>
              <a:cs typeface="Century Gothic"/>
              <a:sym typeface="Century Gothic"/>
            </a:endParaRPr>
          </a:p>
        </p:txBody>
      </p:sp>
      <p:pic>
        <p:nvPicPr>
          <p:cNvPr id="10" name="Picture 9">
            <a:extLst>
              <a:ext uri="{FF2B5EF4-FFF2-40B4-BE49-F238E27FC236}">
                <a16:creationId xmlns:a16="http://schemas.microsoft.com/office/drawing/2014/main" id="{E36A2BC6-E913-CDEB-7689-6316DA64A270}"/>
              </a:ext>
            </a:extLst>
          </p:cNvPr>
          <p:cNvPicPr>
            <a:picLocks noChangeAspect="1"/>
          </p:cNvPicPr>
          <p:nvPr/>
        </p:nvPicPr>
        <p:blipFill>
          <a:blip r:embed="rId2" cstate="screen">
            <a:extLst>
              <a:ext uri="{28A0092B-C50C-407E-A947-70E740481C1C}">
                <a14:useLocalDpi xmlns:a14="http://schemas.microsoft.com/office/drawing/2010/main"/>
              </a:ext>
            </a:extLst>
          </a:blip>
          <a:srcRect r="1822"/>
          <a:stretch/>
        </p:blipFill>
        <p:spPr>
          <a:xfrm>
            <a:off x="12572912" y="3828143"/>
            <a:ext cx="10496550" cy="6059714"/>
          </a:xfrm>
          <a:prstGeom prst="rect">
            <a:avLst/>
          </a:prstGeom>
          <a:ln>
            <a:noFill/>
          </a:ln>
          <a:effectLst>
            <a:softEdge rad="112500"/>
          </a:effectLst>
        </p:spPr>
      </p:pic>
    </p:spTree>
    <p:extLst>
      <p:ext uri="{BB962C8B-B14F-4D97-AF65-F5344CB8AC3E}">
        <p14:creationId xmlns:p14="http://schemas.microsoft.com/office/powerpoint/2010/main" val="3408734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8"/>
          <p:cNvSpPr/>
          <p:nvPr/>
        </p:nvSpPr>
        <p:spPr>
          <a:xfrm>
            <a:off x="18863222" y="553904"/>
            <a:ext cx="4206240" cy="2560320"/>
          </a:xfrm>
          <a:prstGeom prst="roundRect">
            <a:avLst>
              <a:gd name="adj" fmla="val 16667"/>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Clinical</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3600">
              <a:solidFill>
                <a:schemeClr val="lt1"/>
              </a:solidFill>
              <a:latin typeface="Century Gothic"/>
              <a:ea typeface="Century Gothic"/>
              <a:cs typeface="Century Gothic"/>
              <a:sym typeface="Century Gothic"/>
            </a:endParaRPr>
          </a:p>
        </p:txBody>
      </p:sp>
      <p:sp>
        <p:nvSpPr>
          <p:cNvPr id="604" name="Google Shape;604;p28"/>
          <p:cNvSpPr txBox="1">
            <a:spLocks noGrp="1"/>
          </p:cNvSpPr>
          <p:nvPr>
            <p:ph type="body" sz="quarter" idx="11"/>
          </p:nvPr>
        </p:nvSpPr>
        <p:spPr>
          <a:prstGeom prst="rect">
            <a:avLst/>
          </a:prstGeom>
          <a:noFill/>
          <a:ln>
            <a:noFill/>
          </a:ln>
        </p:spPr>
        <p:txBody>
          <a:bodyPr spcFirstLastPara="1" wrap="square" lIns="182850" tIns="91400" rIns="182850" bIns="91400" anchor="t" anchorCtr="0">
            <a:noAutofit/>
          </a:bodyPr>
          <a:lstStyle/>
          <a:p>
            <a:pPr marL="923926" indent="-598806" algn="l">
              <a:spcBef>
                <a:spcPts val="2000"/>
              </a:spcBef>
              <a:buSzPts val="2560"/>
            </a:pPr>
            <a:r>
              <a:rPr lang="en-US">
                <a:sym typeface="Century Gothic"/>
              </a:rPr>
              <a:t>CLINICAL CASE</a:t>
            </a:r>
            <a:endParaRPr>
              <a:sym typeface="Century Gothic"/>
            </a:endParaRPr>
          </a:p>
        </p:txBody>
      </p:sp>
      <p:sp>
        <p:nvSpPr>
          <p:cNvPr id="3" name="Text Placeholder 2">
            <a:extLst>
              <a:ext uri="{FF2B5EF4-FFF2-40B4-BE49-F238E27FC236}">
                <a16:creationId xmlns:a16="http://schemas.microsoft.com/office/drawing/2014/main" id="{DECAF663-FD52-A454-68CA-D985BB910D4D}"/>
              </a:ext>
            </a:extLst>
          </p:cNvPr>
          <p:cNvSpPr>
            <a:spLocks noGrp="1"/>
          </p:cNvSpPr>
          <p:nvPr>
            <p:ph type="body" sz="quarter" idx="12"/>
          </p:nvPr>
        </p:nvSpPr>
        <p:spPr>
          <a:xfrm>
            <a:off x="1168400" y="3433097"/>
            <a:ext cx="21767800" cy="8610600"/>
          </a:xfrm>
        </p:spPr>
        <p:txBody>
          <a:bodyPr>
            <a:normAutofit/>
          </a:bodyPr>
          <a:lstStyle/>
          <a:p>
            <a:pPr marL="91440" indent="0">
              <a:lnSpc>
                <a:spcPct val="100000"/>
              </a:lnSpc>
              <a:spcBef>
                <a:spcPts val="500"/>
              </a:spcBef>
              <a:buNone/>
            </a:pPr>
            <a:r>
              <a:rPr lang="en-US"/>
              <a:t>Looks at the solution through a Clinical Lens</a:t>
            </a:r>
            <a:br>
              <a:rPr lang="en-US"/>
            </a:br>
            <a:r>
              <a:rPr lang="en-US" sz="4000" i="1"/>
              <a:t>(because clinical acceptance is key to success!)</a:t>
            </a:r>
            <a:endParaRPr lang="en-US" i="1"/>
          </a:p>
          <a:p>
            <a:pPr marL="560388" indent="-468313">
              <a:lnSpc>
                <a:spcPct val="100000"/>
              </a:lnSpc>
              <a:spcBef>
                <a:spcPts val="1500"/>
              </a:spcBef>
            </a:pPr>
            <a:r>
              <a:rPr lang="en-US"/>
              <a:t>What is the </a:t>
            </a:r>
            <a:r>
              <a:rPr lang="en-US" b="1"/>
              <a:t>clinical efficacy </a:t>
            </a:r>
            <a:r>
              <a:rPr lang="en-US"/>
              <a:t>of the service?</a:t>
            </a:r>
          </a:p>
          <a:p>
            <a:pPr marL="1090613" lvl="1" indent="-481013">
              <a:lnSpc>
                <a:spcPct val="100000"/>
              </a:lnSpc>
              <a:spcBef>
                <a:spcPts val="500"/>
              </a:spcBef>
            </a:pPr>
            <a:r>
              <a:rPr lang="en-US"/>
              <a:t>Is this validated by research?</a:t>
            </a:r>
          </a:p>
          <a:p>
            <a:pPr marL="1090613" lvl="1" indent="-481013">
              <a:lnSpc>
                <a:spcPct val="100000"/>
              </a:lnSpc>
              <a:spcBef>
                <a:spcPts val="500"/>
              </a:spcBef>
            </a:pPr>
            <a:r>
              <a:rPr lang="en-US"/>
              <a:t>How will this improve health outcomes for patients?</a:t>
            </a:r>
          </a:p>
          <a:p>
            <a:pPr marL="1090613" lvl="1" indent="-481013">
              <a:lnSpc>
                <a:spcPct val="100000"/>
              </a:lnSpc>
              <a:spcBef>
                <a:spcPts val="500"/>
              </a:spcBef>
            </a:pPr>
            <a:r>
              <a:rPr lang="en-US"/>
              <a:t>How can this help with clinical acceptance?</a:t>
            </a:r>
          </a:p>
          <a:p>
            <a:pPr marL="560388" indent="-468313">
              <a:lnSpc>
                <a:spcPct val="100000"/>
              </a:lnSpc>
              <a:spcBef>
                <a:spcPts val="1500"/>
              </a:spcBef>
            </a:pPr>
            <a:r>
              <a:rPr lang="en-US"/>
              <a:t>What is the clinical acceptance of the service?</a:t>
            </a:r>
          </a:p>
          <a:p>
            <a:pPr marL="1090613" lvl="1" indent="-481013">
              <a:lnSpc>
                <a:spcPct val="100000"/>
              </a:lnSpc>
              <a:spcBef>
                <a:spcPts val="500"/>
              </a:spcBef>
            </a:pPr>
            <a:r>
              <a:rPr lang="en-US"/>
              <a:t>How will this help clinicians to do their job better?</a:t>
            </a:r>
          </a:p>
        </p:txBody>
      </p:sp>
    </p:spTree>
    <p:extLst>
      <p:ext uri="{BB962C8B-B14F-4D97-AF65-F5344CB8AC3E}">
        <p14:creationId xmlns:p14="http://schemas.microsoft.com/office/powerpoint/2010/main" val="409297271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83E7A9-E381-06C0-0CC7-D3326E5E12E3}"/>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56382DC-9547-46BA-5AAF-CCAE9ED1FAEF}"/>
              </a:ext>
            </a:extLst>
          </p:cNvPr>
          <p:cNvSpPr>
            <a:spLocks noGrp="1"/>
          </p:cNvSpPr>
          <p:nvPr>
            <p:ph type="body" sz="quarter" idx="12"/>
          </p:nvPr>
        </p:nvSpPr>
        <p:spPr>
          <a:xfrm>
            <a:off x="1168400" y="3403600"/>
            <a:ext cx="21767800" cy="8610600"/>
          </a:xfrm>
        </p:spPr>
        <p:txBody>
          <a:bodyPr/>
          <a:lstStyle/>
          <a:p>
            <a:pPr marL="91440" indent="0" algn="l">
              <a:lnSpc>
                <a:spcPct val="100000"/>
              </a:lnSpc>
              <a:buNone/>
            </a:pPr>
            <a:r>
              <a:rPr lang="en-US" b="1"/>
              <a:t>Benefits and Challenges of Remote Patient Monitoring as Perceived by Health Care Practitioners: A Systematic Review (Sep 2023)</a:t>
            </a:r>
          </a:p>
          <a:p>
            <a:pPr marL="91440" indent="0" algn="l">
              <a:lnSpc>
                <a:spcPct val="100000"/>
              </a:lnSpc>
              <a:buNone/>
            </a:pPr>
            <a:r>
              <a:rPr lang="en-US" b="1" i="0">
                <a:solidFill>
                  <a:srgbClr val="1B1B1B"/>
                </a:solidFill>
                <a:effectLst/>
                <a:latin typeface="Cambria" panose="02040503050406030204" pitchFamily="18" charset="0"/>
              </a:rPr>
              <a:t>Conclusion: </a:t>
            </a:r>
            <a:r>
              <a:rPr lang="en-US" b="0" i="0">
                <a:solidFill>
                  <a:srgbClr val="1B1B1B"/>
                </a:solidFill>
                <a:effectLst/>
                <a:latin typeface="Cambria" panose="02040503050406030204" pitchFamily="18" charset="0"/>
              </a:rPr>
              <a:t>Health care practitioners generally believe that RPM is feasible for application. Additionally, there is a consensus that telemonitoring strategies will become increasingly relevant. However, there are still drawbacks to the technology that need to be considered.</a:t>
            </a:r>
            <a:endParaRPr lang="en-US"/>
          </a:p>
        </p:txBody>
      </p:sp>
      <p:pic>
        <p:nvPicPr>
          <p:cNvPr id="2050" name="Picture 2" descr="The Permanente Journal logo">
            <a:extLst>
              <a:ext uri="{FF2B5EF4-FFF2-40B4-BE49-F238E27FC236}">
                <a16:creationId xmlns:a16="http://schemas.microsoft.com/office/drawing/2014/main" id="{40742066-135C-86CD-FF43-7CB4BF390E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8150" y="1009650"/>
            <a:ext cx="1079500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45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783A-2438-2543-76CE-6800BD26E70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B842DB-15A1-8ACE-D666-03FADC5C2E07}"/>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106E87D-0821-15A3-D223-0E8FA44276B9}"/>
              </a:ext>
            </a:extLst>
          </p:cNvPr>
          <p:cNvSpPr>
            <a:spLocks noGrp="1"/>
          </p:cNvSpPr>
          <p:nvPr>
            <p:ph type="body" sz="quarter" idx="12"/>
          </p:nvPr>
        </p:nvSpPr>
        <p:spPr>
          <a:xfrm>
            <a:off x="1168400" y="3094922"/>
            <a:ext cx="21767800" cy="8919278"/>
          </a:xfrm>
        </p:spPr>
        <p:txBody>
          <a:bodyPr>
            <a:normAutofit lnSpcReduction="10000"/>
          </a:bodyPr>
          <a:lstStyle/>
          <a:p>
            <a:pPr marL="91440" indent="0" algn="l">
              <a:lnSpc>
                <a:spcPct val="100000"/>
              </a:lnSpc>
              <a:buNone/>
            </a:pPr>
            <a:r>
              <a:rPr lang="en-US" b="1"/>
              <a:t>A systematic review of the impacts of remote patient monitoring (RPM) interventions on safety, adherence, quality-of-life and cost-related outcomes (July 2024)</a:t>
            </a:r>
          </a:p>
          <a:p>
            <a:pPr marL="91440" indent="0" algn="l">
              <a:lnSpc>
                <a:spcPct val="100000"/>
              </a:lnSpc>
              <a:buNone/>
            </a:pPr>
            <a:r>
              <a:rPr lang="en-US" i="0">
                <a:solidFill>
                  <a:srgbClr val="1B1B1B"/>
                </a:solidFill>
                <a:effectLst/>
                <a:latin typeface="Cambria" panose="02040503050406030204" pitchFamily="18" charset="0"/>
              </a:rPr>
              <a:t>Overall, RPM interventions have </a:t>
            </a:r>
            <a:r>
              <a:rPr lang="en-US" b="1" i="0">
                <a:solidFill>
                  <a:srgbClr val="1B1B1B"/>
                </a:solidFill>
                <a:effectLst/>
                <a:latin typeface="Cambria" panose="02040503050406030204" pitchFamily="18" charset="0"/>
              </a:rPr>
              <a:t>positively impacted patient safety</a:t>
            </a:r>
            <a:r>
              <a:rPr lang="en-US" i="0">
                <a:solidFill>
                  <a:srgbClr val="1B1B1B"/>
                </a:solidFill>
                <a:effectLst/>
                <a:latin typeface="Cambria" panose="02040503050406030204" pitchFamily="18" charset="0"/>
              </a:rPr>
              <a:t>, evidenced by </a:t>
            </a:r>
            <a:r>
              <a:rPr lang="en-US" b="1" i="0">
                <a:solidFill>
                  <a:srgbClr val="1B1B1B"/>
                </a:solidFill>
                <a:effectLst/>
                <a:latin typeface="Cambria" panose="02040503050406030204" pitchFamily="18" charset="0"/>
              </a:rPr>
              <a:t>reduced major complications and adverse events</a:t>
            </a:r>
            <a:r>
              <a:rPr lang="en-US" i="0">
                <a:solidFill>
                  <a:srgbClr val="1B1B1B"/>
                </a:solidFill>
                <a:effectLst/>
                <a:latin typeface="Cambria" panose="02040503050406030204" pitchFamily="18" charset="0"/>
              </a:rPr>
              <a:t>. </a:t>
            </a:r>
          </a:p>
          <a:p>
            <a:pPr marL="91440" indent="0" algn="l">
              <a:lnSpc>
                <a:spcPct val="100000"/>
              </a:lnSpc>
              <a:buNone/>
            </a:pPr>
            <a:r>
              <a:rPr lang="en-US" i="0">
                <a:solidFill>
                  <a:srgbClr val="1B1B1B"/>
                </a:solidFill>
                <a:effectLst/>
                <a:latin typeface="Cambria" panose="02040503050406030204" pitchFamily="18" charset="0"/>
              </a:rPr>
              <a:t>Outcomes on </a:t>
            </a:r>
            <a:r>
              <a:rPr lang="en-US" b="1" i="0">
                <a:solidFill>
                  <a:srgbClr val="1B1B1B"/>
                </a:solidFill>
                <a:effectLst/>
                <a:latin typeface="Cambria" panose="02040503050406030204" pitchFamily="18" charset="0"/>
              </a:rPr>
              <a:t>adherence </a:t>
            </a:r>
            <a:r>
              <a:rPr lang="en-US" i="0">
                <a:solidFill>
                  <a:srgbClr val="1B1B1B"/>
                </a:solidFill>
                <a:effectLst/>
                <a:latin typeface="Cambria" panose="02040503050406030204" pitchFamily="18" charset="0"/>
              </a:rPr>
              <a:t>are rather encouraging as well, with RPM interventions showing an overall </a:t>
            </a:r>
            <a:r>
              <a:rPr lang="en-US" b="1" i="0">
                <a:solidFill>
                  <a:srgbClr val="1B1B1B"/>
                </a:solidFill>
                <a:effectLst/>
                <a:latin typeface="Cambria" panose="02040503050406030204" pitchFamily="18" charset="0"/>
              </a:rPr>
              <a:t>upward trend in patient adherence to medication and lifestyle prescription </a:t>
            </a:r>
            <a:r>
              <a:rPr lang="en-US" i="0">
                <a:solidFill>
                  <a:srgbClr val="1B1B1B"/>
                </a:solidFill>
                <a:effectLst/>
                <a:latin typeface="Cambria" panose="02040503050406030204" pitchFamily="18" charset="0"/>
              </a:rPr>
              <a:t>as well as the odds of self-monitoring. </a:t>
            </a:r>
          </a:p>
          <a:p>
            <a:pPr marL="91440" indent="0" algn="l">
              <a:lnSpc>
                <a:spcPct val="100000"/>
              </a:lnSpc>
              <a:buNone/>
            </a:pPr>
            <a:r>
              <a:rPr lang="en-US" i="0">
                <a:solidFill>
                  <a:srgbClr val="1B1B1B"/>
                </a:solidFill>
                <a:effectLst/>
                <a:latin typeface="Cambria" panose="02040503050406030204" pitchFamily="18" charset="0"/>
              </a:rPr>
              <a:t>For </a:t>
            </a:r>
            <a:r>
              <a:rPr lang="en-US" b="1" i="0">
                <a:solidFill>
                  <a:srgbClr val="1B1B1B"/>
                </a:solidFill>
                <a:effectLst/>
                <a:latin typeface="Cambria" panose="02040503050406030204" pitchFamily="18" charset="0"/>
              </a:rPr>
              <a:t>cost-related outcomes, </a:t>
            </a:r>
            <a:r>
              <a:rPr lang="en-US" i="0">
                <a:solidFill>
                  <a:srgbClr val="1B1B1B"/>
                </a:solidFill>
                <a:effectLst/>
                <a:latin typeface="Cambria" panose="02040503050406030204" pitchFamily="18" charset="0"/>
              </a:rPr>
              <a:t>reduced risks of hospital admission/readmission, length of stay, number of subsequent follow-ups and non-</a:t>
            </a:r>
            <a:r>
              <a:rPr lang="en-US" i="0" err="1">
                <a:solidFill>
                  <a:srgbClr val="1B1B1B"/>
                </a:solidFill>
                <a:effectLst/>
                <a:latin typeface="Cambria" panose="02040503050406030204" pitchFamily="18" charset="0"/>
              </a:rPr>
              <a:t>hospitalisation</a:t>
            </a:r>
            <a:r>
              <a:rPr lang="en-US" i="0">
                <a:solidFill>
                  <a:srgbClr val="1B1B1B"/>
                </a:solidFill>
                <a:effectLst/>
                <a:latin typeface="Cambria" panose="02040503050406030204" pitchFamily="18" charset="0"/>
              </a:rPr>
              <a:t> costs are clearly observed.“</a:t>
            </a:r>
          </a:p>
          <a:p>
            <a:pPr marL="91440" indent="0" algn="l">
              <a:lnSpc>
                <a:spcPct val="100000"/>
              </a:lnSpc>
              <a:buNone/>
            </a:pPr>
            <a:endParaRPr lang="en-US"/>
          </a:p>
        </p:txBody>
      </p:sp>
      <p:pic>
        <p:nvPicPr>
          <p:cNvPr id="5" name="Picture 4">
            <a:extLst>
              <a:ext uri="{FF2B5EF4-FFF2-40B4-BE49-F238E27FC236}">
                <a16:creationId xmlns:a16="http://schemas.microsoft.com/office/drawing/2014/main" id="{7F681173-928F-F27D-0203-A1586EF2BC5F}"/>
              </a:ext>
            </a:extLst>
          </p:cNvPr>
          <p:cNvPicPr>
            <a:picLocks noChangeAspect="1"/>
          </p:cNvPicPr>
          <p:nvPr/>
        </p:nvPicPr>
        <p:blipFill>
          <a:blip r:embed="rId2"/>
          <a:stretch>
            <a:fillRect/>
          </a:stretch>
        </p:blipFill>
        <p:spPr>
          <a:xfrm>
            <a:off x="7931150" y="1079772"/>
            <a:ext cx="8830039" cy="1549128"/>
          </a:xfrm>
          <a:prstGeom prst="rect">
            <a:avLst/>
          </a:prstGeom>
        </p:spPr>
      </p:pic>
    </p:spTree>
    <p:extLst>
      <p:ext uri="{BB962C8B-B14F-4D97-AF65-F5344CB8AC3E}">
        <p14:creationId xmlns:p14="http://schemas.microsoft.com/office/powerpoint/2010/main" val="3118700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2AEAE-BA38-DEC0-9938-3BBDA0171AF2}"/>
              </a:ext>
            </a:extLst>
          </p:cNvPr>
          <p:cNvSpPr>
            <a:spLocks noGrp="1"/>
          </p:cNvSpPr>
          <p:nvPr>
            <p:ph type="title"/>
          </p:nvPr>
        </p:nvSpPr>
        <p:spPr/>
        <p:txBody>
          <a:bodyPr>
            <a:normAutofit/>
          </a:bodyPr>
          <a:lstStyle/>
          <a:p>
            <a:pPr algn="l"/>
            <a:r>
              <a:rPr lang="en-US">
                <a:sym typeface="Century Gothic"/>
              </a:rPr>
              <a:t>CLINICAL CASE for RPM</a:t>
            </a:r>
            <a:endParaRPr lang="en-US"/>
          </a:p>
        </p:txBody>
      </p:sp>
      <p:sp>
        <p:nvSpPr>
          <p:cNvPr id="5" name="Text Placeholder 4">
            <a:extLst>
              <a:ext uri="{FF2B5EF4-FFF2-40B4-BE49-F238E27FC236}">
                <a16:creationId xmlns:a16="http://schemas.microsoft.com/office/drawing/2014/main" id="{8FF8C3F4-6195-739B-D22F-FF6D6D8F36F3}"/>
              </a:ext>
            </a:extLst>
          </p:cNvPr>
          <p:cNvSpPr>
            <a:spLocks noGrp="1"/>
          </p:cNvSpPr>
          <p:nvPr>
            <p:ph type="body" idx="1"/>
          </p:nvPr>
        </p:nvSpPr>
        <p:spPr/>
        <p:txBody>
          <a:bodyPr/>
          <a:lstStyle/>
          <a:p>
            <a:pPr marL="0" indent="0">
              <a:lnSpc>
                <a:spcPct val="120000"/>
              </a:lnSpc>
              <a:spcBef>
                <a:spcPts val="0"/>
              </a:spcBef>
              <a:buNone/>
            </a:pPr>
            <a:r>
              <a:rPr lang="en-US" sz="4000" b="1"/>
              <a:t>Patient Outcomes</a:t>
            </a:r>
          </a:p>
          <a:p>
            <a:pPr marL="457200" indent="-365760">
              <a:lnSpc>
                <a:spcPct val="120000"/>
              </a:lnSpc>
              <a:spcBef>
                <a:spcPts val="0"/>
              </a:spcBef>
              <a:buSzPct val="100000"/>
              <a:buFont typeface="Century Gothic" panose="020B0502020202020204" pitchFamily="34" charset="0"/>
              <a:buChar char="●"/>
            </a:pPr>
            <a:r>
              <a:rPr lang="en-US" sz="4000"/>
              <a:t>Better managed Chronic Diseases Hypertension, Diabetes, etc.</a:t>
            </a:r>
          </a:p>
          <a:p>
            <a:pPr marL="457200" indent="-365760">
              <a:lnSpc>
                <a:spcPct val="120000"/>
              </a:lnSpc>
              <a:spcBef>
                <a:spcPts val="0"/>
              </a:spcBef>
              <a:buSzPct val="100000"/>
              <a:buFont typeface="Century Gothic" panose="020B0502020202020204" pitchFamily="34" charset="0"/>
              <a:buChar char="●"/>
            </a:pPr>
            <a:r>
              <a:rPr lang="en-US" sz="4000"/>
              <a:t>Fewer ER visits, hospitalizations</a:t>
            </a:r>
          </a:p>
          <a:p>
            <a:pPr marL="457200" indent="-365760">
              <a:lnSpc>
                <a:spcPct val="120000"/>
              </a:lnSpc>
              <a:spcBef>
                <a:spcPts val="0"/>
              </a:spcBef>
              <a:buSzPct val="100000"/>
              <a:buFont typeface="Century Gothic" panose="020B0502020202020204" pitchFamily="34" charset="0"/>
              <a:buChar char="●"/>
            </a:pPr>
            <a:r>
              <a:rPr lang="en-US" sz="4000"/>
              <a:t>Fewer Readmissions</a:t>
            </a:r>
          </a:p>
          <a:p>
            <a:pPr marL="457200" indent="-365760">
              <a:lnSpc>
                <a:spcPct val="120000"/>
              </a:lnSpc>
              <a:spcBef>
                <a:spcPts val="0"/>
              </a:spcBef>
              <a:buSzPct val="100000"/>
              <a:buFont typeface="Century Gothic" panose="020B0502020202020204" pitchFamily="34" charset="0"/>
              <a:buChar char="●"/>
            </a:pPr>
            <a:r>
              <a:rPr lang="en-US" sz="4000"/>
              <a:t>Increased Patient Activation – more visits, prescriptions filled, health managed</a:t>
            </a:r>
          </a:p>
          <a:p>
            <a:pPr marL="0" indent="0">
              <a:lnSpc>
                <a:spcPct val="120000"/>
              </a:lnSpc>
              <a:spcBef>
                <a:spcPts val="1500"/>
              </a:spcBef>
              <a:buNone/>
            </a:pPr>
            <a:r>
              <a:rPr lang="en-US" sz="4000" b="1"/>
              <a:t>Research Studies</a:t>
            </a:r>
          </a:p>
          <a:p>
            <a:pPr marL="457200" indent="-365760">
              <a:lnSpc>
                <a:spcPct val="120000"/>
              </a:lnSpc>
              <a:spcBef>
                <a:spcPts val="0"/>
              </a:spcBef>
              <a:buSzPct val="100000"/>
              <a:buFont typeface="Century Gothic" panose="020B0502020202020204" pitchFamily="34" charset="0"/>
              <a:buChar char="●"/>
            </a:pPr>
            <a:r>
              <a:rPr lang="en-US" sz="4000"/>
              <a:t>RPM is proven to “work” </a:t>
            </a:r>
          </a:p>
          <a:p>
            <a:pPr marL="457200" indent="-365760">
              <a:lnSpc>
                <a:spcPct val="120000"/>
              </a:lnSpc>
              <a:spcBef>
                <a:spcPts val="0"/>
              </a:spcBef>
              <a:buSzPct val="100000"/>
              <a:buFont typeface="Century Gothic" panose="020B0502020202020204" pitchFamily="34" charset="0"/>
              <a:buChar char="●"/>
            </a:pPr>
            <a:r>
              <a:rPr lang="en-US" sz="4000"/>
              <a:t>In my observation outcomes are greatly improved</a:t>
            </a:r>
          </a:p>
          <a:p>
            <a:pPr marL="1371600" lvl="1" indent="-365760">
              <a:lnSpc>
                <a:spcPct val="120000"/>
              </a:lnSpc>
              <a:spcBef>
                <a:spcPts val="0"/>
              </a:spcBef>
              <a:buSzPct val="100000"/>
              <a:buFont typeface="Century Gothic" panose="020B0502020202020204" pitchFamily="34" charset="0"/>
              <a:buChar char="●"/>
            </a:pPr>
            <a:r>
              <a:rPr lang="en-US" sz="4000"/>
              <a:t>when clinicians actively “enroll” the patient and remain engaged</a:t>
            </a:r>
          </a:p>
          <a:p>
            <a:pPr marL="1371600" lvl="1" indent="-365760">
              <a:lnSpc>
                <a:spcPct val="120000"/>
              </a:lnSpc>
              <a:spcBef>
                <a:spcPts val="0"/>
              </a:spcBef>
              <a:buSzPct val="100000"/>
              <a:buFont typeface="Century Gothic" panose="020B0502020202020204" pitchFamily="34" charset="0"/>
              <a:buChar char="●"/>
            </a:pPr>
            <a:r>
              <a:rPr lang="en-US" sz="4000"/>
              <a:t>when patients are actively engaged in the care</a:t>
            </a:r>
          </a:p>
        </p:txBody>
      </p:sp>
      <p:sp>
        <p:nvSpPr>
          <p:cNvPr id="6" name="Google Shape;602;p28">
            <a:extLst>
              <a:ext uri="{FF2B5EF4-FFF2-40B4-BE49-F238E27FC236}">
                <a16:creationId xmlns:a16="http://schemas.microsoft.com/office/drawing/2014/main" id="{BB79817A-B2CF-C6A6-E77E-E6FB72840FD0}"/>
              </a:ext>
            </a:extLst>
          </p:cNvPr>
          <p:cNvSpPr/>
          <p:nvPr/>
        </p:nvSpPr>
        <p:spPr>
          <a:xfrm>
            <a:off x="18863222" y="553904"/>
            <a:ext cx="4206240" cy="2560320"/>
          </a:xfrm>
          <a:prstGeom prst="roundRect">
            <a:avLst>
              <a:gd name="adj" fmla="val 16667"/>
            </a:avLst>
          </a:prstGeom>
          <a:gradFill>
            <a:gsLst>
              <a:gs pos="0">
                <a:srgbClr val="2968A2"/>
              </a:gs>
              <a:gs pos="48000">
                <a:srgbClr val="5F9DD6"/>
              </a:gs>
              <a:gs pos="100000">
                <a:srgbClr val="9CC2E5"/>
              </a:gs>
            </a:gsLst>
            <a:lin ang="16200000" scaled="0"/>
          </a:gradFill>
          <a:ln>
            <a:noFill/>
          </a:ln>
        </p:spPr>
        <p:txBody>
          <a:bodyPr spcFirstLastPara="1" wrap="square" lIns="182850" tIns="91400" rIns="18285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Clinical</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Case</a:t>
            </a:r>
            <a:endParaRPr sz="360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2737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7EDA-AAA8-DC11-C6B1-B7ADAA5EAD6D}"/>
              </a:ext>
            </a:extLst>
          </p:cNvPr>
          <p:cNvSpPr>
            <a:spLocks noGrp="1"/>
          </p:cNvSpPr>
          <p:nvPr>
            <p:ph type="title"/>
          </p:nvPr>
        </p:nvSpPr>
        <p:spPr/>
        <p:txBody>
          <a:bodyPr/>
          <a:lstStyle/>
          <a:p>
            <a:r>
              <a:rPr lang="en-US"/>
              <a:t>Create the Desired “End In Mind”</a:t>
            </a:r>
          </a:p>
        </p:txBody>
      </p:sp>
      <p:sp>
        <p:nvSpPr>
          <p:cNvPr id="3" name="Text Placeholder 2">
            <a:extLst>
              <a:ext uri="{FF2B5EF4-FFF2-40B4-BE49-F238E27FC236}">
                <a16:creationId xmlns:a16="http://schemas.microsoft.com/office/drawing/2014/main" id="{9D7FE3F3-B9B3-42EF-3A7A-18D166EC3DFD}"/>
              </a:ext>
            </a:extLst>
          </p:cNvPr>
          <p:cNvSpPr>
            <a:spLocks noGrp="1"/>
          </p:cNvSpPr>
          <p:nvPr>
            <p:ph type="body" idx="1"/>
          </p:nvPr>
        </p:nvSpPr>
        <p:spPr>
          <a:xfrm>
            <a:off x="1190822" y="4914900"/>
            <a:ext cx="22088278" cy="6904230"/>
          </a:xfrm>
        </p:spPr>
        <p:txBody>
          <a:bodyPr/>
          <a:lstStyle/>
          <a:p>
            <a:pPr>
              <a:spcBef>
                <a:spcPts val="500"/>
              </a:spcBef>
            </a:pPr>
            <a:r>
              <a:rPr lang="en-US"/>
              <a:t>Starting with </a:t>
            </a:r>
            <a:r>
              <a:rPr lang="en-US" b="1"/>
              <a:t>The End in Mind</a:t>
            </a:r>
          </a:p>
          <a:p>
            <a:pPr>
              <a:spcBef>
                <a:spcPts val="1000"/>
              </a:spcBef>
            </a:pPr>
            <a:r>
              <a:rPr lang="en-US"/>
              <a:t>What would an </a:t>
            </a:r>
            <a:r>
              <a:rPr lang="en-US" b="1"/>
              <a:t>“ideal experience look like”</a:t>
            </a:r>
            <a:r>
              <a:rPr lang="en-US"/>
              <a:t>?</a:t>
            </a:r>
          </a:p>
          <a:p>
            <a:pPr marL="1544638" lvl="1" indent="-630238">
              <a:spcBef>
                <a:spcPts val="500"/>
              </a:spcBef>
              <a:tabLst>
                <a:tab pos="914400" algn="l"/>
              </a:tabLst>
            </a:pPr>
            <a:r>
              <a:rPr lang="en-US"/>
              <a:t>For the patients? the clinicians? the monitoring/support staff?</a:t>
            </a:r>
          </a:p>
          <a:p>
            <a:pPr>
              <a:spcBef>
                <a:spcPts val="1000"/>
              </a:spcBef>
            </a:pPr>
            <a:r>
              <a:rPr lang="en-US"/>
              <a:t>How should </a:t>
            </a:r>
            <a:r>
              <a:rPr lang="en-US" b="1"/>
              <a:t>data</a:t>
            </a:r>
            <a:r>
              <a:rPr lang="en-US"/>
              <a:t> be presented? accessed? navigated? managed?</a:t>
            </a:r>
          </a:p>
          <a:p>
            <a:pPr>
              <a:spcBef>
                <a:spcPts val="3000"/>
              </a:spcBef>
            </a:pPr>
            <a:r>
              <a:rPr lang="en-US"/>
              <a:t>Which </a:t>
            </a:r>
            <a:r>
              <a:rPr lang="en-US" b="1"/>
              <a:t>patients </a:t>
            </a:r>
            <a:r>
              <a:rPr lang="en-US"/>
              <a:t>will you serve? </a:t>
            </a:r>
          </a:p>
          <a:p>
            <a:pPr marL="1544638" lvl="1" indent="-630238">
              <a:spcBef>
                <a:spcPts val="500"/>
              </a:spcBef>
              <a:tabLst>
                <a:tab pos="914400" algn="l"/>
              </a:tabLst>
            </a:pPr>
            <a:r>
              <a:rPr lang="en-US" b="1"/>
              <a:t>Clinical Criteria </a:t>
            </a:r>
            <a:r>
              <a:rPr lang="en-US"/>
              <a:t>(diagnoses, utilization history, medications, etc.)</a:t>
            </a:r>
          </a:p>
          <a:p>
            <a:pPr marL="1544638" lvl="1" indent="-630238">
              <a:spcBef>
                <a:spcPts val="500"/>
              </a:spcBef>
              <a:tabLst>
                <a:tab pos="914400" algn="l"/>
              </a:tabLst>
            </a:pPr>
            <a:r>
              <a:rPr lang="en-US" b="1"/>
              <a:t>Non-Clinical Criteria</a:t>
            </a:r>
            <a:r>
              <a:rPr lang="en-US"/>
              <a:t> (cognitive, dexterity, digital literacy, etc.)</a:t>
            </a:r>
          </a:p>
        </p:txBody>
      </p:sp>
      <p:sp>
        <p:nvSpPr>
          <p:cNvPr id="4" name="Google Shape;1251;p187">
            <a:extLst>
              <a:ext uri="{FF2B5EF4-FFF2-40B4-BE49-F238E27FC236}">
                <a16:creationId xmlns:a16="http://schemas.microsoft.com/office/drawing/2014/main" id="{A39E9B12-B651-3C8E-9559-CAF43E4F8176}"/>
              </a:ext>
            </a:extLst>
          </p:cNvPr>
          <p:cNvSpPr/>
          <p:nvPr/>
        </p:nvSpPr>
        <p:spPr>
          <a:xfrm>
            <a:off x="6134100" y="3859488"/>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
        <p:nvSpPr>
          <p:cNvPr id="5" name="Google Shape;1252;p187">
            <a:extLst>
              <a:ext uri="{FF2B5EF4-FFF2-40B4-BE49-F238E27FC236}">
                <a16:creationId xmlns:a16="http://schemas.microsoft.com/office/drawing/2014/main" id="{E9AC6DFE-4E00-2271-7F62-1437E09CFFE2}"/>
              </a:ext>
            </a:extLst>
          </p:cNvPr>
          <p:cNvSpPr/>
          <p:nvPr/>
        </p:nvSpPr>
        <p:spPr>
          <a:xfrm>
            <a:off x="6134100"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6" name="Google Shape;1258;p187">
            <a:extLst>
              <a:ext uri="{FF2B5EF4-FFF2-40B4-BE49-F238E27FC236}">
                <a16:creationId xmlns:a16="http://schemas.microsoft.com/office/drawing/2014/main" id="{DE61CFE3-BDE8-EF05-556E-98BE343D41BA}"/>
              </a:ext>
            </a:extLst>
          </p:cNvPr>
          <p:cNvSpPr/>
          <p:nvPr/>
        </p:nvSpPr>
        <p:spPr>
          <a:xfrm>
            <a:off x="6134100" y="3129582"/>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Performance Dashboard</a:t>
            </a:r>
            <a:endParaRPr sz="4800" b="1">
              <a:solidFill>
                <a:schemeClr val="bg2">
                  <a:lumMod val="50000"/>
                </a:schemeClr>
              </a:solidFill>
            </a:endParaRPr>
          </a:p>
        </p:txBody>
      </p:sp>
    </p:spTree>
    <p:extLst>
      <p:ext uri="{BB962C8B-B14F-4D97-AF65-F5344CB8AC3E}">
        <p14:creationId xmlns:p14="http://schemas.microsoft.com/office/powerpoint/2010/main" val="31270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a:extLst>
            <a:ext uri="{FF2B5EF4-FFF2-40B4-BE49-F238E27FC236}">
              <a16:creationId xmlns:a16="http://schemas.microsoft.com/office/drawing/2014/main" id="{FF7614D7-9119-E6DF-7D58-0DA1B71F4A90}"/>
            </a:ext>
          </a:extLst>
        </p:cNvPr>
        <p:cNvGrpSpPr/>
        <p:nvPr/>
      </p:nvGrpSpPr>
      <p:grpSpPr>
        <a:xfrm>
          <a:off x="0" y="0"/>
          <a:ext cx="0" cy="0"/>
          <a:chOff x="0" y="0"/>
          <a:chExt cx="0" cy="0"/>
        </a:xfrm>
      </p:grpSpPr>
      <p:sp>
        <p:nvSpPr>
          <p:cNvPr id="399" name="Google Shape;399;p19">
            <a:extLst>
              <a:ext uri="{FF2B5EF4-FFF2-40B4-BE49-F238E27FC236}">
                <a16:creationId xmlns:a16="http://schemas.microsoft.com/office/drawing/2014/main" id="{1D82C6F7-68FE-DE15-303D-9EF93F4B0F45}"/>
              </a:ext>
            </a:extLst>
          </p:cNvPr>
          <p:cNvSpPr/>
          <p:nvPr/>
        </p:nvSpPr>
        <p:spPr>
          <a:xfrm>
            <a:off x="-29980" y="1311126"/>
            <a:ext cx="24566380" cy="104999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800"/>
              <a:buFont typeface="Arial"/>
              <a:buNone/>
            </a:pPr>
            <a:endParaRPr sz="4800" b="0" i="0" u="none" strike="noStrike" cap="none">
              <a:solidFill>
                <a:schemeClr val="lt1"/>
              </a:solidFill>
              <a:latin typeface="Arial"/>
              <a:ea typeface="Arial"/>
              <a:cs typeface="Arial"/>
              <a:sym typeface="Arial"/>
            </a:endParaRPr>
          </a:p>
        </p:txBody>
      </p:sp>
      <p:sp>
        <p:nvSpPr>
          <p:cNvPr id="400" name="Google Shape;400;p19">
            <a:extLst>
              <a:ext uri="{FF2B5EF4-FFF2-40B4-BE49-F238E27FC236}">
                <a16:creationId xmlns:a16="http://schemas.microsoft.com/office/drawing/2014/main" id="{CE2297B4-2EE2-0EE9-FF63-B85660CA0E05}"/>
              </a:ext>
            </a:extLst>
          </p:cNvPr>
          <p:cNvSpPr txBox="1"/>
          <p:nvPr/>
        </p:nvSpPr>
        <p:spPr>
          <a:xfrm>
            <a:off x="-29979" y="-14642"/>
            <a:ext cx="24413978" cy="13238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6938A"/>
              </a:buClr>
              <a:buSzPts val="7200"/>
              <a:buFont typeface="Trebuchet MS"/>
              <a:buNone/>
            </a:pPr>
            <a:r>
              <a:rPr lang="en-US" sz="7200" b="1" i="0" u="none" strike="noStrike" cap="none">
                <a:solidFill>
                  <a:srgbClr val="26938A"/>
                </a:solidFill>
                <a:latin typeface="Trebuchet MS"/>
                <a:ea typeface="Trebuchet MS"/>
                <a:cs typeface="Trebuchet MS"/>
                <a:sym typeface="Trebuchet MS"/>
              </a:rPr>
              <a:t>RPM Workflow Roadmap</a:t>
            </a:r>
            <a:endParaRPr b="1"/>
          </a:p>
        </p:txBody>
      </p:sp>
      <p:grpSp>
        <p:nvGrpSpPr>
          <p:cNvPr id="401" name="Google Shape;401;p19">
            <a:extLst>
              <a:ext uri="{FF2B5EF4-FFF2-40B4-BE49-F238E27FC236}">
                <a16:creationId xmlns:a16="http://schemas.microsoft.com/office/drawing/2014/main" id="{42F75A53-4D2C-0BF0-3E76-0BC59C480B61}"/>
              </a:ext>
            </a:extLst>
          </p:cNvPr>
          <p:cNvGrpSpPr/>
          <p:nvPr/>
        </p:nvGrpSpPr>
        <p:grpSpPr>
          <a:xfrm>
            <a:off x="5312062" y="1357293"/>
            <a:ext cx="6026268" cy="1450700"/>
            <a:chOff x="1761109" y="2235602"/>
            <a:chExt cx="3013134" cy="725350"/>
          </a:xfrm>
        </p:grpSpPr>
        <p:sp>
          <p:nvSpPr>
            <p:cNvPr id="402" name="Google Shape;402;p19">
              <a:extLst>
                <a:ext uri="{FF2B5EF4-FFF2-40B4-BE49-F238E27FC236}">
                  <a16:creationId xmlns:a16="http://schemas.microsoft.com/office/drawing/2014/main" id="{03E267CB-3C3A-EA47-6CE2-401CE2F37D20}"/>
                </a:ext>
              </a:extLst>
            </p:cNvPr>
            <p:cNvSpPr txBox="1"/>
            <p:nvPr/>
          </p:nvSpPr>
          <p:spPr>
            <a:xfrm>
              <a:off x="1761109" y="2235602"/>
              <a:ext cx="2915452"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7FDD"/>
                </a:buClr>
                <a:buSzPts val="3600"/>
                <a:buFont typeface="Arial"/>
                <a:buNone/>
              </a:pPr>
              <a:r>
                <a:rPr lang="en-US" sz="3600" b="1" i="0" u="none" strike="noStrike" cap="none">
                  <a:solidFill>
                    <a:srgbClr val="007FDD"/>
                  </a:solidFill>
                  <a:latin typeface="Arial"/>
                  <a:ea typeface="Arial"/>
                  <a:cs typeface="Arial"/>
                  <a:sym typeface="Arial"/>
                </a:rPr>
                <a:t>(1) Identification</a:t>
              </a:r>
              <a:endParaRPr/>
            </a:p>
          </p:txBody>
        </p:sp>
        <p:sp>
          <p:nvSpPr>
            <p:cNvPr id="403" name="Google Shape;403;p19">
              <a:extLst>
                <a:ext uri="{FF2B5EF4-FFF2-40B4-BE49-F238E27FC236}">
                  <a16:creationId xmlns:a16="http://schemas.microsoft.com/office/drawing/2014/main" id="{8227F708-DCDF-0B11-A6A5-FACB6CDFA433}"/>
                </a:ext>
              </a:extLst>
            </p:cNvPr>
            <p:cNvSpPr txBox="1"/>
            <p:nvPr/>
          </p:nvSpPr>
          <p:spPr>
            <a:xfrm>
              <a:off x="1761109" y="2545453"/>
              <a:ext cx="3013134" cy="415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Qualify suitable patients. Assess clinical, psycho-social, technical factors.</a:t>
              </a:r>
              <a:endParaRPr/>
            </a:p>
          </p:txBody>
        </p:sp>
      </p:grpSp>
      <p:grpSp>
        <p:nvGrpSpPr>
          <p:cNvPr id="404" name="Google Shape;404;p19">
            <a:extLst>
              <a:ext uri="{FF2B5EF4-FFF2-40B4-BE49-F238E27FC236}">
                <a16:creationId xmlns:a16="http://schemas.microsoft.com/office/drawing/2014/main" id="{01801998-BF72-2EA4-9263-564681DD9358}"/>
              </a:ext>
            </a:extLst>
          </p:cNvPr>
          <p:cNvGrpSpPr/>
          <p:nvPr/>
        </p:nvGrpSpPr>
        <p:grpSpPr>
          <a:xfrm>
            <a:off x="13194996" y="1439967"/>
            <a:ext cx="5530092" cy="1450698"/>
            <a:chOff x="5702740" y="2235603"/>
            <a:chExt cx="2765046" cy="725349"/>
          </a:xfrm>
        </p:grpSpPr>
        <p:sp>
          <p:nvSpPr>
            <p:cNvPr id="405" name="Google Shape;405;p19">
              <a:extLst>
                <a:ext uri="{FF2B5EF4-FFF2-40B4-BE49-F238E27FC236}">
                  <a16:creationId xmlns:a16="http://schemas.microsoft.com/office/drawing/2014/main" id="{4C38593D-A788-327D-48F9-BC3EAD1F6986}"/>
                </a:ext>
              </a:extLst>
            </p:cNvPr>
            <p:cNvSpPr txBox="1"/>
            <p:nvPr/>
          </p:nvSpPr>
          <p:spPr>
            <a:xfrm>
              <a:off x="5702740" y="2235603"/>
              <a:ext cx="2663029"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29D7C"/>
                </a:buClr>
                <a:buSzPts val="3600"/>
                <a:buFont typeface="Arial"/>
                <a:buNone/>
              </a:pPr>
              <a:r>
                <a:rPr lang="en-US" sz="3600" b="1" i="0" u="none" strike="noStrike" cap="none">
                  <a:solidFill>
                    <a:srgbClr val="229D7C"/>
                  </a:solidFill>
                  <a:latin typeface="Arial"/>
                  <a:ea typeface="Arial"/>
                  <a:cs typeface="Arial"/>
                  <a:sym typeface="Arial"/>
                </a:rPr>
                <a:t>(2) Enrollment</a:t>
              </a:r>
              <a:endParaRPr/>
            </a:p>
          </p:txBody>
        </p:sp>
        <p:sp>
          <p:nvSpPr>
            <p:cNvPr id="406" name="Google Shape;406;p19">
              <a:extLst>
                <a:ext uri="{FF2B5EF4-FFF2-40B4-BE49-F238E27FC236}">
                  <a16:creationId xmlns:a16="http://schemas.microsoft.com/office/drawing/2014/main" id="{DEAA2FFD-C82A-D07E-BD54-BE3735B6625E}"/>
                </a:ext>
              </a:extLst>
            </p:cNvPr>
            <p:cNvSpPr txBox="1"/>
            <p:nvPr/>
          </p:nvSpPr>
          <p:spPr>
            <a:xfrm>
              <a:off x="5702740" y="2545453"/>
              <a:ext cx="2765046" cy="415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Create Order. Obtain consent.</a:t>
              </a:r>
              <a:br>
                <a:rPr lang="en-US" sz="2400" b="0" i="0" u="none" strike="noStrike" cap="none">
                  <a:solidFill>
                    <a:srgbClr val="628597"/>
                  </a:solidFill>
                  <a:latin typeface="Arial"/>
                  <a:ea typeface="Arial"/>
                  <a:cs typeface="Arial"/>
                  <a:sym typeface="Arial"/>
                </a:rPr>
              </a:br>
              <a:r>
                <a:rPr lang="en-US" sz="2400" b="0" i="0" u="none" strike="noStrike" cap="none">
                  <a:solidFill>
                    <a:srgbClr val="628597"/>
                  </a:solidFill>
                  <a:latin typeface="Arial"/>
                  <a:ea typeface="Arial"/>
                  <a:cs typeface="Arial"/>
                  <a:sym typeface="Arial"/>
                </a:rPr>
                <a:t>Initial training?</a:t>
              </a:r>
              <a:endParaRPr/>
            </a:p>
          </p:txBody>
        </p:sp>
      </p:grpSp>
      <p:grpSp>
        <p:nvGrpSpPr>
          <p:cNvPr id="407" name="Google Shape;407;p19">
            <a:extLst>
              <a:ext uri="{FF2B5EF4-FFF2-40B4-BE49-F238E27FC236}">
                <a16:creationId xmlns:a16="http://schemas.microsoft.com/office/drawing/2014/main" id="{8C36E0D6-D09B-8B63-92ED-54F5B5753F8D}"/>
              </a:ext>
            </a:extLst>
          </p:cNvPr>
          <p:cNvGrpSpPr/>
          <p:nvPr/>
        </p:nvGrpSpPr>
        <p:grpSpPr>
          <a:xfrm>
            <a:off x="9082510" y="4392722"/>
            <a:ext cx="6369984" cy="1434390"/>
            <a:chOff x="5571647" y="4249311"/>
            <a:chExt cx="3184992" cy="717195"/>
          </a:xfrm>
        </p:grpSpPr>
        <p:sp>
          <p:nvSpPr>
            <p:cNvPr id="408" name="Google Shape;408;p19">
              <a:extLst>
                <a:ext uri="{FF2B5EF4-FFF2-40B4-BE49-F238E27FC236}">
                  <a16:creationId xmlns:a16="http://schemas.microsoft.com/office/drawing/2014/main" id="{1A7FCC86-F34F-E205-0C57-29E96C5CEBBE}"/>
                </a:ext>
              </a:extLst>
            </p:cNvPr>
            <p:cNvSpPr txBox="1"/>
            <p:nvPr/>
          </p:nvSpPr>
          <p:spPr>
            <a:xfrm>
              <a:off x="5571647" y="4249311"/>
              <a:ext cx="2548150"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D4B132"/>
                </a:buClr>
                <a:buSzPts val="3600"/>
                <a:buFont typeface="Arial"/>
                <a:buNone/>
              </a:pPr>
              <a:r>
                <a:rPr lang="en-US" sz="3600" b="1" i="0" u="none" strike="noStrike" cap="none">
                  <a:solidFill>
                    <a:srgbClr val="D4B132"/>
                  </a:solidFill>
                  <a:latin typeface="Arial"/>
                  <a:ea typeface="Arial"/>
                  <a:cs typeface="Arial"/>
                  <a:sym typeface="Arial"/>
                </a:rPr>
                <a:t>(4) Monitoring</a:t>
              </a:r>
              <a:endParaRPr/>
            </a:p>
          </p:txBody>
        </p:sp>
        <p:sp>
          <p:nvSpPr>
            <p:cNvPr id="409" name="Google Shape;409;p19">
              <a:extLst>
                <a:ext uri="{FF2B5EF4-FFF2-40B4-BE49-F238E27FC236}">
                  <a16:creationId xmlns:a16="http://schemas.microsoft.com/office/drawing/2014/main" id="{52E27410-2EAB-7546-446F-AF0AA989FC4A}"/>
                </a:ext>
              </a:extLst>
            </p:cNvPr>
            <p:cNvSpPr txBox="1"/>
            <p:nvPr/>
          </p:nvSpPr>
          <p:spPr>
            <a:xfrm>
              <a:off x="5571647" y="4551007"/>
              <a:ext cx="3184992" cy="415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Continual monitoring. Resolution of issues.</a:t>
              </a:r>
              <a:br>
                <a:rPr lang="en-US" sz="2400" b="0" i="0" u="none" strike="noStrike" cap="none">
                  <a:solidFill>
                    <a:srgbClr val="628597"/>
                  </a:solidFill>
                  <a:latin typeface="Arial"/>
                  <a:ea typeface="Arial"/>
                  <a:cs typeface="Arial"/>
                  <a:sym typeface="Arial"/>
                </a:rPr>
              </a:br>
              <a:r>
                <a:rPr lang="en-US" sz="2400" b="0" i="0" u="none" strike="noStrike" cap="none">
                  <a:solidFill>
                    <a:srgbClr val="628597"/>
                  </a:solidFill>
                  <a:latin typeface="Arial"/>
                  <a:ea typeface="Arial"/>
                  <a:cs typeface="Arial"/>
                  <a:sym typeface="Arial"/>
                </a:rPr>
                <a:t>Escalation when warranted</a:t>
              </a:r>
              <a:endParaRPr/>
            </a:p>
          </p:txBody>
        </p:sp>
      </p:grpSp>
      <p:grpSp>
        <p:nvGrpSpPr>
          <p:cNvPr id="410" name="Google Shape;410;p19">
            <a:extLst>
              <a:ext uri="{FF2B5EF4-FFF2-40B4-BE49-F238E27FC236}">
                <a16:creationId xmlns:a16="http://schemas.microsoft.com/office/drawing/2014/main" id="{92DE9D3F-2159-7A1A-BEE5-00657E0523C7}"/>
              </a:ext>
            </a:extLst>
          </p:cNvPr>
          <p:cNvGrpSpPr/>
          <p:nvPr/>
        </p:nvGrpSpPr>
        <p:grpSpPr>
          <a:xfrm>
            <a:off x="7289622" y="10653722"/>
            <a:ext cx="5792832" cy="1065060"/>
            <a:chOff x="5803943" y="4498415"/>
            <a:chExt cx="2896416" cy="532530"/>
          </a:xfrm>
        </p:grpSpPr>
        <p:sp>
          <p:nvSpPr>
            <p:cNvPr id="411" name="Google Shape;411;p19">
              <a:extLst>
                <a:ext uri="{FF2B5EF4-FFF2-40B4-BE49-F238E27FC236}">
                  <a16:creationId xmlns:a16="http://schemas.microsoft.com/office/drawing/2014/main" id="{E3026C66-0729-6E56-CA59-720947FB9E59}"/>
                </a:ext>
              </a:extLst>
            </p:cNvPr>
            <p:cNvSpPr txBox="1"/>
            <p:nvPr/>
          </p:nvSpPr>
          <p:spPr>
            <a:xfrm>
              <a:off x="5803943" y="4498415"/>
              <a:ext cx="2896416"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9966FF"/>
                </a:buClr>
                <a:buSzPts val="3600"/>
                <a:buFont typeface="Arial"/>
                <a:buNone/>
              </a:pPr>
              <a:r>
                <a:rPr lang="en-US" sz="3600" b="1" i="0" u="none" strike="noStrike" cap="none">
                  <a:solidFill>
                    <a:srgbClr val="9966FF"/>
                  </a:solidFill>
                  <a:latin typeface="Arial"/>
                  <a:ea typeface="Arial"/>
                  <a:cs typeface="Arial"/>
                  <a:sym typeface="Arial"/>
                </a:rPr>
                <a:t>(6) Refurbishing</a:t>
              </a:r>
              <a:endParaRPr/>
            </a:p>
          </p:txBody>
        </p:sp>
        <p:sp>
          <p:nvSpPr>
            <p:cNvPr id="412" name="Google Shape;412;p19">
              <a:extLst>
                <a:ext uri="{FF2B5EF4-FFF2-40B4-BE49-F238E27FC236}">
                  <a16:creationId xmlns:a16="http://schemas.microsoft.com/office/drawing/2014/main" id="{296F3EDE-451F-0246-420A-7912D0404697}"/>
                </a:ext>
              </a:extLst>
            </p:cNvPr>
            <p:cNvSpPr txBox="1"/>
            <p:nvPr/>
          </p:nvSpPr>
          <p:spPr>
            <a:xfrm>
              <a:off x="5803943" y="4800112"/>
              <a:ext cx="2765046" cy="230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Cleaning and Calibration.</a:t>
              </a:r>
              <a:endParaRPr/>
            </a:p>
          </p:txBody>
        </p:sp>
      </p:grpSp>
      <p:grpSp>
        <p:nvGrpSpPr>
          <p:cNvPr id="413" name="Google Shape;413;p19">
            <a:extLst>
              <a:ext uri="{FF2B5EF4-FFF2-40B4-BE49-F238E27FC236}">
                <a16:creationId xmlns:a16="http://schemas.microsoft.com/office/drawing/2014/main" id="{42D97237-CB64-F6B1-642B-36EEF35E41E9}"/>
              </a:ext>
            </a:extLst>
          </p:cNvPr>
          <p:cNvGrpSpPr/>
          <p:nvPr/>
        </p:nvGrpSpPr>
        <p:grpSpPr>
          <a:xfrm>
            <a:off x="955326" y="10653723"/>
            <a:ext cx="5530092" cy="1094870"/>
            <a:chOff x="2487885" y="5705118"/>
            <a:chExt cx="2765046" cy="547435"/>
          </a:xfrm>
        </p:grpSpPr>
        <p:sp>
          <p:nvSpPr>
            <p:cNvPr id="414" name="Google Shape;414;p19">
              <a:extLst>
                <a:ext uri="{FF2B5EF4-FFF2-40B4-BE49-F238E27FC236}">
                  <a16:creationId xmlns:a16="http://schemas.microsoft.com/office/drawing/2014/main" id="{734F4839-8BE5-1D19-C898-47F6C3C577F7}"/>
                </a:ext>
              </a:extLst>
            </p:cNvPr>
            <p:cNvSpPr txBox="1"/>
            <p:nvPr/>
          </p:nvSpPr>
          <p:spPr>
            <a:xfrm>
              <a:off x="2487885" y="5705118"/>
              <a:ext cx="1786265"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BF2F2C"/>
                </a:buClr>
                <a:buSzPts val="3600"/>
                <a:buFont typeface="Arial"/>
                <a:buNone/>
              </a:pPr>
              <a:r>
                <a:rPr lang="en-US" sz="3600" b="1" i="0" u="none" strike="noStrike" cap="none">
                  <a:solidFill>
                    <a:srgbClr val="BF2F2C"/>
                  </a:solidFill>
                  <a:latin typeface="Arial"/>
                  <a:ea typeface="Arial"/>
                  <a:cs typeface="Arial"/>
                  <a:sym typeface="Arial"/>
                </a:rPr>
                <a:t>(5) Recovery</a:t>
              </a:r>
              <a:endParaRPr/>
            </a:p>
          </p:txBody>
        </p:sp>
        <p:sp>
          <p:nvSpPr>
            <p:cNvPr id="415" name="Google Shape;415;p19">
              <a:extLst>
                <a:ext uri="{FF2B5EF4-FFF2-40B4-BE49-F238E27FC236}">
                  <a16:creationId xmlns:a16="http://schemas.microsoft.com/office/drawing/2014/main" id="{6C032762-3796-F560-7B06-4DF979ADC7C8}"/>
                </a:ext>
              </a:extLst>
            </p:cNvPr>
            <p:cNvSpPr txBox="1"/>
            <p:nvPr/>
          </p:nvSpPr>
          <p:spPr>
            <a:xfrm>
              <a:off x="2487885" y="6021720"/>
              <a:ext cx="2765046" cy="230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De-Enrollment. Equipment Recovery.</a:t>
              </a:r>
              <a:endParaRPr/>
            </a:p>
          </p:txBody>
        </p:sp>
      </p:grpSp>
      <p:grpSp>
        <p:nvGrpSpPr>
          <p:cNvPr id="416" name="Google Shape;416;p19">
            <a:extLst>
              <a:ext uri="{FF2B5EF4-FFF2-40B4-BE49-F238E27FC236}">
                <a16:creationId xmlns:a16="http://schemas.microsoft.com/office/drawing/2014/main" id="{4B2973A0-E130-E14D-497F-B06C96508A24}"/>
              </a:ext>
            </a:extLst>
          </p:cNvPr>
          <p:cNvGrpSpPr/>
          <p:nvPr/>
        </p:nvGrpSpPr>
        <p:grpSpPr>
          <a:xfrm>
            <a:off x="17994144" y="4457704"/>
            <a:ext cx="5530092" cy="1450700"/>
            <a:chOff x="9557006" y="2235602"/>
            <a:chExt cx="2765046" cy="725350"/>
          </a:xfrm>
        </p:grpSpPr>
        <p:sp>
          <p:nvSpPr>
            <p:cNvPr id="417" name="Google Shape;417;p19">
              <a:extLst>
                <a:ext uri="{FF2B5EF4-FFF2-40B4-BE49-F238E27FC236}">
                  <a16:creationId xmlns:a16="http://schemas.microsoft.com/office/drawing/2014/main" id="{846E30C9-16A2-05BF-4263-A9F4D0EBE08C}"/>
                </a:ext>
              </a:extLst>
            </p:cNvPr>
            <p:cNvSpPr txBox="1"/>
            <p:nvPr/>
          </p:nvSpPr>
          <p:spPr>
            <a:xfrm>
              <a:off x="9557006" y="2235602"/>
              <a:ext cx="2446453"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A3D4E"/>
                </a:buClr>
                <a:buSzPts val="3600"/>
                <a:buFont typeface="Arial"/>
                <a:buNone/>
              </a:pPr>
              <a:r>
                <a:rPr lang="en-US" sz="3600" b="1" i="0" u="none" strike="noStrike" cap="none">
                  <a:solidFill>
                    <a:srgbClr val="2A3D4E"/>
                  </a:solidFill>
                  <a:latin typeface="Arial"/>
                  <a:ea typeface="Arial"/>
                  <a:cs typeface="Arial"/>
                  <a:sym typeface="Arial"/>
                </a:rPr>
                <a:t>(3) Equipment Setup</a:t>
              </a:r>
              <a:endParaRPr/>
            </a:p>
          </p:txBody>
        </p:sp>
        <p:sp>
          <p:nvSpPr>
            <p:cNvPr id="418" name="Google Shape;418;p19">
              <a:extLst>
                <a:ext uri="{FF2B5EF4-FFF2-40B4-BE49-F238E27FC236}">
                  <a16:creationId xmlns:a16="http://schemas.microsoft.com/office/drawing/2014/main" id="{999E1E15-B69F-2A77-2C3C-D42D910B2F94}"/>
                </a:ext>
              </a:extLst>
            </p:cNvPr>
            <p:cNvSpPr txBox="1"/>
            <p:nvPr/>
          </p:nvSpPr>
          <p:spPr>
            <a:xfrm>
              <a:off x="9557006" y="2545453"/>
              <a:ext cx="2765046" cy="4154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Setup and verify equipment at patient’s home.</a:t>
              </a:r>
              <a:endParaRPr/>
            </a:p>
          </p:txBody>
        </p:sp>
      </p:grpSp>
      <p:grpSp>
        <p:nvGrpSpPr>
          <p:cNvPr id="419" name="Google Shape;419;p19">
            <a:extLst>
              <a:ext uri="{FF2B5EF4-FFF2-40B4-BE49-F238E27FC236}">
                <a16:creationId xmlns:a16="http://schemas.microsoft.com/office/drawing/2014/main" id="{2B9ED84A-7D63-31EB-E56B-7AC1FC22E959}"/>
              </a:ext>
            </a:extLst>
          </p:cNvPr>
          <p:cNvGrpSpPr/>
          <p:nvPr/>
        </p:nvGrpSpPr>
        <p:grpSpPr>
          <a:xfrm>
            <a:off x="13969035" y="10650430"/>
            <a:ext cx="5888982" cy="1068352"/>
            <a:chOff x="9515667" y="4496769"/>
            <a:chExt cx="2944491" cy="534176"/>
          </a:xfrm>
        </p:grpSpPr>
        <p:sp>
          <p:nvSpPr>
            <p:cNvPr id="420" name="Google Shape;420;p19">
              <a:extLst>
                <a:ext uri="{FF2B5EF4-FFF2-40B4-BE49-F238E27FC236}">
                  <a16:creationId xmlns:a16="http://schemas.microsoft.com/office/drawing/2014/main" id="{59E70A09-35DF-BE2F-A1F9-735E3688A0AA}"/>
                </a:ext>
              </a:extLst>
            </p:cNvPr>
            <p:cNvSpPr txBox="1"/>
            <p:nvPr/>
          </p:nvSpPr>
          <p:spPr>
            <a:xfrm>
              <a:off x="9515667" y="4496769"/>
              <a:ext cx="2944491" cy="32316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B0B0B0"/>
                </a:buClr>
                <a:buSzPts val="3600"/>
                <a:buFont typeface="Arial"/>
                <a:buNone/>
              </a:pPr>
              <a:r>
                <a:rPr lang="en-US" sz="3600" b="1" i="0" u="none" strike="noStrike" cap="none">
                  <a:solidFill>
                    <a:srgbClr val="B0B0B0"/>
                  </a:solidFill>
                  <a:latin typeface="Arial"/>
                  <a:ea typeface="Arial"/>
                  <a:cs typeface="Arial"/>
                  <a:sym typeface="Arial"/>
                </a:rPr>
                <a:t>(7) Post-Monitoring</a:t>
              </a:r>
              <a:endParaRPr/>
            </a:p>
          </p:txBody>
        </p:sp>
        <p:sp>
          <p:nvSpPr>
            <p:cNvPr id="421" name="Google Shape;421;p19">
              <a:extLst>
                <a:ext uri="{FF2B5EF4-FFF2-40B4-BE49-F238E27FC236}">
                  <a16:creationId xmlns:a16="http://schemas.microsoft.com/office/drawing/2014/main" id="{107AFAB2-7F8E-1B78-C4F0-D0019AA1078D}"/>
                </a:ext>
              </a:extLst>
            </p:cNvPr>
            <p:cNvSpPr txBox="1"/>
            <p:nvPr/>
          </p:nvSpPr>
          <p:spPr>
            <a:xfrm>
              <a:off x="9515667" y="4800112"/>
              <a:ext cx="2765046" cy="230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28597"/>
                </a:buClr>
                <a:buSzPts val="2400"/>
                <a:buFont typeface="Arial"/>
                <a:buNone/>
              </a:pPr>
              <a:r>
                <a:rPr lang="en-US" sz="2400" b="0" i="0" u="none" strike="noStrike" cap="none">
                  <a:solidFill>
                    <a:srgbClr val="628597"/>
                  </a:solidFill>
                  <a:latin typeface="Arial"/>
                  <a:ea typeface="Arial"/>
                  <a:cs typeface="Arial"/>
                  <a:sym typeface="Arial"/>
                </a:rPr>
                <a:t>Patient follow-up and/or tracking.</a:t>
              </a:r>
              <a:endParaRPr/>
            </a:p>
          </p:txBody>
        </p:sp>
      </p:grpSp>
      <p:grpSp>
        <p:nvGrpSpPr>
          <p:cNvPr id="422" name="Google Shape;422;p19">
            <a:extLst>
              <a:ext uri="{FF2B5EF4-FFF2-40B4-BE49-F238E27FC236}">
                <a16:creationId xmlns:a16="http://schemas.microsoft.com/office/drawing/2014/main" id="{78036DE5-CFC1-B99E-5798-76C5BD5ADC4B}"/>
              </a:ext>
            </a:extLst>
          </p:cNvPr>
          <p:cNvGrpSpPr/>
          <p:nvPr/>
        </p:nvGrpSpPr>
        <p:grpSpPr>
          <a:xfrm>
            <a:off x="-29980" y="3148870"/>
            <a:ext cx="24363088" cy="7117956"/>
            <a:chOff x="-14990" y="1922398"/>
            <a:chExt cx="12181544" cy="3558978"/>
          </a:xfrm>
        </p:grpSpPr>
        <p:sp>
          <p:nvSpPr>
            <p:cNvPr id="423" name="Google Shape;423;p19">
              <a:extLst>
                <a:ext uri="{FF2B5EF4-FFF2-40B4-BE49-F238E27FC236}">
                  <a16:creationId xmlns:a16="http://schemas.microsoft.com/office/drawing/2014/main" id="{84FC805E-C525-F159-B386-6B6CBC755905}"/>
                </a:ext>
              </a:extLst>
            </p:cNvPr>
            <p:cNvSpPr/>
            <p:nvPr/>
          </p:nvSpPr>
          <p:spPr>
            <a:xfrm>
              <a:off x="-14288" y="2042710"/>
              <a:ext cx="12180842" cy="3342092"/>
            </a:xfrm>
            <a:custGeom>
              <a:avLst/>
              <a:gdLst/>
              <a:ahLst/>
              <a:cxnLst/>
              <a:rect l="l" t="t" r="r" b="b"/>
              <a:pathLst>
                <a:path w="12162971" h="3429277" extrusionOk="0">
                  <a:moveTo>
                    <a:pt x="0" y="3905"/>
                  </a:moveTo>
                  <a:lnTo>
                    <a:pt x="7940293" y="367"/>
                  </a:lnTo>
                  <a:cubicBezTo>
                    <a:pt x="7983510" y="-2582"/>
                    <a:pt x="8032753" y="13046"/>
                    <a:pt x="8072956" y="19386"/>
                  </a:cubicBezTo>
                  <a:cubicBezTo>
                    <a:pt x="9117985" y="324186"/>
                    <a:pt x="8795658" y="1585963"/>
                    <a:pt x="8069943" y="1571448"/>
                  </a:cubicBezTo>
                  <a:lnTo>
                    <a:pt x="1922465" y="1565256"/>
                  </a:lnTo>
                  <a:cubicBezTo>
                    <a:pt x="788443" y="1675947"/>
                    <a:pt x="838814" y="3365608"/>
                    <a:pt x="1901371" y="3429277"/>
                  </a:cubicBezTo>
                  <a:lnTo>
                    <a:pt x="12162971" y="3429277"/>
                  </a:lnTo>
                </a:path>
              </a:pathLst>
            </a:custGeom>
            <a:noFill/>
            <a:ln w="4413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nvGrpSpPr>
            <p:cNvPr id="424" name="Google Shape;424;p19">
              <a:extLst>
                <a:ext uri="{FF2B5EF4-FFF2-40B4-BE49-F238E27FC236}">
                  <a16:creationId xmlns:a16="http://schemas.microsoft.com/office/drawing/2014/main" id="{BF548EBC-CBBB-7A91-D9F2-38DDA0002D7C}"/>
                </a:ext>
              </a:extLst>
            </p:cNvPr>
            <p:cNvGrpSpPr/>
            <p:nvPr/>
          </p:nvGrpSpPr>
          <p:grpSpPr>
            <a:xfrm>
              <a:off x="-14990" y="1922398"/>
              <a:ext cx="12180842" cy="3558978"/>
              <a:chOff x="-14990" y="1922398"/>
              <a:chExt cx="12180842" cy="3558978"/>
            </a:xfrm>
          </p:grpSpPr>
          <p:sp>
            <p:nvSpPr>
              <p:cNvPr id="425" name="Google Shape;425;p19">
                <a:extLst>
                  <a:ext uri="{FF2B5EF4-FFF2-40B4-BE49-F238E27FC236}">
                    <a16:creationId xmlns:a16="http://schemas.microsoft.com/office/drawing/2014/main" id="{AA8CE48A-EEA3-46CB-B7A4-559C128E3052}"/>
                  </a:ext>
                </a:extLst>
              </p:cNvPr>
              <p:cNvSpPr/>
              <p:nvPr/>
            </p:nvSpPr>
            <p:spPr>
              <a:xfrm>
                <a:off x="-14990" y="2031330"/>
                <a:ext cx="12180842" cy="3342092"/>
              </a:xfrm>
              <a:custGeom>
                <a:avLst/>
                <a:gdLst/>
                <a:ahLst/>
                <a:cxnLst/>
                <a:rect l="l" t="t" r="r" b="b"/>
                <a:pathLst>
                  <a:path w="12162971" h="3429277" extrusionOk="0">
                    <a:moveTo>
                      <a:pt x="0" y="3905"/>
                    </a:moveTo>
                    <a:lnTo>
                      <a:pt x="7940293" y="367"/>
                    </a:lnTo>
                    <a:cubicBezTo>
                      <a:pt x="7983510" y="-2582"/>
                      <a:pt x="8032753" y="13046"/>
                      <a:pt x="8072956" y="19386"/>
                    </a:cubicBezTo>
                    <a:cubicBezTo>
                      <a:pt x="9117985" y="324186"/>
                      <a:pt x="8795658" y="1585963"/>
                      <a:pt x="8069943" y="1571448"/>
                    </a:cubicBezTo>
                    <a:lnTo>
                      <a:pt x="1922465" y="1565256"/>
                    </a:lnTo>
                    <a:cubicBezTo>
                      <a:pt x="788443" y="1675947"/>
                      <a:pt x="838814" y="3365608"/>
                      <a:pt x="1901371" y="3429277"/>
                    </a:cubicBezTo>
                    <a:lnTo>
                      <a:pt x="12162971" y="3429277"/>
                    </a:lnTo>
                  </a:path>
                </a:pathLst>
              </a:custGeom>
              <a:noFill/>
              <a:ln w="22225"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nvGrpSpPr>
              <p:cNvPr id="426" name="Google Shape;426;p19">
                <a:extLst>
                  <a:ext uri="{FF2B5EF4-FFF2-40B4-BE49-F238E27FC236}">
                    <a16:creationId xmlns:a16="http://schemas.microsoft.com/office/drawing/2014/main" id="{50995094-FBC9-2B4D-5E40-8974BCC3856A}"/>
                  </a:ext>
                </a:extLst>
              </p:cNvPr>
              <p:cNvGrpSpPr/>
              <p:nvPr/>
            </p:nvGrpSpPr>
            <p:grpSpPr>
              <a:xfrm>
                <a:off x="845605" y="1922398"/>
                <a:ext cx="7519855" cy="3558978"/>
                <a:chOff x="845605" y="1922398"/>
                <a:chExt cx="7519855" cy="3558978"/>
              </a:xfrm>
            </p:grpSpPr>
            <p:sp>
              <p:nvSpPr>
                <p:cNvPr id="427" name="Google Shape;427;p19">
                  <a:extLst>
                    <a:ext uri="{FF2B5EF4-FFF2-40B4-BE49-F238E27FC236}">
                      <a16:creationId xmlns:a16="http://schemas.microsoft.com/office/drawing/2014/main" id="{E4F5DF88-5FB8-A3C1-0CE7-5A8BBB33A908}"/>
                    </a:ext>
                  </a:extLst>
                </p:cNvPr>
                <p:cNvSpPr/>
                <p:nvPr/>
              </p:nvSpPr>
              <p:spPr>
                <a:xfrm rot="5400000">
                  <a:off x="793951" y="1974052"/>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28" name="Google Shape;428;p19">
                  <a:extLst>
                    <a:ext uri="{FF2B5EF4-FFF2-40B4-BE49-F238E27FC236}">
                      <a16:creationId xmlns:a16="http://schemas.microsoft.com/office/drawing/2014/main" id="{D7998821-7446-9A31-8BE5-27DFCE721AB4}"/>
                    </a:ext>
                  </a:extLst>
                </p:cNvPr>
                <p:cNvSpPr/>
                <p:nvPr/>
              </p:nvSpPr>
              <p:spPr>
                <a:xfrm rot="5400000">
                  <a:off x="4513529" y="1974052"/>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29" name="Google Shape;429;p19">
                  <a:extLst>
                    <a:ext uri="{FF2B5EF4-FFF2-40B4-BE49-F238E27FC236}">
                      <a16:creationId xmlns:a16="http://schemas.microsoft.com/office/drawing/2014/main" id="{5653FE1D-A5EA-1AD7-46D3-694E83952256}"/>
                    </a:ext>
                  </a:extLst>
                </p:cNvPr>
                <p:cNvSpPr/>
                <p:nvPr/>
              </p:nvSpPr>
              <p:spPr>
                <a:xfrm rot="10800000">
                  <a:off x="959881" y="4392865"/>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30" name="Google Shape;430;p19">
                  <a:extLst>
                    <a:ext uri="{FF2B5EF4-FFF2-40B4-BE49-F238E27FC236}">
                      <a16:creationId xmlns:a16="http://schemas.microsoft.com/office/drawing/2014/main" id="{26DC450E-C151-AB71-B2EA-59D24DD369CE}"/>
                    </a:ext>
                  </a:extLst>
                </p:cNvPr>
                <p:cNvSpPr/>
                <p:nvPr/>
              </p:nvSpPr>
              <p:spPr>
                <a:xfrm rot="-5400000">
                  <a:off x="5823992" y="3505672"/>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31" name="Google Shape;431;p19">
                  <a:extLst>
                    <a:ext uri="{FF2B5EF4-FFF2-40B4-BE49-F238E27FC236}">
                      <a16:creationId xmlns:a16="http://schemas.microsoft.com/office/drawing/2014/main" id="{95FB4490-2864-83E2-164D-71430EF9C4BC}"/>
                    </a:ext>
                  </a:extLst>
                </p:cNvPr>
                <p:cNvSpPr/>
                <p:nvPr/>
              </p:nvSpPr>
              <p:spPr>
                <a:xfrm rot="5400000">
                  <a:off x="7787036" y="1979589"/>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32" name="Google Shape;432;p19">
                  <a:extLst>
                    <a:ext uri="{FF2B5EF4-FFF2-40B4-BE49-F238E27FC236}">
                      <a16:creationId xmlns:a16="http://schemas.microsoft.com/office/drawing/2014/main" id="{F2A7BA2D-5A94-A47A-E2DF-854EF270BB38}"/>
                    </a:ext>
                  </a:extLst>
                </p:cNvPr>
                <p:cNvSpPr/>
                <p:nvPr/>
              </p:nvSpPr>
              <p:spPr>
                <a:xfrm rot="5400000">
                  <a:off x="4481450" y="5311778"/>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33" name="Google Shape;433;p19">
                  <a:extLst>
                    <a:ext uri="{FF2B5EF4-FFF2-40B4-BE49-F238E27FC236}">
                      <a16:creationId xmlns:a16="http://schemas.microsoft.com/office/drawing/2014/main" id="{CB86100C-8680-5E52-84EC-55DDF41A443F}"/>
                    </a:ext>
                  </a:extLst>
                </p:cNvPr>
                <p:cNvSpPr/>
                <p:nvPr/>
              </p:nvSpPr>
              <p:spPr>
                <a:xfrm rot="5400000">
                  <a:off x="8201028" y="5316944"/>
                  <a:ext cx="216086" cy="112778"/>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grpSp>
      </p:grpSp>
      <p:grpSp>
        <p:nvGrpSpPr>
          <p:cNvPr id="434" name="Google Shape;434;p19">
            <a:extLst>
              <a:ext uri="{FF2B5EF4-FFF2-40B4-BE49-F238E27FC236}">
                <a16:creationId xmlns:a16="http://schemas.microsoft.com/office/drawing/2014/main" id="{41543F78-81F6-FF05-EBDF-1E39623F2853}"/>
              </a:ext>
            </a:extLst>
          </p:cNvPr>
          <p:cNvGrpSpPr/>
          <p:nvPr/>
        </p:nvGrpSpPr>
        <p:grpSpPr>
          <a:xfrm>
            <a:off x="11014768" y="2412659"/>
            <a:ext cx="1966592" cy="1966588"/>
            <a:chOff x="5507384" y="1554292"/>
            <a:chExt cx="983296" cy="983294"/>
          </a:xfrm>
        </p:grpSpPr>
        <p:grpSp>
          <p:nvGrpSpPr>
            <p:cNvPr id="435" name="Google Shape;435;p19">
              <a:extLst>
                <a:ext uri="{FF2B5EF4-FFF2-40B4-BE49-F238E27FC236}">
                  <a16:creationId xmlns:a16="http://schemas.microsoft.com/office/drawing/2014/main" id="{B13E8684-F081-32CA-629B-C0639A730B9A}"/>
                </a:ext>
              </a:extLst>
            </p:cNvPr>
            <p:cNvGrpSpPr/>
            <p:nvPr/>
          </p:nvGrpSpPr>
          <p:grpSpPr>
            <a:xfrm>
              <a:off x="5507384" y="1554292"/>
              <a:ext cx="983296" cy="983294"/>
              <a:chOff x="5507384" y="1554292"/>
              <a:chExt cx="983296" cy="983294"/>
            </a:xfrm>
          </p:grpSpPr>
          <p:sp>
            <p:nvSpPr>
              <p:cNvPr id="436" name="Google Shape;436;p19">
                <a:extLst>
                  <a:ext uri="{FF2B5EF4-FFF2-40B4-BE49-F238E27FC236}">
                    <a16:creationId xmlns:a16="http://schemas.microsoft.com/office/drawing/2014/main" id="{B41080E6-F31D-ED7B-2133-C73CCBC084AB}"/>
                  </a:ext>
                </a:extLst>
              </p:cNvPr>
              <p:cNvSpPr/>
              <p:nvPr/>
            </p:nvSpPr>
            <p:spPr>
              <a:xfrm>
                <a:off x="5507384"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37" name="Google Shape;437;p19">
                <a:extLst>
                  <a:ext uri="{FF2B5EF4-FFF2-40B4-BE49-F238E27FC236}">
                    <a16:creationId xmlns:a16="http://schemas.microsoft.com/office/drawing/2014/main" id="{55B32372-76CA-1A6A-9238-EF5B8AEE3FAE}"/>
                  </a:ext>
                </a:extLst>
              </p:cNvPr>
              <p:cNvSpPr/>
              <p:nvPr/>
            </p:nvSpPr>
            <p:spPr>
              <a:xfrm>
                <a:off x="5606805" y="1653713"/>
                <a:ext cx="784455" cy="784452"/>
              </a:xfrm>
              <a:prstGeom prst="ellipse">
                <a:avLst/>
              </a:prstGeom>
              <a:gradFill>
                <a:gsLst>
                  <a:gs pos="0">
                    <a:srgbClr val="25AD89"/>
                  </a:gs>
                  <a:gs pos="2000">
                    <a:srgbClr val="25AD89"/>
                  </a:gs>
                  <a:gs pos="93000">
                    <a:srgbClr val="1F9072"/>
                  </a:gs>
                  <a:gs pos="100000">
                    <a:srgbClr val="1F907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38" name="Google Shape;438;p19">
              <a:extLst>
                <a:ext uri="{FF2B5EF4-FFF2-40B4-BE49-F238E27FC236}">
                  <a16:creationId xmlns:a16="http://schemas.microsoft.com/office/drawing/2014/main" id="{3F33D045-424E-A94E-FBDC-A8B9C8351A01}"/>
                </a:ext>
              </a:extLst>
            </p:cNvPr>
            <p:cNvSpPr txBox="1"/>
            <p:nvPr/>
          </p:nvSpPr>
          <p:spPr>
            <a:xfrm>
              <a:off x="5780543" y="1661219"/>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2</a:t>
              </a:r>
              <a:endParaRPr/>
            </a:p>
          </p:txBody>
        </p:sp>
      </p:grpSp>
      <p:grpSp>
        <p:nvGrpSpPr>
          <p:cNvPr id="439" name="Google Shape;439;p19">
            <a:extLst>
              <a:ext uri="{FF2B5EF4-FFF2-40B4-BE49-F238E27FC236}">
                <a16:creationId xmlns:a16="http://schemas.microsoft.com/office/drawing/2014/main" id="{877FAD21-31C0-7D9E-C85E-68BE431C6696}"/>
              </a:ext>
            </a:extLst>
          </p:cNvPr>
          <p:cNvGrpSpPr/>
          <p:nvPr/>
        </p:nvGrpSpPr>
        <p:grpSpPr>
          <a:xfrm>
            <a:off x="14753868" y="5467535"/>
            <a:ext cx="1966592" cy="1966588"/>
            <a:chOff x="7376934" y="3081730"/>
            <a:chExt cx="983296" cy="983294"/>
          </a:xfrm>
        </p:grpSpPr>
        <p:grpSp>
          <p:nvGrpSpPr>
            <p:cNvPr id="440" name="Google Shape;440;p19">
              <a:extLst>
                <a:ext uri="{FF2B5EF4-FFF2-40B4-BE49-F238E27FC236}">
                  <a16:creationId xmlns:a16="http://schemas.microsoft.com/office/drawing/2014/main" id="{787BDBD6-15BC-AB4C-D58C-083C2F343E0C}"/>
                </a:ext>
              </a:extLst>
            </p:cNvPr>
            <p:cNvGrpSpPr/>
            <p:nvPr/>
          </p:nvGrpSpPr>
          <p:grpSpPr>
            <a:xfrm>
              <a:off x="7376934" y="3081730"/>
              <a:ext cx="983296" cy="983294"/>
              <a:chOff x="7376934" y="3081730"/>
              <a:chExt cx="983296" cy="983294"/>
            </a:xfrm>
          </p:grpSpPr>
          <p:sp>
            <p:nvSpPr>
              <p:cNvPr id="441" name="Google Shape;441;p19">
                <a:extLst>
                  <a:ext uri="{FF2B5EF4-FFF2-40B4-BE49-F238E27FC236}">
                    <a16:creationId xmlns:a16="http://schemas.microsoft.com/office/drawing/2014/main" id="{0C1C487C-3817-D8DA-B95A-095C7D6692CC}"/>
                  </a:ext>
                </a:extLst>
              </p:cNvPr>
              <p:cNvSpPr/>
              <p:nvPr/>
            </p:nvSpPr>
            <p:spPr>
              <a:xfrm>
                <a:off x="7376934" y="3081730"/>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42" name="Google Shape;442;p19">
                <a:extLst>
                  <a:ext uri="{FF2B5EF4-FFF2-40B4-BE49-F238E27FC236}">
                    <a16:creationId xmlns:a16="http://schemas.microsoft.com/office/drawing/2014/main" id="{3FBA0F38-F632-C00C-9297-75302AFC9D9F}"/>
                  </a:ext>
                </a:extLst>
              </p:cNvPr>
              <p:cNvSpPr/>
              <p:nvPr/>
            </p:nvSpPr>
            <p:spPr>
              <a:xfrm>
                <a:off x="7476355" y="3181151"/>
                <a:ext cx="784455" cy="784452"/>
              </a:xfrm>
              <a:prstGeom prst="ellipse">
                <a:avLst/>
              </a:prstGeom>
              <a:gradFill>
                <a:gsLst>
                  <a:gs pos="0">
                    <a:srgbClr val="3B556D"/>
                  </a:gs>
                  <a:gs pos="93000">
                    <a:srgbClr val="202E3B"/>
                  </a:gs>
                  <a:gs pos="100000">
                    <a:srgbClr val="202E3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43" name="Google Shape;443;p19">
              <a:extLst>
                <a:ext uri="{FF2B5EF4-FFF2-40B4-BE49-F238E27FC236}">
                  <a16:creationId xmlns:a16="http://schemas.microsoft.com/office/drawing/2014/main" id="{2CA93AF8-1A32-5D6C-9DE7-409B89F92BC6}"/>
                </a:ext>
              </a:extLst>
            </p:cNvPr>
            <p:cNvSpPr txBox="1"/>
            <p:nvPr/>
          </p:nvSpPr>
          <p:spPr>
            <a:xfrm>
              <a:off x="7649692" y="3188657"/>
              <a:ext cx="43778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3</a:t>
              </a:r>
              <a:endParaRPr/>
            </a:p>
          </p:txBody>
        </p:sp>
      </p:grpSp>
      <p:grpSp>
        <p:nvGrpSpPr>
          <p:cNvPr id="444" name="Google Shape;444;p19">
            <a:extLst>
              <a:ext uri="{FF2B5EF4-FFF2-40B4-BE49-F238E27FC236}">
                <a16:creationId xmlns:a16="http://schemas.microsoft.com/office/drawing/2014/main" id="{68170EE3-09A5-FCC5-69CF-756F2797DF0D}"/>
              </a:ext>
            </a:extLst>
          </p:cNvPr>
          <p:cNvGrpSpPr/>
          <p:nvPr/>
        </p:nvGrpSpPr>
        <p:grpSpPr>
          <a:xfrm>
            <a:off x="7275670" y="5467535"/>
            <a:ext cx="1966592" cy="1966588"/>
            <a:chOff x="3637835" y="3081730"/>
            <a:chExt cx="983296" cy="983294"/>
          </a:xfrm>
        </p:grpSpPr>
        <p:grpSp>
          <p:nvGrpSpPr>
            <p:cNvPr id="445" name="Google Shape;445;p19">
              <a:extLst>
                <a:ext uri="{FF2B5EF4-FFF2-40B4-BE49-F238E27FC236}">
                  <a16:creationId xmlns:a16="http://schemas.microsoft.com/office/drawing/2014/main" id="{91786235-C8E2-6117-4AE8-34D21E46C974}"/>
                </a:ext>
              </a:extLst>
            </p:cNvPr>
            <p:cNvGrpSpPr/>
            <p:nvPr/>
          </p:nvGrpSpPr>
          <p:grpSpPr>
            <a:xfrm>
              <a:off x="3637835" y="3081730"/>
              <a:ext cx="983296" cy="983294"/>
              <a:chOff x="3637835" y="3081730"/>
              <a:chExt cx="983296" cy="983294"/>
            </a:xfrm>
          </p:grpSpPr>
          <p:sp>
            <p:nvSpPr>
              <p:cNvPr id="446" name="Google Shape;446;p19">
                <a:extLst>
                  <a:ext uri="{FF2B5EF4-FFF2-40B4-BE49-F238E27FC236}">
                    <a16:creationId xmlns:a16="http://schemas.microsoft.com/office/drawing/2014/main" id="{AE9BFB5E-8F40-514B-51F6-F4947FD0E539}"/>
                  </a:ext>
                </a:extLst>
              </p:cNvPr>
              <p:cNvSpPr/>
              <p:nvPr/>
            </p:nvSpPr>
            <p:spPr>
              <a:xfrm>
                <a:off x="3637835" y="3081730"/>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47" name="Google Shape;447;p19">
                <a:extLst>
                  <a:ext uri="{FF2B5EF4-FFF2-40B4-BE49-F238E27FC236}">
                    <a16:creationId xmlns:a16="http://schemas.microsoft.com/office/drawing/2014/main" id="{110A64DF-0417-C94A-0043-6072340FBEE0}"/>
                  </a:ext>
                </a:extLst>
              </p:cNvPr>
              <p:cNvSpPr/>
              <p:nvPr/>
            </p:nvSpPr>
            <p:spPr>
              <a:xfrm>
                <a:off x="3737256" y="3181151"/>
                <a:ext cx="784455" cy="784452"/>
              </a:xfrm>
              <a:prstGeom prst="ellipse">
                <a:avLst/>
              </a:prstGeom>
              <a:gradFill>
                <a:gsLst>
                  <a:gs pos="0">
                    <a:srgbClr val="DFBE45"/>
                  </a:gs>
                  <a:gs pos="93000">
                    <a:srgbClr val="CBA723"/>
                  </a:gs>
                  <a:gs pos="100000">
                    <a:srgbClr val="CBA72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48" name="Google Shape;448;p19">
              <a:extLst>
                <a:ext uri="{FF2B5EF4-FFF2-40B4-BE49-F238E27FC236}">
                  <a16:creationId xmlns:a16="http://schemas.microsoft.com/office/drawing/2014/main" id="{605FD9F0-F598-62C4-6FF7-5358F3F37EE1}"/>
                </a:ext>
              </a:extLst>
            </p:cNvPr>
            <p:cNvSpPr txBox="1"/>
            <p:nvPr/>
          </p:nvSpPr>
          <p:spPr>
            <a:xfrm>
              <a:off x="3910994" y="3188657"/>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4</a:t>
              </a:r>
              <a:endParaRPr/>
            </a:p>
          </p:txBody>
        </p:sp>
      </p:grpSp>
      <p:grpSp>
        <p:nvGrpSpPr>
          <p:cNvPr id="449" name="Google Shape;449;p19">
            <a:extLst>
              <a:ext uri="{FF2B5EF4-FFF2-40B4-BE49-F238E27FC236}">
                <a16:creationId xmlns:a16="http://schemas.microsoft.com/office/drawing/2014/main" id="{2CFFA8A5-93F7-E925-6C8D-6FA228E8F49C}"/>
              </a:ext>
            </a:extLst>
          </p:cNvPr>
          <p:cNvGrpSpPr/>
          <p:nvPr/>
        </p:nvGrpSpPr>
        <p:grpSpPr>
          <a:xfrm>
            <a:off x="4104786" y="9094031"/>
            <a:ext cx="1966592" cy="1966588"/>
            <a:chOff x="2052393" y="4894978"/>
            <a:chExt cx="983296" cy="983294"/>
          </a:xfrm>
        </p:grpSpPr>
        <p:grpSp>
          <p:nvGrpSpPr>
            <p:cNvPr id="450" name="Google Shape;450;p19">
              <a:extLst>
                <a:ext uri="{FF2B5EF4-FFF2-40B4-BE49-F238E27FC236}">
                  <a16:creationId xmlns:a16="http://schemas.microsoft.com/office/drawing/2014/main" id="{627E1E3F-1CFA-36EE-E179-0D8E92FC7795}"/>
                </a:ext>
              </a:extLst>
            </p:cNvPr>
            <p:cNvGrpSpPr/>
            <p:nvPr/>
          </p:nvGrpSpPr>
          <p:grpSpPr>
            <a:xfrm>
              <a:off x="2052393" y="4894978"/>
              <a:ext cx="983296" cy="983294"/>
              <a:chOff x="2052393" y="4894978"/>
              <a:chExt cx="983296" cy="983294"/>
            </a:xfrm>
          </p:grpSpPr>
          <p:sp>
            <p:nvSpPr>
              <p:cNvPr id="451" name="Google Shape;451;p19">
                <a:extLst>
                  <a:ext uri="{FF2B5EF4-FFF2-40B4-BE49-F238E27FC236}">
                    <a16:creationId xmlns:a16="http://schemas.microsoft.com/office/drawing/2014/main" id="{BDCBBAE9-D200-5762-2D56-6A371ED34A5A}"/>
                  </a:ext>
                </a:extLst>
              </p:cNvPr>
              <p:cNvSpPr/>
              <p:nvPr/>
            </p:nvSpPr>
            <p:spPr>
              <a:xfrm>
                <a:off x="2052393" y="4894978"/>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52" name="Google Shape;452;p19">
                <a:extLst>
                  <a:ext uri="{FF2B5EF4-FFF2-40B4-BE49-F238E27FC236}">
                    <a16:creationId xmlns:a16="http://schemas.microsoft.com/office/drawing/2014/main" id="{C5618CBC-C775-3F73-94B2-A11F027C05F3}"/>
                  </a:ext>
                </a:extLst>
              </p:cNvPr>
              <p:cNvSpPr/>
              <p:nvPr/>
            </p:nvSpPr>
            <p:spPr>
              <a:xfrm>
                <a:off x="2151814" y="4994399"/>
                <a:ext cx="784455" cy="784452"/>
              </a:xfrm>
              <a:prstGeom prst="ellipse">
                <a:avLst/>
              </a:prstGeom>
              <a:gradFill>
                <a:gsLst>
                  <a:gs pos="0">
                    <a:srgbClr val="D63A36"/>
                  </a:gs>
                  <a:gs pos="93000">
                    <a:srgbClr val="AE2724"/>
                  </a:gs>
                  <a:gs pos="100000">
                    <a:srgbClr val="AE2724"/>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53" name="Google Shape;453;p19">
              <a:extLst>
                <a:ext uri="{FF2B5EF4-FFF2-40B4-BE49-F238E27FC236}">
                  <a16:creationId xmlns:a16="http://schemas.microsoft.com/office/drawing/2014/main" id="{01E66C65-A0BA-92DC-5BF8-4D35C871A648}"/>
                </a:ext>
              </a:extLst>
            </p:cNvPr>
            <p:cNvSpPr txBox="1"/>
            <p:nvPr/>
          </p:nvSpPr>
          <p:spPr>
            <a:xfrm>
              <a:off x="2325151" y="5001905"/>
              <a:ext cx="43778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5</a:t>
              </a:r>
              <a:endParaRPr/>
            </a:p>
          </p:txBody>
        </p:sp>
      </p:grpSp>
      <p:grpSp>
        <p:nvGrpSpPr>
          <p:cNvPr id="454" name="Google Shape;454;p19">
            <a:extLst>
              <a:ext uri="{FF2B5EF4-FFF2-40B4-BE49-F238E27FC236}">
                <a16:creationId xmlns:a16="http://schemas.microsoft.com/office/drawing/2014/main" id="{CCD1CFAC-116C-1271-7FCB-268C404FFAAE}"/>
              </a:ext>
            </a:extLst>
          </p:cNvPr>
          <p:cNvGrpSpPr/>
          <p:nvPr/>
        </p:nvGrpSpPr>
        <p:grpSpPr>
          <a:xfrm>
            <a:off x="19007070" y="9094031"/>
            <a:ext cx="1966592" cy="1966588"/>
            <a:chOff x="9503535" y="4894978"/>
            <a:chExt cx="983296" cy="983294"/>
          </a:xfrm>
        </p:grpSpPr>
        <p:grpSp>
          <p:nvGrpSpPr>
            <p:cNvPr id="455" name="Google Shape;455;p19">
              <a:extLst>
                <a:ext uri="{FF2B5EF4-FFF2-40B4-BE49-F238E27FC236}">
                  <a16:creationId xmlns:a16="http://schemas.microsoft.com/office/drawing/2014/main" id="{288DB155-BBFC-C348-25A0-412D83D7E018}"/>
                </a:ext>
              </a:extLst>
            </p:cNvPr>
            <p:cNvGrpSpPr/>
            <p:nvPr/>
          </p:nvGrpSpPr>
          <p:grpSpPr>
            <a:xfrm>
              <a:off x="9503535" y="4894978"/>
              <a:ext cx="983296" cy="983294"/>
              <a:chOff x="9503535" y="4894978"/>
              <a:chExt cx="983296" cy="983294"/>
            </a:xfrm>
          </p:grpSpPr>
          <p:sp>
            <p:nvSpPr>
              <p:cNvPr id="456" name="Google Shape;456;p19">
                <a:extLst>
                  <a:ext uri="{FF2B5EF4-FFF2-40B4-BE49-F238E27FC236}">
                    <a16:creationId xmlns:a16="http://schemas.microsoft.com/office/drawing/2014/main" id="{94164CA1-B594-69C0-7C1B-28DF1DACF2DE}"/>
                  </a:ext>
                </a:extLst>
              </p:cNvPr>
              <p:cNvSpPr/>
              <p:nvPr/>
            </p:nvSpPr>
            <p:spPr>
              <a:xfrm>
                <a:off x="9503535" y="4894978"/>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57" name="Google Shape;457;p19">
                <a:extLst>
                  <a:ext uri="{FF2B5EF4-FFF2-40B4-BE49-F238E27FC236}">
                    <a16:creationId xmlns:a16="http://schemas.microsoft.com/office/drawing/2014/main" id="{0DB58D44-A226-566A-6E15-71C62B2D109D}"/>
                  </a:ext>
                </a:extLst>
              </p:cNvPr>
              <p:cNvSpPr/>
              <p:nvPr/>
            </p:nvSpPr>
            <p:spPr>
              <a:xfrm>
                <a:off x="9602956" y="4994399"/>
                <a:ext cx="784455" cy="784452"/>
              </a:xfrm>
              <a:prstGeom prst="ellipse">
                <a:avLst/>
              </a:prstGeom>
              <a:solidFill>
                <a:srgbClr val="9F9F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58" name="Google Shape;458;p19">
              <a:extLst>
                <a:ext uri="{FF2B5EF4-FFF2-40B4-BE49-F238E27FC236}">
                  <a16:creationId xmlns:a16="http://schemas.microsoft.com/office/drawing/2014/main" id="{E7A5AE19-5234-020A-1AAE-73BCB488047B}"/>
                </a:ext>
              </a:extLst>
            </p:cNvPr>
            <p:cNvSpPr txBox="1"/>
            <p:nvPr/>
          </p:nvSpPr>
          <p:spPr>
            <a:xfrm>
              <a:off x="9776694" y="5001905"/>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7</a:t>
              </a:r>
              <a:endParaRPr/>
            </a:p>
          </p:txBody>
        </p:sp>
      </p:grpSp>
      <p:grpSp>
        <p:nvGrpSpPr>
          <p:cNvPr id="459" name="Google Shape;459;p19">
            <a:extLst>
              <a:ext uri="{FF2B5EF4-FFF2-40B4-BE49-F238E27FC236}">
                <a16:creationId xmlns:a16="http://schemas.microsoft.com/office/drawing/2014/main" id="{86F6C5E4-7F37-F417-A382-FF69968343C3}"/>
              </a:ext>
            </a:extLst>
          </p:cNvPr>
          <p:cNvGrpSpPr/>
          <p:nvPr/>
        </p:nvGrpSpPr>
        <p:grpSpPr>
          <a:xfrm>
            <a:off x="11555928" y="9094031"/>
            <a:ext cx="1966592" cy="1966588"/>
            <a:chOff x="5777964" y="4894978"/>
            <a:chExt cx="983296" cy="983294"/>
          </a:xfrm>
        </p:grpSpPr>
        <p:grpSp>
          <p:nvGrpSpPr>
            <p:cNvPr id="460" name="Google Shape;460;p19">
              <a:extLst>
                <a:ext uri="{FF2B5EF4-FFF2-40B4-BE49-F238E27FC236}">
                  <a16:creationId xmlns:a16="http://schemas.microsoft.com/office/drawing/2014/main" id="{FA68FCBE-2972-8082-13E9-6219767368A1}"/>
                </a:ext>
              </a:extLst>
            </p:cNvPr>
            <p:cNvGrpSpPr/>
            <p:nvPr/>
          </p:nvGrpSpPr>
          <p:grpSpPr>
            <a:xfrm>
              <a:off x="5777964" y="4894978"/>
              <a:ext cx="983296" cy="983294"/>
              <a:chOff x="5777964" y="4894978"/>
              <a:chExt cx="983296" cy="983294"/>
            </a:xfrm>
          </p:grpSpPr>
          <p:sp>
            <p:nvSpPr>
              <p:cNvPr id="461" name="Google Shape;461;p19">
                <a:extLst>
                  <a:ext uri="{FF2B5EF4-FFF2-40B4-BE49-F238E27FC236}">
                    <a16:creationId xmlns:a16="http://schemas.microsoft.com/office/drawing/2014/main" id="{4E551EE3-5F9A-B455-FFC4-394AD450A23B}"/>
                  </a:ext>
                </a:extLst>
              </p:cNvPr>
              <p:cNvSpPr/>
              <p:nvPr/>
            </p:nvSpPr>
            <p:spPr>
              <a:xfrm>
                <a:off x="5777964" y="4894978"/>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62" name="Google Shape;462;p19">
                <a:extLst>
                  <a:ext uri="{FF2B5EF4-FFF2-40B4-BE49-F238E27FC236}">
                    <a16:creationId xmlns:a16="http://schemas.microsoft.com/office/drawing/2014/main" id="{BFB83382-68D4-2F05-C9FC-58437E171C8C}"/>
                  </a:ext>
                </a:extLst>
              </p:cNvPr>
              <p:cNvSpPr/>
              <p:nvPr/>
            </p:nvSpPr>
            <p:spPr>
              <a:xfrm>
                <a:off x="5877385" y="4994399"/>
                <a:ext cx="784455" cy="784452"/>
              </a:xfrm>
              <a:prstGeom prst="ellipse">
                <a:avLst/>
              </a:prstGeom>
              <a:solidFill>
                <a:srgbClr val="996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63" name="Google Shape;463;p19">
              <a:extLst>
                <a:ext uri="{FF2B5EF4-FFF2-40B4-BE49-F238E27FC236}">
                  <a16:creationId xmlns:a16="http://schemas.microsoft.com/office/drawing/2014/main" id="{6E0D8DF9-AC9F-5778-46A3-4D1D2DF0E636}"/>
                </a:ext>
              </a:extLst>
            </p:cNvPr>
            <p:cNvSpPr txBox="1"/>
            <p:nvPr/>
          </p:nvSpPr>
          <p:spPr>
            <a:xfrm>
              <a:off x="6050722" y="5001905"/>
              <a:ext cx="43778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6</a:t>
              </a:r>
              <a:endParaRPr/>
            </a:p>
          </p:txBody>
        </p:sp>
      </p:grpSp>
      <p:grpSp>
        <p:nvGrpSpPr>
          <p:cNvPr id="464" name="Google Shape;464;p19">
            <a:extLst>
              <a:ext uri="{FF2B5EF4-FFF2-40B4-BE49-F238E27FC236}">
                <a16:creationId xmlns:a16="http://schemas.microsoft.com/office/drawing/2014/main" id="{04D9B3FE-C058-A8B2-D80A-F689A0CFEAF3}"/>
              </a:ext>
            </a:extLst>
          </p:cNvPr>
          <p:cNvGrpSpPr/>
          <p:nvPr/>
        </p:nvGrpSpPr>
        <p:grpSpPr>
          <a:xfrm>
            <a:off x="3536572" y="2412659"/>
            <a:ext cx="1966592" cy="1966588"/>
            <a:chOff x="1768286" y="1554292"/>
            <a:chExt cx="983296" cy="983294"/>
          </a:xfrm>
        </p:grpSpPr>
        <p:grpSp>
          <p:nvGrpSpPr>
            <p:cNvPr id="465" name="Google Shape;465;p19">
              <a:extLst>
                <a:ext uri="{FF2B5EF4-FFF2-40B4-BE49-F238E27FC236}">
                  <a16:creationId xmlns:a16="http://schemas.microsoft.com/office/drawing/2014/main" id="{274CA90E-4778-AC1E-52CD-16C43D56CC50}"/>
                </a:ext>
              </a:extLst>
            </p:cNvPr>
            <p:cNvGrpSpPr/>
            <p:nvPr/>
          </p:nvGrpSpPr>
          <p:grpSpPr>
            <a:xfrm>
              <a:off x="1768286" y="1554292"/>
              <a:ext cx="983296" cy="983294"/>
              <a:chOff x="1768286" y="1554292"/>
              <a:chExt cx="983296" cy="983294"/>
            </a:xfrm>
          </p:grpSpPr>
          <p:sp>
            <p:nvSpPr>
              <p:cNvPr id="466" name="Google Shape;466;p19">
                <a:extLst>
                  <a:ext uri="{FF2B5EF4-FFF2-40B4-BE49-F238E27FC236}">
                    <a16:creationId xmlns:a16="http://schemas.microsoft.com/office/drawing/2014/main" id="{2B77E4DE-9CFC-3121-6761-798C0CA9E5F9}"/>
                  </a:ext>
                </a:extLst>
              </p:cNvPr>
              <p:cNvSpPr/>
              <p:nvPr/>
            </p:nvSpPr>
            <p:spPr>
              <a:xfrm>
                <a:off x="1768286"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467" name="Google Shape;467;p19">
                <a:extLst>
                  <a:ext uri="{FF2B5EF4-FFF2-40B4-BE49-F238E27FC236}">
                    <a16:creationId xmlns:a16="http://schemas.microsoft.com/office/drawing/2014/main" id="{204C2073-8751-B795-25BB-6300EDF74932}"/>
                  </a:ext>
                </a:extLst>
              </p:cNvPr>
              <p:cNvSpPr/>
              <p:nvPr/>
            </p:nvSpPr>
            <p:spPr>
              <a:xfrm>
                <a:off x="1867707" y="1653713"/>
                <a:ext cx="784455" cy="784452"/>
              </a:xfrm>
              <a:prstGeom prst="ellipse">
                <a:avLst/>
              </a:prstGeom>
              <a:gradFill>
                <a:gsLst>
                  <a:gs pos="0">
                    <a:srgbClr val="008DF6"/>
                  </a:gs>
                  <a:gs pos="93000">
                    <a:srgbClr val="0070C0"/>
                  </a:gs>
                  <a:gs pos="100000">
                    <a:srgbClr val="0070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468" name="Google Shape;468;p19">
              <a:extLst>
                <a:ext uri="{FF2B5EF4-FFF2-40B4-BE49-F238E27FC236}">
                  <a16:creationId xmlns:a16="http://schemas.microsoft.com/office/drawing/2014/main" id="{7FF1A4B4-4433-5EDE-37AC-9EDF9C555E9A}"/>
                </a:ext>
              </a:extLst>
            </p:cNvPr>
            <p:cNvSpPr txBox="1"/>
            <p:nvPr/>
          </p:nvSpPr>
          <p:spPr>
            <a:xfrm>
              <a:off x="1995239" y="1661219"/>
              <a:ext cx="52939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1</a:t>
              </a:r>
              <a:endParaRPr/>
            </a:p>
          </p:txBody>
        </p:sp>
      </p:grpSp>
      <p:sp>
        <p:nvSpPr>
          <p:cNvPr id="469" name="Google Shape;469;p19">
            <a:extLst>
              <a:ext uri="{FF2B5EF4-FFF2-40B4-BE49-F238E27FC236}">
                <a16:creationId xmlns:a16="http://schemas.microsoft.com/office/drawing/2014/main" id="{20DF6160-F930-FEFD-0583-8E9E7FDE3FF6}"/>
              </a:ext>
            </a:extLst>
          </p:cNvPr>
          <p:cNvSpPr txBox="1"/>
          <p:nvPr/>
        </p:nvSpPr>
        <p:spPr>
          <a:xfrm>
            <a:off x="8050310" y="12969240"/>
            <a:ext cx="8229600" cy="730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 2020-2025 Ingenium Digital Health Advisors</a:t>
            </a: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05730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1500"/>
                                        <p:tgtEl>
                                          <p:spTgt spid="42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64"/>
                                        </p:tgtEl>
                                        <p:attrNameLst>
                                          <p:attrName>style.visibility</p:attrName>
                                        </p:attrNameLst>
                                      </p:cBhvr>
                                      <p:to>
                                        <p:strVal val="visible"/>
                                      </p:to>
                                    </p:set>
                                    <p:animEffect transition="in" filter="fade">
                                      <p:cBhvr>
                                        <p:cTn id="11" dur="750"/>
                                        <p:tgtEl>
                                          <p:spTgt spid="464"/>
                                        </p:tgtEl>
                                      </p:cBhvr>
                                    </p:animEffect>
                                  </p:childTnLst>
                                </p:cTn>
                              </p:par>
                            </p:childTnLst>
                          </p:cTn>
                        </p:par>
                        <p:par>
                          <p:cTn id="12" fill="hold">
                            <p:stCondLst>
                              <p:cond delay="2250"/>
                            </p:stCondLst>
                            <p:childTnLst>
                              <p:par>
                                <p:cTn id="13" presetID="10" presetClass="entr" presetSubtype="0" fill="hold" nodeType="afterEffect">
                                  <p:stCondLst>
                                    <p:cond delay="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750"/>
                                        <p:tgtEl>
                                          <p:spTgt spid="43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39"/>
                                        </p:tgtEl>
                                        <p:attrNameLst>
                                          <p:attrName>style.visibility</p:attrName>
                                        </p:attrNameLst>
                                      </p:cBhvr>
                                      <p:to>
                                        <p:strVal val="visible"/>
                                      </p:to>
                                    </p:set>
                                    <p:animEffect transition="in" filter="fade">
                                      <p:cBhvr>
                                        <p:cTn id="19" dur="750"/>
                                        <p:tgtEl>
                                          <p:spTgt spid="439"/>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444"/>
                                        </p:tgtEl>
                                        <p:attrNameLst>
                                          <p:attrName>style.visibility</p:attrName>
                                        </p:attrNameLst>
                                      </p:cBhvr>
                                      <p:to>
                                        <p:strVal val="visible"/>
                                      </p:to>
                                    </p:set>
                                    <p:animEffect transition="in" filter="fade">
                                      <p:cBhvr>
                                        <p:cTn id="23" dur="750"/>
                                        <p:tgtEl>
                                          <p:spTgt spid="444"/>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449"/>
                                        </p:tgtEl>
                                        <p:attrNameLst>
                                          <p:attrName>style.visibility</p:attrName>
                                        </p:attrNameLst>
                                      </p:cBhvr>
                                      <p:to>
                                        <p:strVal val="visible"/>
                                      </p:to>
                                    </p:set>
                                    <p:animEffect transition="in" filter="fade">
                                      <p:cBhvr>
                                        <p:cTn id="27" dur="750"/>
                                        <p:tgtEl>
                                          <p:spTgt spid="449"/>
                                        </p:tgtEl>
                                      </p:cBhvr>
                                    </p:animEffect>
                                  </p:childTnLst>
                                </p:cTn>
                              </p:par>
                            </p:childTnLst>
                          </p:cTn>
                        </p:par>
                        <p:par>
                          <p:cTn id="28" fill="hold">
                            <p:stCondLst>
                              <p:cond delay="5250"/>
                            </p:stCondLst>
                            <p:childTnLst>
                              <p:par>
                                <p:cTn id="29" presetID="10" presetClass="entr" presetSubtype="0" fill="hold" nodeType="afterEffect">
                                  <p:stCondLst>
                                    <p:cond delay="0"/>
                                  </p:stCondLst>
                                  <p:childTnLst>
                                    <p:set>
                                      <p:cBhvr>
                                        <p:cTn id="30" dur="1" fill="hold">
                                          <p:stCondLst>
                                            <p:cond delay="0"/>
                                          </p:stCondLst>
                                        </p:cTn>
                                        <p:tgtEl>
                                          <p:spTgt spid="459"/>
                                        </p:tgtEl>
                                        <p:attrNameLst>
                                          <p:attrName>style.visibility</p:attrName>
                                        </p:attrNameLst>
                                      </p:cBhvr>
                                      <p:to>
                                        <p:strVal val="visible"/>
                                      </p:to>
                                    </p:set>
                                    <p:animEffect transition="in" filter="fade">
                                      <p:cBhvr>
                                        <p:cTn id="31" dur="750"/>
                                        <p:tgtEl>
                                          <p:spTgt spid="459"/>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454"/>
                                        </p:tgtEl>
                                        <p:attrNameLst>
                                          <p:attrName>style.visibility</p:attrName>
                                        </p:attrNameLst>
                                      </p:cBhvr>
                                      <p:to>
                                        <p:strVal val="visible"/>
                                      </p:to>
                                    </p:set>
                                    <p:animEffect transition="in" filter="fade">
                                      <p:cBhvr>
                                        <p:cTn id="35" dur="750"/>
                                        <p:tgtEl>
                                          <p:spTgt spid="4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01"/>
                                        </p:tgtEl>
                                        <p:attrNameLst>
                                          <p:attrName>style.visibility</p:attrName>
                                        </p:attrNameLst>
                                      </p:cBhvr>
                                      <p:to>
                                        <p:strVal val="visible"/>
                                      </p:to>
                                    </p:set>
                                    <p:animEffect transition="in" filter="fade">
                                      <p:cBhvr>
                                        <p:cTn id="40" dur="500"/>
                                        <p:tgtEl>
                                          <p:spTgt spid="40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4"/>
                                        </p:tgtEl>
                                        <p:attrNameLst>
                                          <p:attrName>style.visibility</p:attrName>
                                        </p:attrNameLst>
                                      </p:cBhvr>
                                      <p:to>
                                        <p:strVal val="visible"/>
                                      </p:to>
                                    </p:set>
                                    <p:animEffect transition="in" filter="fade">
                                      <p:cBhvr>
                                        <p:cTn id="45" dur="500"/>
                                        <p:tgtEl>
                                          <p:spTgt spid="40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6"/>
                                        </p:tgtEl>
                                        <p:attrNameLst>
                                          <p:attrName>style.visibility</p:attrName>
                                        </p:attrNameLst>
                                      </p:cBhvr>
                                      <p:to>
                                        <p:strVal val="visible"/>
                                      </p:to>
                                    </p:set>
                                    <p:animEffect transition="in" filter="fade">
                                      <p:cBhvr>
                                        <p:cTn id="50" dur="500"/>
                                        <p:tgtEl>
                                          <p:spTgt spid="4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07"/>
                                        </p:tgtEl>
                                        <p:attrNameLst>
                                          <p:attrName>style.visibility</p:attrName>
                                        </p:attrNameLst>
                                      </p:cBhvr>
                                      <p:to>
                                        <p:strVal val="visible"/>
                                      </p:to>
                                    </p:set>
                                    <p:animEffect transition="in" filter="fade">
                                      <p:cBhvr>
                                        <p:cTn id="55" dur="500"/>
                                        <p:tgtEl>
                                          <p:spTgt spid="40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3"/>
                                        </p:tgtEl>
                                        <p:attrNameLst>
                                          <p:attrName>style.visibility</p:attrName>
                                        </p:attrNameLst>
                                      </p:cBhvr>
                                      <p:to>
                                        <p:strVal val="visible"/>
                                      </p:to>
                                    </p:set>
                                    <p:animEffect transition="in" filter="fade">
                                      <p:cBhvr>
                                        <p:cTn id="60" dur="500"/>
                                        <p:tgtEl>
                                          <p:spTgt spid="4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10"/>
                                        </p:tgtEl>
                                        <p:attrNameLst>
                                          <p:attrName>style.visibility</p:attrName>
                                        </p:attrNameLst>
                                      </p:cBhvr>
                                      <p:to>
                                        <p:strVal val="visible"/>
                                      </p:to>
                                    </p:set>
                                    <p:animEffect transition="in" filter="fade">
                                      <p:cBhvr>
                                        <p:cTn id="65" dur="500"/>
                                        <p:tgtEl>
                                          <p:spTgt spid="4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19"/>
                                        </p:tgtEl>
                                        <p:attrNameLst>
                                          <p:attrName>style.visibility</p:attrName>
                                        </p:attrNameLst>
                                      </p:cBhvr>
                                      <p:to>
                                        <p:strVal val="visible"/>
                                      </p:to>
                                    </p:set>
                                    <p:animEffect transition="in" filter="fade">
                                      <p:cBhvr>
                                        <p:cTn id="70"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6C87A-98D2-0DCB-4A9C-D791673D092C}"/>
              </a:ext>
            </a:extLst>
          </p:cNvPr>
          <p:cNvSpPr>
            <a:spLocks noGrp="1"/>
          </p:cNvSpPr>
          <p:nvPr>
            <p:ph type="title"/>
          </p:nvPr>
        </p:nvSpPr>
        <p:spPr/>
        <p:txBody>
          <a:bodyPr/>
          <a:lstStyle/>
          <a:p>
            <a:r>
              <a:rPr lang="en-US"/>
              <a:t>(1) Identification</a:t>
            </a:r>
          </a:p>
        </p:txBody>
      </p:sp>
      <p:sp>
        <p:nvSpPr>
          <p:cNvPr id="5" name="Text Placeholder 4">
            <a:extLst>
              <a:ext uri="{FF2B5EF4-FFF2-40B4-BE49-F238E27FC236}">
                <a16:creationId xmlns:a16="http://schemas.microsoft.com/office/drawing/2014/main" id="{0E9D3159-9637-A023-B8C5-5CA4CCC0E2EC}"/>
              </a:ext>
            </a:extLst>
          </p:cNvPr>
          <p:cNvSpPr>
            <a:spLocks noGrp="1"/>
          </p:cNvSpPr>
          <p:nvPr>
            <p:ph type="body" idx="1"/>
          </p:nvPr>
        </p:nvSpPr>
        <p:spPr/>
        <p:txBody>
          <a:bodyPr/>
          <a:lstStyle/>
          <a:p>
            <a:pPr>
              <a:spcBef>
                <a:spcPts val="0"/>
              </a:spcBef>
              <a:buFont typeface="+mj-lt"/>
              <a:buAutoNum type="arabicPeriod"/>
            </a:pPr>
            <a:r>
              <a:rPr lang="en-US" b="1"/>
              <a:t>Patient Selection Criteria</a:t>
            </a:r>
          </a:p>
          <a:p>
            <a:pPr marL="1433513" lvl="1" indent="-481013">
              <a:spcBef>
                <a:spcPts val="500"/>
              </a:spcBef>
              <a:buSzPct val="100000"/>
              <a:buFont typeface="DM Mono" panose="020B0509040201040103" pitchFamily="49" charset="0"/>
              <a:buChar char="●"/>
            </a:pPr>
            <a:r>
              <a:rPr lang="en-US" sz="4800" b="1"/>
              <a:t>Clinical </a:t>
            </a:r>
          </a:p>
          <a:p>
            <a:pPr marL="2743200" lvl="2" indent="-876300">
              <a:spcBef>
                <a:spcPts val="0"/>
              </a:spcBef>
              <a:buSzPct val="99000"/>
              <a:buFont typeface="Wingdings" panose="05000000000000000000" pitchFamily="2" charset="2"/>
              <a:buChar char="q"/>
            </a:pPr>
            <a:r>
              <a:rPr lang="en-US"/>
              <a:t>Diagnoses, Admission/Utilization Medication History</a:t>
            </a:r>
          </a:p>
          <a:p>
            <a:pPr marL="1433513" lvl="1" indent="-481013">
              <a:spcBef>
                <a:spcPts val="500"/>
              </a:spcBef>
              <a:buSzPct val="100000"/>
              <a:buFont typeface="DM Mono" panose="020B0509040201040103" pitchFamily="49" charset="0"/>
              <a:buChar char="●"/>
            </a:pPr>
            <a:r>
              <a:rPr lang="en-US" sz="4800" b="1"/>
              <a:t>Non-Clinical </a:t>
            </a:r>
          </a:p>
          <a:p>
            <a:pPr marL="2743200" lvl="2" indent="-876300">
              <a:spcBef>
                <a:spcPts val="0"/>
              </a:spcBef>
              <a:buSzPct val="99000"/>
              <a:buFont typeface="Wingdings" panose="05000000000000000000" pitchFamily="2" charset="2"/>
              <a:buChar char="q"/>
            </a:pPr>
            <a:r>
              <a:rPr lang="en-US"/>
              <a:t>Cognitive Abilities, Digital Literacy, Dexterity</a:t>
            </a:r>
          </a:p>
          <a:p>
            <a:pPr>
              <a:buFont typeface="+mj-lt"/>
              <a:buAutoNum type="arabicPeriod"/>
            </a:pPr>
            <a:r>
              <a:rPr lang="en-US" b="1"/>
              <a:t>Patient Identification Process</a:t>
            </a:r>
          </a:p>
          <a:p>
            <a:pPr marL="1433513" lvl="1" indent="-481013">
              <a:spcBef>
                <a:spcPts val="500"/>
              </a:spcBef>
              <a:buSzPct val="100000"/>
              <a:buFont typeface="DM Mono" panose="020B0509040201040103" pitchFamily="49" charset="0"/>
              <a:buChar char="●"/>
            </a:pPr>
            <a:r>
              <a:rPr lang="en-US"/>
              <a:t>EHR Reports? Population Health Reports?</a:t>
            </a:r>
          </a:p>
          <a:p>
            <a:pPr marL="1433513" lvl="1" indent="-481013">
              <a:spcBef>
                <a:spcPts val="500"/>
              </a:spcBef>
              <a:buSzPct val="100000"/>
              <a:buFont typeface="DM Mono" panose="020B0509040201040103" pitchFamily="49" charset="0"/>
              <a:buChar char="●"/>
            </a:pPr>
            <a:r>
              <a:rPr lang="en-US"/>
              <a:t>PCP Panel Review?</a:t>
            </a:r>
          </a:p>
          <a:p>
            <a:pPr marL="1433513" lvl="1" indent="-481013">
              <a:spcBef>
                <a:spcPts val="500"/>
              </a:spcBef>
              <a:buSzPct val="100000"/>
              <a:buFont typeface="DM Mono" panose="020B0509040201040103" pitchFamily="49" charset="0"/>
              <a:buChar char="●"/>
            </a:pPr>
            <a:r>
              <a:rPr lang="en-US"/>
              <a:t>Triggered by ED/Hospital Discharge?</a:t>
            </a:r>
          </a:p>
          <a:p>
            <a:pPr marL="1433513" lvl="1" indent="-481013">
              <a:spcBef>
                <a:spcPts val="500"/>
              </a:spcBef>
              <a:buSzPct val="100000"/>
              <a:buFont typeface="DM Mono" panose="020B0509040201040103" pitchFamily="49" charset="0"/>
              <a:buChar char="●"/>
            </a:pPr>
            <a:endParaRPr lang="en-US"/>
          </a:p>
        </p:txBody>
      </p:sp>
      <p:grpSp>
        <p:nvGrpSpPr>
          <p:cNvPr id="6" name="Google Shape;464;p19">
            <a:extLst>
              <a:ext uri="{FF2B5EF4-FFF2-40B4-BE49-F238E27FC236}">
                <a16:creationId xmlns:a16="http://schemas.microsoft.com/office/drawing/2014/main" id="{3E714A23-C8A5-364F-3F4F-30BAB8CA8967}"/>
              </a:ext>
            </a:extLst>
          </p:cNvPr>
          <p:cNvGrpSpPr/>
          <p:nvPr/>
        </p:nvGrpSpPr>
        <p:grpSpPr>
          <a:xfrm>
            <a:off x="21172807" y="734689"/>
            <a:ext cx="1966592" cy="1966588"/>
            <a:chOff x="1768286" y="1554292"/>
            <a:chExt cx="983296" cy="983294"/>
          </a:xfrm>
        </p:grpSpPr>
        <p:grpSp>
          <p:nvGrpSpPr>
            <p:cNvPr id="7" name="Google Shape;465;p19">
              <a:extLst>
                <a:ext uri="{FF2B5EF4-FFF2-40B4-BE49-F238E27FC236}">
                  <a16:creationId xmlns:a16="http://schemas.microsoft.com/office/drawing/2014/main" id="{E061AD04-8A28-D702-D812-55987BF83845}"/>
                </a:ext>
              </a:extLst>
            </p:cNvPr>
            <p:cNvGrpSpPr/>
            <p:nvPr/>
          </p:nvGrpSpPr>
          <p:grpSpPr>
            <a:xfrm>
              <a:off x="1768286" y="1554292"/>
              <a:ext cx="983296" cy="983294"/>
              <a:chOff x="1768286" y="1554292"/>
              <a:chExt cx="983296" cy="983294"/>
            </a:xfrm>
          </p:grpSpPr>
          <p:sp>
            <p:nvSpPr>
              <p:cNvPr id="9" name="Google Shape;466;p19">
                <a:extLst>
                  <a:ext uri="{FF2B5EF4-FFF2-40B4-BE49-F238E27FC236}">
                    <a16:creationId xmlns:a16="http://schemas.microsoft.com/office/drawing/2014/main" id="{82939DF0-4E8E-DC20-6168-060B77868CD8}"/>
                  </a:ext>
                </a:extLst>
              </p:cNvPr>
              <p:cNvSpPr/>
              <p:nvPr/>
            </p:nvSpPr>
            <p:spPr>
              <a:xfrm>
                <a:off x="1768286"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10" name="Google Shape;467;p19">
                <a:extLst>
                  <a:ext uri="{FF2B5EF4-FFF2-40B4-BE49-F238E27FC236}">
                    <a16:creationId xmlns:a16="http://schemas.microsoft.com/office/drawing/2014/main" id="{E23F8B92-B719-480C-D907-32624A05C592}"/>
                  </a:ext>
                </a:extLst>
              </p:cNvPr>
              <p:cNvSpPr/>
              <p:nvPr/>
            </p:nvSpPr>
            <p:spPr>
              <a:xfrm>
                <a:off x="1867707" y="1653713"/>
                <a:ext cx="784455" cy="784452"/>
              </a:xfrm>
              <a:prstGeom prst="ellipse">
                <a:avLst/>
              </a:prstGeom>
              <a:gradFill>
                <a:gsLst>
                  <a:gs pos="0">
                    <a:srgbClr val="008DF6"/>
                  </a:gs>
                  <a:gs pos="93000">
                    <a:srgbClr val="0070C0"/>
                  </a:gs>
                  <a:gs pos="100000">
                    <a:srgbClr val="0070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8" name="Google Shape;468;p19">
              <a:extLst>
                <a:ext uri="{FF2B5EF4-FFF2-40B4-BE49-F238E27FC236}">
                  <a16:creationId xmlns:a16="http://schemas.microsoft.com/office/drawing/2014/main" id="{84AC4D2C-876C-426D-E651-F5DDDA2ADA10}"/>
                </a:ext>
              </a:extLst>
            </p:cNvPr>
            <p:cNvSpPr txBox="1"/>
            <p:nvPr/>
          </p:nvSpPr>
          <p:spPr>
            <a:xfrm>
              <a:off x="1995239" y="1661219"/>
              <a:ext cx="52939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1</a:t>
              </a:r>
              <a:endParaRPr/>
            </a:p>
          </p:txBody>
        </p:sp>
      </p:grpSp>
      <p:sp>
        <p:nvSpPr>
          <p:cNvPr id="11" name="Thought Bubble: Cloud 10">
            <a:extLst>
              <a:ext uri="{FF2B5EF4-FFF2-40B4-BE49-F238E27FC236}">
                <a16:creationId xmlns:a16="http://schemas.microsoft.com/office/drawing/2014/main" id="{601F231B-E04D-2A81-FE87-AB2358ED9FD1}"/>
              </a:ext>
            </a:extLst>
          </p:cNvPr>
          <p:cNvSpPr/>
          <p:nvPr/>
        </p:nvSpPr>
        <p:spPr>
          <a:xfrm>
            <a:off x="1237129" y="13373100"/>
            <a:ext cx="45719" cy="45719"/>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hought Bubble: Cloud 11">
            <a:extLst>
              <a:ext uri="{FF2B5EF4-FFF2-40B4-BE49-F238E27FC236}">
                <a16:creationId xmlns:a16="http://schemas.microsoft.com/office/drawing/2014/main" id="{93FA43E8-C56F-01DF-E9E9-68114E386C62}"/>
              </a:ext>
            </a:extLst>
          </p:cNvPr>
          <p:cNvSpPr/>
          <p:nvPr/>
        </p:nvSpPr>
        <p:spPr>
          <a:xfrm>
            <a:off x="16966136" y="7772400"/>
            <a:ext cx="4405513" cy="3086100"/>
          </a:xfrm>
          <a:prstGeom prst="cloudCallout">
            <a:avLst>
              <a:gd name="adj1" fmla="val -95093"/>
              <a:gd name="adj2" fmla="val -408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HOW</a:t>
            </a:r>
            <a:r>
              <a:rPr lang="en-US" sz="3200"/>
              <a:t> does </a:t>
            </a:r>
            <a:br>
              <a:rPr lang="en-US" sz="3200"/>
            </a:br>
            <a:r>
              <a:rPr lang="en-US" sz="3200"/>
              <a:t>a patient </a:t>
            </a:r>
            <a:br>
              <a:rPr lang="en-US" sz="3200"/>
            </a:br>
            <a:r>
              <a:rPr lang="en-US" sz="3200"/>
              <a:t>get identified?</a:t>
            </a:r>
          </a:p>
        </p:txBody>
      </p:sp>
      <p:sp>
        <p:nvSpPr>
          <p:cNvPr id="14" name="Google Shape;1251;p187">
            <a:extLst>
              <a:ext uri="{FF2B5EF4-FFF2-40B4-BE49-F238E27FC236}">
                <a16:creationId xmlns:a16="http://schemas.microsoft.com/office/drawing/2014/main" id="{44C6B5CA-BD7F-3098-6372-9C64116E890B}"/>
              </a:ext>
            </a:extLst>
          </p:cNvPr>
          <p:cNvSpPr/>
          <p:nvPr/>
        </p:nvSpPr>
        <p:spPr>
          <a:xfrm>
            <a:off x="6408064"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
        <p:nvSpPr>
          <p:cNvPr id="15" name="Footer Placeholder 2">
            <a:extLst>
              <a:ext uri="{FF2B5EF4-FFF2-40B4-BE49-F238E27FC236}">
                <a16:creationId xmlns:a16="http://schemas.microsoft.com/office/drawing/2014/main" id="{418C876A-BF55-3A16-44AA-E4AA12DC4132}"/>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2025 by Ingenium Consulting Group, Inc.</a:t>
            </a:r>
          </a:p>
        </p:txBody>
      </p:sp>
    </p:spTree>
    <p:extLst>
      <p:ext uri="{BB962C8B-B14F-4D97-AF65-F5344CB8AC3E}">
        <p14:creationId xmlns:p14="http://schemas.microsoft.com/office/powerpoint/2010/main" val="20845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
          <p:cNvPicPr preferRelativeResize="0"/>
          <p:nvPr/>
        </p:nvPicPr>
        <p:blipFill rotWithShape="1">
          <a:blip r:embed="rId3">
            <a:alphaModFix/>
          </a:blip>
          <a:srcRect/>
          <a:stretch/>
        </p:blipFill>
        <p:spPr>
          <a:xfrm>
            <a:off x="24636" y="20959"/>
            <a:ext cx="24384000" cy="12100652"/>
          </a:xfrm>
          <a:prstGeom prst="rect">
            <a:avLst/>
          </a:prstGeom>
          <a:noFill/>
          <a:ln>
            <a:noFill/>
          </a:ln>
        </p:spPr>
      </p:pic>
      <p:sp>
        <p:nvSpPr>
          <p:cNvPr id="148" name="Google Shape;148;p1"/>
          <p:cNvSpPr txBox="1"/>
          <p:nvPr/>
        </p:nvSpPr>
        <p:spPr>
          <a:xfrm>
            <a:off x="16693074" y="11423504"/>
            <a:ext cx="11495652" cy="65659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C3453"/>
              </a:buClr>
              <a:buSzPts val="3600"/>
              <a:buFont typeface="Rubik Medium"/>
              <a:buNone/>
            </a:pPr>
            <a:r>
              <a:rPr lang="en-US" sz="3600" b="0" i="0" u="none" strike="noStrike" cap="none">
                <a:solidFill>
                  <a:srgbClr val="0C3453"/>
                </a:solidFill>
                <a:latin typeface="Rubik Medium"/>
                <a:ea typeface="Rubik Medium"/>
                <a:cs typeface="Rubik Medium"/>
                <a:sym typeface="Rubik Medium"/>
              </a:rPr>
              <a:t>Christian Milaster ∙ Founder &amp; CEO</a:t>
            </a:r>
            <a:endParaRPr/>
          </a:p>
        </p:txBody>
      </p:sp>
      <p:sp>
        <p:nvSpPr>
          <p:cNvPr id="149" name="Google Shape;149;p1"/>
          <p:cNvSpPr txBox="1"/>
          <p:nvPr/>
        </p:nvSpPr>
        <p:spPr>
          <a:xfrm>
            <a:off x="1905507" y="7884775"/>
            <a:ext cx="22421849" cy="2995692"/>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chemeClr val="lt1"/>
              </a:buClr>
              <a:buSzPts val="10000"/>
              <a:buFont typeface="Rubik Medium"/>
              <a:buNone/>
            </a:pPr>
            <a:r>
              <a:rPr lang="en-US" sz="10000" b="0" i="0" u="none" strike="noStrike" cap="none">
                <a:solidFill>
                  <a:schemeClr val="lt1"/>
                </a:solidFill>
                <a:latin typeface="Rubik Medium"/>
                <a:ea typeface="Rubik Medium"/>
                <a:cs typeface="Rubik Medium"/>
                <a:sym typeface="Rubik Medium"/>
              </a:rPr>
              <a:t>Making RPM Work:</a:t>
            </a:r>
            <a:br>
              <a:rPr lang="en-US" sz="10000" b="0" i="0" u="none" strike="noStrike" cap="none">
                <a:solidFill>
                  <a:schemeClr val="lt1"/>
                </a:solidFill>
                <a:latin typeface="Rubik Medium"/>
                <a:ea typeface="Rubik Medium"/>
                <a:cs typeface="Rubik Medium"/>
                <a:sym typeface="Rubik Medium"/>
              </a:rPr>
            </a:br>
            <a:r>
              <a:rPr lang="en-US" sz="8800" b="0" i="0" u="none" strike="noStrike" cap="none">
                <a:solidFill>
                  <a:schemeClr val="lt1"/>
                </a:solidFill>
                <a:latin typeface="Rubik Medium"/>
                <a:ea typeface="Rubik Medium"/>
                <a:cs typeface="Rubik Medium"/>
                <a:sym typeface="Rubik Medium"/>
              </a:rPr>
              <a:t>Launching, Growing &amp; Optimizing RPM</a:t>
            </a:r>
            <a:endParaRPr/>
          </a:p>
        </p:txBody>
      </p:sp>
      <p:sp>
        <p:nvSpPr>
          <p:cNvPr id="150" name="Google Shape;150;p1"/>
          <p:cNvSpPr txBox="1"/>
          <p:nvPr/>
        </p:nvSpPr>
        <p:spPr>
          <a:xfrm>
            <a:off x="1943100" y="11125987"/>
            <a:ext cx="13082790" cy="595035"/>
          </a:xfrm>
          <a:prstGeom prst="rect">
            <a:avLst/>
          </a:prstGeom>
          <a:noFill/>
          <a:ln>
            <a:noFill/>
          </a:ln>
        </p:spPr>
        <p:txBody>
          <a:bodyPr spcFirstLastPara="1" wrap="square" lIns="50800" tIns="50800" rIns="50800" bIns="50800" anchor="b" anchorCtr="0">
            <a:spAutoFit/>
          </a:bodyPr>
          <a:lstStyle/>
          <a:p>
            <a:pPr marL="0" marR="0" lvl="0" indent="0" algn="l" rtl="0">
              <a:lnSpc>
                <a:spcPct val="100000"/>
              </a:lnSpc>
              <a:spcBef>
                <a:spcPts val="0"/>
              </a:spcBef>
              <a:spcAft>
                <a:spcPts val="0"/>
              </a:spcAft>
              <a:buClr>
                <a:srgbClr val="D4F4F2"/>
              </a:buClr>
              <a:buSzPts val="3200"/>
              <a:buFont typeface="Rubik Medium"/>
              <a:buNone/>
            </a:pPr>
            <a:r>
              <a:rPr lang="en-US" sz="3200" b="0" i="0" u="none" strike="noStrike" cap="none">
                <a:solidFill>
                  <a:srgbClr val="D4F4F2"/>
                </a:solidFill>
                <a:latin typeface="Rubik Medium"/>
                <a:ea typeface="Rubik Medium"/>
                <a:cs typeface="Rubik Medium"/>
                <a:sym typeface="Rubik Medium"/>
              </a:rPr>
              <a:t>Thursday, </a:t>
            </a:r>
            <a:r>
              <a:rPr lang="en-US" sz="3200">
                <a:solidFill>
                  <a:srgbClr val="D4F4F2"/>
                </a:solidFill>
                <a:latin typeface="Rubik Medium"/>
                <a:ea typeface="Rubik Medium"/>
                <a:cs typeface="Rubik Medium"/>
                <a:sym typeface="Rubik Medium"/>
              </a:rPr>
              <a:t>June 5</a:t>
            </a:r>
            <a:r>
              <a:rPr lang="en-US" sz="3200" b="0" i="0" u="none" strike="noStrike" cap="none">
                <a:solidFill>
                  <a:srgbClr val="D4F4F2"/>
                </a:solidFill>
                <a:latin typeface="Rubik Medium"/>
                <a:ea typeface="Rubik Medium"/>
                <a:cs typeface="Rubik Medium"/>
                <a:sym typeface="Rubik Medium"/>
              </a:rPr>
              <a:t>, 2025</a:t>
            </a:r>
            <a:endParaRPr sz="3200" b="0" i="0" u="none" strike="noStrike" cap="none">
              <a:solidFill>
                <a:srgbClr val="D4F4F2"/>
              </a:solidFill>
              <a:latin typeface="Rubik Medium"/>
              <a:ea typeface="Rubik Medium"/>
              <a:cs typeface="Rubik Medium"/>
              <a:sym typeface="Rubik Medium"/>
            </a:endParaRPr>
          </a:p>
        </p:txBody>
      </p:sp>
      <p:pic>
        <p:nvPicPr>
          <p:cNvPr id="3" name="Picture 2">
            <a:extLst>
              <a:ext uri="{FF2B5EF4-FFF2-40B4-BE49-F238E27FC236}">
                <a16:creationId xmlns:a16="http://schemas.microsoft.com/office/drawing/2014/main" id="{7496F105-0208-745F-09C3-FFEC1FB1BEA4}"/>
              </a:ext>
            </a:extLst>
          </p:cNvPr>
          <p:cNvPicPr>
            <a:picLocks noChangeAspect="1"/>
          </p:cNvPicPr>
          <p:nvPr/>
        </p:nvPicPr>
        <p:blipFill>
          <a:blip r:embed="rId4"/>
          <a:stretch>
            <a:fillRect/>
          </a:stretch>
        </p:blipFill>
        <p:spPr>
          <a:xfrm>
            <a:off x="0" y="0"/>
            <a:ext cx="15542208" cy="5156182"/>
          </a:xfrm>
          <a:prstGeom prst="rect">
            <a:avLst/>
          </a:prstGeom>
        </p:spPr>
      </p:pic>
      <p:sp>
        <p:nvSpPr>
          <p:cNvPr id="5" name="Oval 4">
            <a:extLst>
              <a:ext uri="{FF2B5EF4-FFF2-40B4-BE49-F238E27FC236}">
                <a16:creationId xmlns:a16="http://schemas.microsoft.com/office/drawing/2014/main" id="{1C6A9A77-FBA7-90CD-4FFB-6D7C4BD491C6}"/>
              </a:ext>
            </a:extLst>
          </p:cNvPr>
          <p:cNvSpPr/>
          <p:nvPr/>
        </p:nvSpPr>
        <p:spPr>
          <a:xfrm>
            <a:off x="17991518" y="3589205"/>
            <a:ext cx="4035362" cy="40353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9211BFE-11FF-EF06-279C-ACD07F40C9F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707100" y="3995095"/>
            <a:ext cx="2759334" cy="3180359"/>
          </a:xfrm>
          <a:prstGeom prst="rect">
            <a:avLst/>
          </a:prstGeom>
          <a:noFill/>
          <a:extLst>
            <a:ext uri="{909E8E84-426E-40DD-AFC4-6F175D3DCCD1}">
              <a14:hiddenFill xmlns:a14="http://schemas.microsoft.com/office/drawing/2010/main">
                <a:solidFill>
                  <a:srgbClr val="FFFFFF"/>
                </a:solidFill>
              </a14:hiddenFill>
            </a:ext>
          </a:extLst>
        </p:spPr>
      </p:pic>
      <p:pic>
        <p:nvPicPr>
          <p:cNvPr id="154" name="Google Shape;154;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9520" y="203200"/>
            <a:ext cx="7955839" cy="4892022"/>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6">
          <a:extLst>
            <a:ext uri="{FF2B5EF4-FFF2-40B4-BE49-F238E27FC236}">
              <a16:creationId xmlns:a16="http://schemas.microsoft.com/office/drawing/2014/main" id="{0988A76B-3C80-A143-711D-5B153F297AF9}"/>
            </a:ext>
          </a:extLst>
        </p:cNvPr>
        <p:cNvGrpSpPr/>
        <p:nvPr/>
      </p:nvGrpSpPr>
      <p:grpSpPr>
        <a:xfrm>
          <a:off x="0" y="0"/>
          <a:ext cx="0" cy="0"/>
          <a:chOff x="0" y="0"/>
          <a:chExt cx="0" cy="0"/>
        </a:xfrm>
      </p:grpSpPr>
      <p:sp>
        <p:nvSpPr>
          <p:cNvPr id="517" name="Google Shape;517;p23">
            <a:extLst>
              <a:ext uri="{FF2B5EF4-FFF2-40B4-BE49-F238E27FC236}">
                <a16:creationId xmlns:a16="http://schemas.microsoft.com/office/drawing/2014/main" id="{13C81393-4986-26D5-08A8-7C57FFFEAE55}"/>
              </a:ext>
            </a:extLst>
          </p:cNvPr>
          <p:cNvSpPr txBox="1">
            <a:spLocks noGrp="1"/>
          </p:cNvSpPr>
          <p:nvPr>
            <p:ph type="title"/>
          </p:nvPr>
        </p:nvSpPr>
        <p:spPr>
          <a:xfrm>
            <a:off x="1237129" y="774700"/>
            <a:ext cx="21945600" cy="1966588"/>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a:t>Inclusion/Exclusion Criteria</a:t>
            </a:r>
            <a:endParaRPr/>
          </a:p>
        </p:txBody>
      </p:sp>
      <p:sp>
        <p:nvSpPr>
          <p:cNvPr id="524" name="Google Shape;524;p23" descr="Stethoscope">
            <a:extLst>
              <a:ext uri="{FF2B5EF4-FFF2-40B4-BE49-F238E27FC236}">
                <a16:creationId xmlns:a16="http://schemas.microsoft.com/office/drawing/2014/main" id="{A9EFB3A9-EC8B-B4D1-4D9F-3265DC2678A1}"/>
              </a:ext>
            </a:extLst>
          </p:cNvPr>
          <p:cNvSpPr/>
          <p:nvPr/>
        </p:nvSpPr>
        <p:spPr>
          <a:xfrm>
            <a:off x="3509400" y="3200400"/>
            <a:ext cx="3200400" cy="3401568"/>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5" name="Google Shape;525;p23">
            <a:extLst>
              <a:ext uri="{FF2B5EF4-FFF2-40B4-BE49-F238E27FC236}">
                <a16:creationId xmlns:a16="http://schemas.microsoft.com/office/drawing/2014/main" id="{C409C5C3-606A-AB26-94C4-8ABF5668C2FE}"/>
              </a:ext>
            </a:extLst>
          </p:cNvPr>
          <p:cNvSpPr/>
          <p:nvPr/>
        </p:nvSpPr>
        <p:spPr>
          <a:xfrm>
            <a:off x="2518800" y="6743700"/>
            <a:ext cx="5143500" cy="914400"/>
          </a:xfrm>
          <a:custGeom>
            <a:avLst/>
            <a:gdLst/>
            <a:ahLst/>
            <a:cxnLst/>
            <a:rect l="l" t="t" r="r" b="b"/>
            <a:pathLst>
              <a:path w="4320000" h="648000" extrusionOk="0">
                <a:moveTo>
                  <a:pt x="0" y="0"/>
                </a:moveTo>
                <a:lnTo>
                  <a:pt x="4320000" y="0"/>
                </a:lnTo>
                <a:lnTo>
                  <a:pt x="4320000" y="648000"/>
                </a:lnTo>
                <a:lnTo>
                  <a:pt x="0" y="648000"/>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6600"/>
              <a:buFont typeface="Arial"/>
              <a:buNone/>
            </a:pPr>
            <a:r>
              <a:rPr lang="en-US" sz="6600" b="1" i="0" u="none" strike="noStrike" cap="none">
                <a:solidFill>
                  <a:schemeClr val="accent1"/>
                </a:solidFill>
                <a:latin typeface="Arial"/>
                <a:ea typeface="Arial"/>
                <a:cs typeface="Arial"/>
                <a:sym typeface="Arial"/>
              </a:rPr>
              <a:t>Clinical</a:t>
            </a:r>
            <a:endParaRPr/>
          </a:p>
        </p:txBody>
      </p:sp>
      <p:sp>
        <p:nvSpPr>
          <p:cNvPr id="526" name="Google Shape;526;p23">
            <a:extLst>
              <a:ext uri="{FF2B5EF4-FFF2-40B4-BE49-F238E27FC236}">
                <a16:creationId xmlns:a16="http://schemas.microsoft.com/office/drawing/2014/main" id="{182C3A67-119E-4704-9132-2AA22D34BD69}"/>
              </a:ext>
            </a:extLst>
          </p:cNvPr>
          <p:cNvSpPr/>
          <p:nvPr/>
        </p:nvSpPr>
        <p:spPr>
          <a:xfrm>
            <a:off x="2364900" y="7886700"/>
            <a:ext cx="5712300" cy="3289226"/>
          </a:xfrm>
          <a:custGeom>
            <a:avLst/>
            <a:gdLst/>
            <a:ahLst/>
            <a:cxnLst/>
            <a:rect l="l" t="t" r="r" b="b"/>
            <a:pathLst>
              <a:path w="4320000" h="1213622" extrusionOk="0">
                <a:moveTo>
                  <a:pt x="0" y="0"/>
                </a:moveTo>
                <a:lnTo>
                  <a:pt x="4320000" y="0"/>
                </a:lnTo>
                <a:lnTo>
                  <a:pt x="4320000" y="1213622"/>
                </a:lnTo>
                <a:lnTo>
                  <a:pt x="0" y="1213622"/>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4800"/>
              <a:buFont typeface="Rubik SemiBold"/>
              <a:buNone/>
            </a:pPr>
            <a:r>
              <a:rPr lang="en-US" sz="4800" b="0" i="0" u="none" strike="noStrike" cap="none">
                <a:solidFill>
                  <a:schemeClr val="accent1"/>
                </a:solidFill>
                <a:latin typeface="Rubik SemiBold"/>
                <a:ea typeface="Rubik SemiBold"/>
                <a:cs typeface="Rubik SemiBold"/>
                <a:sym typeface="Rubik SemiBold"/>
              </a:rPr>
              <a:t>Diagnoses</a:t>
            </a:r>
          </a:p>
          <a:p>
            <a:pPr marL="0" marR="0" lvl="0" indent="0" algn="ctr" rtl="0">
              <a:lnSpc>
                <a:spcPct val="100000"/>
              </a:lnSpc>
              <a:spcBef>
                <a:spcPts val="1000"/>
              </a:spcBef>
              <a:spcAft>
                <a:spcPts val="0"/>
              </a:spcAft>
              <a:buClr>
                <a:schemeClr val="accent1"/>
              </a:buClr>
              <a:buSzPts val="4800"/>
              <a:buFont typeface="Rubik SemiBold"/>
              <a:buNone/>
            </a:pPr>
            <a:r>
              <a:rPr lang="en-US" sz="4800" b="0" i="0" u="none" strike="noStrike" cap="none">
                <a:solidFill>
                  <a:schemeClr val="accent1"/>
                </a:solidFill>
                <a:latin typeface="Rubik SemiBold"/>
                <a:ea typeface="Rubik SemiBold"/>
                <a:cs typeface="Rubik SemiBold"/>
                <a:sym typeface="Rubik SemiBold"/>
              </a:rPr>
              <a:t>Admissions/</a:t>
            </a:r>
            <a:br>
              <a:rPr lang="en-US" sz="4800" b="0" i="0" u="none" strike="noStrike" cap="none">
                <a:solidFill>
                  <a:schemeClr val="accent1"/>
                </a:solidFill>
                <a:latin typeface="Rubik SemiBold"/>
                <a:ea typeface="Rubik SemiBold"/>
                <a:cs typeface="Rubik SemiBold"/>
                <a:sym typeface="Rubik SemiBold"/>
              </a:rPr>
            </a:br>
            <a:r>
              <a:rPr lang="en-US" sz="4800">
                <a:solidFill>
                  <a:schemeClr val="accent1"/>
                </a:solidFill>
                <a:latin typeface="Rubik SemiBold"/>
                <a:ea typeface="Rubik SemiBold"/>
                <a:cs typeface="Rubik SemiBold"/>
                <a:sym typeface="Rubik SemiBold"/>
              </a:rPr>
              <a:t>Utilization</a:t>
            </a:r>
          </a:p>
          <a:p>
            <a:pPr marL="0" marR="0" lvl="0" indent="0" algn="ctr" rtl="0">
              <a:lnSpc>
                <a:spcPct val="100000"/>
              </a:lnSpc>
              <a:spcBef>
                <a:spcPts val="1000"/>
              </a:spcBef>
              <a:spcAft>
                <a:spcPts val="0"/>
              </a:spcAft>
              <a:buClr>
                <a:schemeClr val="accent1"/>
              </a:buClr>
              <a:buSzPts val="4800"/>
              <a:buFont typeface="Rubik SemiBold"/>
              <a:buNone/>
            </a:pPr>
            <a:r>
              <a:rPr lang="en-US" sz="4800" b="0" i="0" u="none" strike="noStrike" cap="none">
                <a:solidFill>
                  <a:schemeClr val="accent1"/>
                </a:solidFill>
                <a:latin typeface="Rubik SemiBold"/>
                <a:ea typeface="Rubik SemiBold"/>
                <a:cs typeface="Rubik SemiBold"/>
                <a:sym typeface="Rubik SemiBold"/>
              </a:rPr>
              <a:t>Medications</a:t>
            </a:r>
          </a:p>
          <a:p>
            <a:pPr marL="0" marR="0" lvl="0" indent="0" algn="ctr" rtl="0">
              <a:lnSpc>
                <a:spcPct val="100000"/>
              </a:lnSpc>
              <a:spcBef>
                <a:spcPts val="1000"/>
              </a:spcBef>
              <a:spcAft>
                <a:spcPts val="0"/>
              </a:spcAft>
              <a:buClr>
                <a:schemeClr val="accent1"/>
              </a:buClr>
              <a:buSzPts val="4800"/>
              <a:buFont typeface="Rubik SemiBold"/>
              <a:buNone/>
            </a:pPr>
            <a:r>
              <a:rPr lang="en-US" sz="4800">
                <a:solidFill>
                  <a:schemeClr val="accent1"/>
                </a:solidFill>
                <a:latin typeface="Rubik SemiBold"/>
                <a:ea typeface="Rubik SemiBold"/>
                <a:cs typeface="Rubik SemiBold"/>
                <a:sym typeface="Rubik SemiBold"/>
              </a:rPr>
              <a:t>Other?</a:t>
            </a:r>
            <a:endParaRPr lang="en-US" sz="4800" b="0" i="0" u="none" strike="noStrike" cap="none">
              <a:solidFill>
                <a:schemeClr val="accent1"/>
              </a:solidFill>
              <a:latin typeface="Rubik SemiBold"/>
              <a:ea typeface="Rubik SemiBold"/>
              <a:cs typeface="Rubik SemiBold"/>
              <a:sym typeface="Rubik SemiBold"/>
            </a:endParaRPr>
          </a:p>
          <a:p>
            <a:pPr marL="0" marR="0" lvl="0" indent="0" algn="ctr" rtl="0">
              <a:lnSpc>
                <a:spcPct val="100000"/>
              </a:lnSpc>
              <a:spcBef>
                <a:spcPts val="0"/>
              </a:spcBef>
              <a:spcAft>
                <a:spcPts val="0"/>
              </a:spcAft>
              <a:buClr>
                <a:schemeClr val="accent1"/>
              </a:buClr>
              <a:buSzPts val="4800"/>
              <a:buFont typeface="Rubik SemiBold"/>
              <a:buNone/>
            </a:pPr>
            <a:endParaRPr/>
          </a:p>
        </p:txBody>
      </p:sp>
      <p:pic>
        <p:nvPicPr>
          <p:cNvPr id="530" name="Google Shape;530;p23" descr="Brain in head with solid fill">
            <a:extLst>
              <a:ext uri="{FF2B5EF4-FFF2-40B4-BE49-F238E27FC236}">
                <a16:creationId xmlns:a16="http://schemas.microsoft.com/office/drawing/2014/main" id="{C979EA5E-460A-26F7-0159-79A41CA8717A}"/>
              </a:ext>
            </a:extLst>
          </p:cNvPr>
          <p:cNvPicPr preferRelativeResize="0"/>
          <p:nvPr/>
        </p:nvPicPr>
        <p:blipFill rotWithShape="1">
          <a:blip r:embed="rId4">
            <a:alphaModFix/>
            <a:extLst>
              <a:ext uri="{BEBA8EAE-BF5A-486C-A8C5-ECC9F3942E4B}">
                <a14:imgProps xmlns:a14="http://schemas.microsoft.com/office/drawing/2010/main">
                  <a14:imgLayer r:embed="rId5">
                    <a14:imgEffect>
                      <a14:saturation sat="66000"/>
                    </a14:imgEffect>
                  </a14:imgLayer>
                </a14:imgProps>
              </a:ext>
            </a:extLst>
          </a:blip>
          <a:srcRect/>
          <a:stretch/>
        </p:blipFill>
        <p:spPr>
          <a:xfrm>
            <a:off x="10591800" y="3443286"/>
            <a:ext cx="3200400" cy="3200400"/>
          </a:xfrm>
          <a:prstGeom prst="rect">
            <a:avLst/>
          </a:prstGeom>
          <a:noFill/>
          <a:ln>
            <a:noFill/>
          </a:ln>
        </p:spPr>
      </p:pic>
      <p:sp>
        <p:nvSpPr>
          <p:cNvPr id="531" name="Google Shape;531;p23">
            <a:extLst>
              <a:ext uri="{FF2B5EF4-FFF2-40B4-BE49-F238E27FC236}">
                <a16:creationId xmlns:a16="http://schemas.microsoft.com/office/drawing/2014/main" id="{1027FA08-92BB-424D-B4A7-B0174AE43346}"/>
              </a:ext>
            </a:extLst>
          </p:cNvPr>
          <p:cNvSpPr/>
          <p:nvPr/>
        </p:nvSpPr>
        <p:spPr>
          <a:xfrm>
            <a:off x="7505700" y="6743700"/>
            <a:ext cx="9144000" cy="914400"/>
          </a:xfrm>
          <a:custGeom>
            <a:avLst/>
            <a:gdLst/>
            <a:ahLst/>
            <a:cxnLst/>
            <a:rect l="l" t="t" r="r" b="b"/>
            <a:pathLst>
              <a:path w="4320000" h="648000" extrusionOk="0">
                <a:moveTo>
                  <a:pt x="0" y="0"/>
                </a:moveTo>
                <a:lnTo>
                  <a:pt x="4320000" y="0"/>
                </a:lnTo>
                <a:lnTo>
                  <a:pt x="4320000" y="648000"/>
                </a:lnTo>
                <a:lnTo>
                  <a:pt x="0" y="648000"/>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4"/>
              </a:buClr>
              <a:buSzPts val="6600"/>
              <a:buFont typeface="Arial"/>
              <a:buNone/>
            </a:pPr>
            <a:r>
              <a:rPr lang="en-US" sz="6600" b="1" i="0" u="none" strike="noStrike" cap="none">
                <a:solidFill>
                  <a:schemeClr val="accent4">
                    <a:lumMod val="75000"/>
                  </a:schemeClr>
                </a:solidFill>
                <a:sym typeface="Arial"/>
              </a:rPr>
              <a:t>Patient</a:t>
            </a:r>
            <a:endParaRPr>
              <a:solidFill>
                <a:schemeClr val="accent4">
                  <a:lumMod val="75000"/>
                </a:schemeClr>
              </a:solidFill>
            </a:endParaRPr>
          </a:p>
        </p:txBody>
      </p:sp>
      <p:sp>
        <p:nvSpPr>
          <p:cNvPr id="532" name="Google Shape;532;p23">
            <a:extLst>
              <a:ext uri="{FF2B5EF4-FFF2-40B4-BE49-F238E27FC236}">
                <a16:creationId xmlns:a16="http://schemas.microsoft.com/office/drawing/2014/main" id="{0B31D8F9-2281-3C33-94EB-3C054CC99E1D}"/>
              </a:ext>
            </a:extLst>
          </p:cNvPr>
          <p:cNvSpPr/>
          <p:nvPr/>
        </p:nvSpPr>
        <p:spPr>
          <a:xfrm>
            <a:off x="8536740" y="7886700"/>
            <a:ext cx="7312860" cy="4114800"/>
          </a:xfrm>
          <a:custGeom>
            <a:avLst/>
            <a:gdLst/>
            <a:ahLst/>
            <a:cxnLst/>
            <a:rect l="l" t="t" r="r" b="b"/>
            <a:pathLst>
              <a:path w="4320000" h="1213622" extrusionOk="0">
                <a:moveTo>
                  <a:pt x="0" y="0"/>
                </a:moveTo>
                <a:lnTo>
                  <a:pt x="4320000" y="0"/>
                </a:lnTo>
                <a:lnTo>
                  <a:pt x="4320000" y="1213622"/>
                </a:lnTo>
                <a:lnTo>
                  <a:pt x="0" y="1213622"/>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4"/>
              </a:buClr>
              <a:buSzPts val="4800"/>
              <a:buFont typeface="Rubik SemiBold"/>
              <a:buNone/>
            </a:pPr>
            <a:r>
              <a:rPr lang="en-US" sz="4800" b="1" i="0" u="none" strike="noStrike" cap="none">
                <a:solidFill>
                  <a:schemeClr val="accent4">
                    <a:lumMod val="75000"/>
                  </a:schemeClr>
                </a:solidFill>
                <a:latin typeface="Rubik SemiBold"/>
                <a:ea typeface="Rubik SemiBold"/>
                <a:cs typeface="Rubik SemiBold"/>
                <a:sym typeface="Rubik SemiBold"/>
              </a:rPr>
              <a:t>Evaluation</a:t>
            </a:r>
            <a:endParaRPr>
              <a:solidFill>
                <a:schemeClr val="accent4">
                  <a:lumMod val="75000"/>
                </a:schemeClr>
              </a:solidFill>
            </a:endParaRPr>
          </a:p>
          <a:p>
            <a:pPr marL="0" marR="0" lvl="0" indent="0" algn="ctr" rtl="0">
              <a:lnSpc>
                <a:spcPct val="100000"/>
              </a:lnSpc>
              <a:spcBef>
                <a:spcPts val="2000"/>
              </a:spcBef>
              <a:spcAft>
                <a:spcPts val="0"/>
              </a:spcAft>
              <a:buClr>
                <a:schemeClr val="accent4"/>
              </a:buClr>
              <a:buSzPts val="4000"/>
              <a:buFont typeface="Arial"/>
              <a:buNone/>
            </a:pPr>
            <a:r>
              <a:rPr lang="en-US" sz="4000" b="0" i="0" u="none" strike="noStrike" cap="none">
                <a:solidFill>
                  <a:schemeClr val="accent4">
                    <a:lumMod val="75000"/>
                  </a:schemeClr>
                </a:solidFill>
                <a:sym typeface="Arial"/>
              </a:rPr>
              <a:t>Dexterity</a:t>
            </a:r>
            <a:endParaRPr>
              <a:solidFill>
                <a:schemeClr val="accent4">
                  <a:lumMod val="75000"/>
                </a:schemeClr>
              </a:solidFill>
            </a:endParaRPr>
          </a:p>
          <a:p>
            <a:pPr marL="0" marR="0" lvl="0" indent="0" algn="ctr" rtl="0">
              <a:lnSpc>
                <a:spcPct val="100000"/>
              </a:lnSpc>
              <a:spcBef>
                <a:spcPts val="2000"/>
              </a:spcBef>
              <a:spcAft>
                <a:spcPts val="0"/>
              </a:spcAft>
              <a:buClr>
                <a:schemeClr val="accent4"/>
              </a:buClr>
              <a:buSzPts val="4000"/>
              <a:buFont typeface="Arial"/>
              <a:buNone/>
            </a:pPr>
            <a:r>
              <a:rPr lang="en-US" sz="4000" b="0" i="0" u="none" strike="noStrike" cap="none">
                <a:solidFill>
                  <a:schemeClr val="accent4">
                    <a:lumMod val="75000"/>
                  </a:schemeClr>
                </a:solidFill>
                <a:sym typeface="Arial"/>
              </a:rPr>
              <a:t>Cognitive Abilities</a:t>
            </a:r>
            <a:endParaRPr>
              <a:solidFill>
                <a:schemeClr val="accent4">
                  <a:lumMod val="75000"/>
                </a:schemeClr>
              </a:solidFill>
            </a:endParaRPr>
          </a:p>
          <a:p>
            <a:pPr marL="0" marR="0" lvl="0" indent="0" algn="ctr" rtl="0">
              <a:lnSpc>
                <a:spcPct val="100000"/>
              </a:lnSpc>
              <a:spcBef>
                <a:spcPts val="2000"/>
              </a:spcBef>
              <a:spcAft>
                <a:spcPts val="0"/>
              </a:spcAft>
              <a:buClr>
                <a:schemeClr val="accent4"/>
              </a:buClr>
              <a:buSzPts val="4000"/>
              <a:buFont typeface="Arial"/>
              <a:buNone/>
            </a:pPr>
            <a:r>
              <a:rPr lang="en-US" sz="4000" b="0" i="0" u="none" strike="noStrike" cap="none">
                <a:solidFill>
                  <a:schemeClr val="accent4">
                    <a:lumMod val="75000"/>
                  </a:schemeClr>
                </a:solidFill>
                <a:sym typeface="Arial"/>
              </a:rPr>
              <a:t>Digital Literacy</a:t>
            </a:r>
            <a:endParaRPr>
              <a:solidFill>
                <a:schemeClr val="accent4">
                  <a:lumMod val="75000"/>
                </a:schemeClr>
              </a:solidFill>
            </a:endParaRPr>
          </a:p>
        </p:txBody>
      </p:sp>
      <p:sp>
        <p:nvSpPr>
          <p:cNvPr id="533" name="Google Shape;533;p23">
            <a:extLst>
              <a:ext uri="{FF2B5EF4-FFF2-40B4-BE49-F238E27FC236}">
                <a16:creationId xmlns:a16="http://schemas.microsoft.com/office/drawing/2014/main" id="{7CACA54F-557D-1DFD-5068-08858F61C207}"/>
              </a:ext>
            </a:extLst>
          </p:cNvPr>
          <p:cNvSpPr txBox="1"/>
          <p:nvPr/>
        </p:nvSpPr>
        <p:spPr>
          <a:xfrm>
            <a:off x="8050310" y="12985750"/>
            <a:ext cx="8229600" cy="730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 2020-2025 Ingenium Digital Health Advisors</a:t>
            </a:r>
            <a:endParaRPr sz="2400" b="0" i="0" u="none" strike="noStrike" cap="none">
              <a:solidFill>
                <a:srgbClr val="000000"/>
              </a:solidFill>
              <a:latin typeface="Arial"/>
              <a:ea typeface="Arial"/>
              <a:cs typeface="Arial"/>
              <a:sym typeface="Arial"/>
            </a:endParaRPr>
          </a:p>
        </p:txBody>
      </p:sp>
      <p:sp>
        <p:nvSpPr>
          <p:cNvPr id="2" name="Google Shape;527;p23" descr="Suburban scene">
            <a:extLst>
              <a:ext uri="{FF2B5EF4-FFF2-40B4-BE49-F238E27FC236}">
                <a16:creationId xmlns:a16="http://schemas.microsoft.com/office/drawing/2014/main" id="{015CB478-B2BE-855F-6F46-A2AAC3DF03D4}"/>
              </a:ext>
            </a:extLst>
          </p:cNvPr>
          <p:cNvSpPr/>
          <p:nvPr/>
        </p:nvSpPr>
        <p:spPr>
          <a:xfrm>
            <a:off x="17696280" y="3086100"/>
            <a:ext cx="3200400" cy="3397947"/>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 name="Google Shape;528;p23">
            <a:extLst>
              <a:ext uri="{FF2B5EF4-FFF2-40B4-BE49-F238E27FC236}">
                <a16:creationId xmlns:a16="http://schemas.microsoft.com/office/drawing/2014/main" id="{F3668538-4121-E4D4-6FE6-91F64F56ECF3}"/>
              </a:ext>
            </a:extLst>
          </p:cNvPr>
          <p:cNvSpPr/>
          <p:nvPr/>
        </p:nvSpPr>
        <p:spPr>
          <a:xfrm>
            <a:off x="14668500" y="6625779"/>
            <a:ext cx="9144000" cy="914400"/>
          </a:xfrm>
          <a:custGeom>
            <a:avLst/>
            <a:gdLst/>
            <a:ahLst/>
            <a:cxnLst/>
            <a:rect l="l" t="t" r="r" b="b"/>
            <a:pathLst>
              <a:path w="4320000" h="648000" extrusionOk="0">
                <a:moveTo>
                  <a:pt x="0" y="0"/>
                </a:moveTo>
                <a:lnTo>
                  <a:pt x="4320000" y="0"/>
                </a:lnTo>
                <a:lnTo>
                  <a:pt x="4320000" y="648000"/>
                </a:lnTo>
                <a:lnTo>
                  <a:pt x="0" y="648000"/>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6938A"/>
              </a:buClr>
              <a:buSzPts val="6600"/>
              <a:buFont typeface="Arial"/>
              <a:buNone/>
            </a:pPr>
            <a:r>
              <a:rPr lang="en-US" sz="6600" b="1" i="0" u="none" strike="noStrike" cap="none">
                <a:solidFill>
                  <a:srgbClr val="26938A"/>
                </a:solidFill>
                <a:latin typeface="Arial"/>
                <a:ea typeface="Arial"/>
                <a:cs typeface="Arial"/>
                <a:sym typeface="Arial"/>
              </a:rPr>
              <a:t>Home</a:t>
            </a:r>
            <a:endParaRPr/>
          </a:p>
        </p:txBody>
      </p:sp>
      <p:sp>
        <p:nvSpPr>
          <p:cNvPr id="4" name="Google Shape;529;p23">
            <a:extLst>
              <a:ext uri="{FF2B5EF4-FFF2-40B4-BE49-F238E27FC236}">
                <a16:creationId xmlns:a16="http://schemas.microsoft.com/office/drawing/2014/main" id="{36515993-FC95-2B88-18A4-38967C0E4E55}"/>
              </a:ext>
            </a:extLst>
          </p:cNvPr>
          <p:cNvSpPr/>
          <p:nvPr/>
        </p:nvSpPr>
        <p:spPr>
          <a:xfrm>
            <a:off x="15868650" y="7768779"/>
            <a:ext cx="6627060" cy="2492744"/>
          </a:xfrm>
          <a:custGeom>
            <a:avLst/>
            <a:gdLst/>
            <a:ahLst/>
            <a:cxnLst/>
            <a:rect l="l" t="t" r="r" b="b"/>
            <a:pathLst>
              <a:path w="4320000" h="1213622" extrusionOk="0">
                <a:moveTo>
                  <a:pt x="0" y="0"/>
                </a:moveTo>
                <a:lnTo>
                  <a:pt x="4320000" y="0"/>
                </a:lnTo>
                <a:lnTo>
                  <a:pt x="4320000" y="1213622"/>
                </a:lnTo>
                <a:lnTo>
                  <a:pt x="0" y="1213622"/>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6938A"/>
              </a:buClr>
              <a:buSzPts val="4800"/>
              <a:buFont typeface="Rubik SemiBold"/>
              <a:buNone/>
            </a:pPr>
            <a:r>
              <a:rPr lang="en-US" sz="4800" b="1" i="0" u="none" strike="noStrike" cap="none">
                <a:solidFill>
                  <a:srgbClr val="26938A"/>
                </a:solidFill>
                <a:latin typeface="Rubik SemiBold"/>
                <a:ea typeface="Rubik SemiBold"/>
                <a:cs typeface="Rubik SemiBold"/>
                <a:sym typeface="Rubik SemiBold"/>
              </a:rPr>
              <a:t>Assessments</a:t>
            </a:r>
            <a:endParaRPr/>
          </a:p>
          <a:p>
            <a:pPr marL="0" marR="0" lvl="0" indent="0" algn="ctr" rtl="0">
              <a:lnSpc>
                <a:spcPct val="100000"/>
              </a:lnSpc>
              <a:spcBef>
                <a:spcPts val="2000"/>
              </a:spcBef>
              <a:spcAft>
                <a:spcPts val="0"/>
              </a:spcAft>
              <a:buClr>
                <a:srgbClr val="26938A"/>
              </a:buClr>
              <a:buSzPts val="4400"/>
              <a:buFont typeface="Arial"/>
              <a:buNone/>
            </a:pPr>
            <a:r>
              <a:rPr lang="en-US" sz="4400" b="0" i="0" u="none" strike="noStrike" cap="none">
                <a:solidFill>
                  <a:srgbClr val="26938A"/>
                </a:solidFill>
                <a:latin typeface="Arial"/>
                <a:ea typeface="Arial"/>
                <a:cs typeface="Arial"/>
                <a:sym typeface="Arial"/>
              </a:rPr>
              <a:t>Environmental </a:t>
            </a:r>
            <a:br>
              <a:rPr lang="en-US" sz="4400" b="0" i="0" u="none" strike="noStrike" cap="none">
                <a:solidFill>
                  <a:srgbClr val="26938A"/>
                </a:solidFill>
                <a:latin typeface="Arial"/>
                <a:ea typeface="Arial"/>
                <a:cs typeface="Arial"/>
                <a:sym typeface="Arial"/>
              </a:rPr>
            </a:br>
            <a:r>
              <a:rPr lang="en-US" sz="4000" b="0" i="0" u="none" strike="noStrike" cap="none">
                <a:solidFill>
                  <a:srgbClr val="26938A"/>
                </a:solidFill>
                <a:latin typeface="Arial"/>
                <a:ea typeface="Arial"/>
                <a:cs typeface="Arial"/>
                <a:sym typeface="Arial"/>
              </a:rPr>
              <a:t>(e.g., tidiness)</a:t>
            </a:r>
            <a:endParaRPr sz="4400" b="0" i="0" u="none" strike="noStrike" cap="none">
              <a:solidFill>
                <a:srgbClr val="26938A"/>
              </a:solidFill>
              <a:latin typeface="Arial"/>
              <a:ea typeface="Arial"/>
              <a:cs typeface="Arial"/>
              <a:sym typeface="Arial"/>
            </a:endParaRPr>
          </a:p>
          <a:p>
            <a:pPr marL="0" marR="0" lvl="0" indent="0" algn="ctr" rtl="0">
              <a:lnSpc>
                <a:spcPct val="100000"/>
              </a:lnSpc>
              <a:spcBef>
                <a:spcPts val="2000"/>
              </a:spcBef>
              <a:spcAft>
                <a:spcPts val="0"/>
              </a:spcAft>
              <a:buClr>
                <a:srgbClr val="26938A"/>
              </a:buClr>
              <a:buSzPts val="4400"/>
              <a:buFont typeface="Arial"/>
              <a:buNone/>
            </a:pPr>
            <a:r>
              <a:rPr lang="en-US" sz="4400" b="0" i="0" u="none" strike="noStrike" cap="none">
                <a:solidFill>
                  <a:srgbClr val="26938A"/>
                </a:solidFill>
                <a:latin typeface="Arial"/>
                <a:ea typeface="Arial"/>
                <a:cs typeface="Arial"/>
                <a:sym typeface="Arial"/>
              </a:rPr>
              <a:t>Technical </a:t>
            </a:r>
            <a:br>
              <a:rPr lang="en-US" sz="4400" b="0" i="0" u="none" strike="noStrike" cap="none">
                <a:solidFill>
                  <a:srgbClr val="26938A"/>
                </a:solidFill>
                <a:latin typeface="Arial"/>
                <a:ea typeface="Arial"/>
                <a:cs typeface="Arial"/>
                <a:sym typeface="Arial"/>
              </a:rPr>
            </a:br>
            <a:r>
              <a:rPr lang="en-US" sz="4000" b="0" i="0" u="none" strike="noStrike" cap="none">
                <a:solidFill>
                  <a:srgbClr val="26938A"/>
                </a:solidFill>
                <a:latin typeface="Arial"/>
                <a:ea typeface="Arial"/>
                <a:cs typeface="Arial"/>
                <a:sym typeface="Arial"/>
              </a:rPr>
              <a:t>(e.g., WiFi, cellular, outlets)</a:t>
            </a:r>
            <a:endParaRPr/>
          </a:p>
        </p:txBody>
      </p:sp>
      <p:grpSp>
        <p:nvGrpSpPr>
          <p:cNvPr id="5" name="Google Shape;464;p19">
            <a:extLst>
              <a:ext uri="{FF2B5EF4-FFF2-40B4-BE49-F238E27FC236}">
                <a16:creationId xmlns:a16="http://schemas.microsoft.com/office/drawing/2014/main" id="{47AB5C92-2DF8-CAE4-1A52-ED266B13E4CC}"/>
              </a:ext>
            </a:extLst>
          </p:cNvPr>
          <p:cNvGrpSpPr/>
          <p:nvPr/>
        </p:nvGrpSpPr>
        <p:grpSpPr>
          <a:xfrm>
            <a:off x="21172807" y="734689"/>
            <a:ext cx="1966592" cy="1966588"/>
            <a:chOff x="1768286" y="1554292"/>
            <a:chExt cx="983296" cy="983294"/>
          </a:xfrm>
        </p:grpSpPr>
        <p:grpSp>
          <p:nvGrpSpPr>
            <p:cNvPr id="6" name="Google Shape;465;p19">
              <a:extLst>
                <a:ext uri="{FF2B5EF4-FFF2-40B4-BE49-F238E27FC236}">
                  <a16:creationId xmlns:a16="http://schemas.microsoft.com/office/drawing/2014/main" id="{2C5EBBEC-58C0-D8EE-6FBC-490D745C8800}"/>
                </a:ext>
              </a:extLst>
            </p:cNvPr>
            <p:cNvGrpSpPr/>
            <p:nvPr/>
          </p:nvGrpSpPr>
          <p:grpSpPr>
            <a:xfrm>
              <a:off x="1768286" y="1554292"/>
              <a:ext cx="983296" cy="983294"/>
              <a:chOff x="1768286" y="1554292"/>
              <a:chExt cx="983296" cy="983294"/>
            </a:xfrm>
          </p:grpSpPr>
          <p:sp>
            <p:nvSpPr>
              <p:cNvPr id="8" name="Google Shape;466;p19">
                <a:extLst>
                  <a:ext uri="{FF2B5EF4-FFF2-40B4-BE49-F238E27FC236}">
                    <a16:creationId xmlns:a16="http://schemas.microsoft.com/office/drawing/2014/main" id="{3D683BFD-EACA-4732-C70A-8355842DC367}"/>
                  </a:ext>
                </a:extLst>
              </p:cNvPr>
              <p:cNvSpPr/>
              <p:nvPr/>
            </p:nvSpPr>
            <p:spPr>
              <a:xfrm>
                <a:off x="1768286"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9" name="Google Shape;467;p19">
                <a:extLst>
                  <a:ext uri="{FF2B5EF4-FFF2-40B4-BE49-F238E27FC236}">
                    <a16:creationId xmlns:a16="http://schemas.microsoft.com/office/drawing/2014/main" id="{19364E10-C273-4EC6-2EA1-B92EC66100B3}"/>
                  </a:ext>
                </a:extLst>
              </p:cNvPr>
              <p:cNvSpPr/>
              <p:nvPr/>
            </p:nvSpPr>
            <p:spPr>
              <a:xfrm>
                <a:off x="1867707" y="1653713"/>
                <a:ext cx="784455" cy="784452"/>
              </a:xfrm>
              <a:prstGeom prst="ellipse">
                <a:avLst/>
              </a:prstGeom>
              <a:gradFill>
                <a:gsLst>
                  <a:gs pos="0">
                    <a:srgbClr val="008DF6"/>
                  </a:gs>
                  <a:gs pos="93000">
                    <a:srgbClr val="0070C0"/>
                  </a:gs>
                  <a:gs pos="100000">
                    <a:srgbClr val="0070C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7" name="Google Shape;468;p19">
              <a:extLst>
                <a:ext uri="{FF2B5EF4-FFF2-40B4-BE49-F238E27FC236}">
                  <a16:creationId xmlns:a16="http://schemas.microsoft.com/office/drawing/2014/main" id="{B93A553F-968F-767A-D790-C41A7EF4B955}"/>
                </a:ext>
              </a:extLst>
            </p:cNvPr>
            <p:cNvSpPr txBox="1"/>
            <p:nvPr/>
          </p:nvSpPr>
          <p:spPr>
            <a:xfrm>
              <a:off x="1995239" y="1661219"/>
              <a:ext cx="52939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1</a:t>
              </a:r>
              <a:endParaRPr/>
            </a:p>
          </p:txBody>
        </p:sp>
      </p:grpSp>
      <p:sp>
        <p:nvSpPr>
          <p:cNvPr id="11" name="Google Shape;1251;p187">
            <a:extLst>
              <a:ext uri="{FF2B5EF4-FFF2-40B4-BE49-F238E27FC236}">
                <a16:creationId xmlns:a16="http://schemas.microsoft.com/office/drawing/2014/main" id="{26404710-54E1-0A52-E36A-66D110265C92}"/>
              </a:ext>
            </a:extLst>
          </p:cNvPr>
          <p:cNvSpPr/>
          <p:nvPr/>
        </p:nvSpPr>
        <p:spPr>
          <a:xfrm>
            <a:off x="6408064"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Tree>
    <p:extLst>
      <p:ext uri="{BB962C8B-B14F-4D97-AF65-F5344CB8AC3E}">
        <p14:creationId xmlns:p14="http://schemas.microsoft.com/office/powerpoint/2010/main" val="1250525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1000"/>
                                        <p:tgtEl>
                                          <p:spTgt spid="5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30"/>
                                        </p:tgtEl>
                                        <p:attrNameLst>
                                          <p:attrName>style.visibility</p:attrName>
                                        </p:attrNameLst>
                                      </p:cBhvr>
                                      <p:to>
                                        <p:strVal val="visible"/>
                                      </p:to>
                                    </p:set>
                                    <p:animEffect transition="in" filter="fade">
                                      <p:cBhvr>
                                        <p:cTn id="11" dur="1000"/>
                                        <p:tgtEl>
                                          <p:spTgt spid="53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25"/>
                                        </p:tgtEl>
                                        <p:attrNameLst>
                                          <p:attrName>style.visibility</p:attrName>
                                        </p:attrNameLst>
                                      </p:cBhvr>
                                      <p:to>
                                        <p:strVal val="visible"/>
                                      </p:to>
                                    </p:set>
                                    <p:animEffect transition="in" filter="fade">
                                      <p:cBhvr>
                                        <p:cTn id="19" dur="1000"/>
                                        <p:tgtEl>
                                          <p:spTgt spid="52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31"/>
                                        </p:tgtEl>
                                        <p:attrNameLst>
                                          <p:attrName>style.visibility</p:attrName>
                                        </p:attrNameLst>
                                      </p:cBhvr>
                                      <p:to>
                                        <p:strVal val="visible"/>
                                      </p:to>
                                    </p:set>
                                    <p:animEffect transition="in" filter="fade">
                                      <p:cBhvr>
                                        <p:cTn id="23" dur="1000"/>
                                        <p:tgtEl>
                                          <p:spTgt spid="53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26"/>
                                        </p:tgtEl>
                                        <p:attrNameLst>
                                          <p:attrName>style.visibility</p:attrName>
                                        </p:attrNameLst>
                                      </p:cBhvr>
                                      <p:to>
                                        <p:strVal val="visible"/>
                                      </p:to>
                                    </p:set>
                                    <p:animEffect transition="in" filter="fade">
                                      <p:cBhvr>
                                        <p:cTn id="32" dur="500"/>
                                        <p:tgtEl>
                                          <p:spTgt spid="5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2"/>
                                        </p:tgtEl>
                                        <p:attrNameLst>
                                          <p:attrName>style.visibility</p:attrName>
                                        </p:attrNameLst>
                                      </p:cBhvr>
                                      <p:to>
                                        <p:strVal val="visible"/>
                                      </p:to>
                                    </p:set>
                                    <p:animEffect transition="in" filter="fade">
                                      <p:cBhvr>
                                        <p:cTn id="37" dur="500"/>
                                        <p:tgtEl>
                                          <p:spTgt spid="5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750"/>
                                        <p:tgtEl>
                                          <p:spTgt spid="5"/>
                                        </p:tgtEl>
                                      </p:cBhvr>
                                    </p:animEffect>
                                  </p:childTnLst>
                                </p:cTn>
                              </p:par>
                              <p:par>
                                <p:cTn id="47" presetID="42" presetClass="entr" presetSubtype="0" fill="hold" grpId="0" nodeType="with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9FF8-DC2D-6DAC-82FF-B067496DDC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C5AE4A-1C63-736C-B6A5-D7E10E2597EF}"/>
              </a:ext>
            </a:extLst>
          </p:cNvPr>
          <p:cNvSpPr>
            <a:spLocks noGrp="1"/>
          </p:cNvSpPr>
          <p:nvPr>
            <p:ph type="title"/>
          </p:nvPr>
        </p:nvSpPr>
        <p:spPr/>
        <p:txBody>
          <a:bodyPr/>
          <a:lstStyle/>
          <a:p>
            <a:r>
              <a:rPr lang="en-US"/>
              <a:t>(2) Enrollment</a:t>
            </a:r>
          </a:p>
        </p:txBody>
      </p:sp>
      <p:sp>
        <p:nvSpPr>
          <p:cNvPr id="5" name="Text Placeholder 4">
            <a:extLst>
              <a:ext uri="{FF2B5EF4-FFF2-40B4-BE49-F238E27FC236}">
                <a16:creationId xmlns:a16="http://schemas.microsoft.com/office/drawing/2014/main" id="{01119D44-1FD9-0650-17F9-A041D10FE349}"/>
              </a:ext>
            </a:extLst>
          </p:cNvPr>
          <p:cNvSpPr>
            <a:spLocks noGrp="1"/>
          </p:cNvSpPr>
          <p:nvPr>
            <p:ph type="body" idx="1"/>
          </p:nvPr>
        </p:nvSpPr>
        <p:spPr/>
        <p:txBody>
          <a:bodyPr>
            <a:normAutofit/>
          </a:bodyPr>
          <a:lstStyle/>
          <a:p>
            <a:pPr>
              <a:spcBef>
                <a:spcPts val="1500"/>
              </a:spcBef>
              <a:buFont typeface="+mj-lt"/>
              <a:buAutoNum type="arabicPeriod"/>
            </a:pPr>
            <a:r>
              <a:rPr lang="en-US"/>
              <a:t> </a:t>
            </a:r>
            <a:r>
              <a:rPr lang="en-US" b="1"/>
              <a:t>Personalized Enrollment </a:t>
            </a:r>
            <a:r>
              <a:rPr lang="en-US"/>
              <a:t>by their PCP</a:t>
            </a:r>
          </a:p>
          <a:p>
            <a:pPr>
              <a:spcBef>
                <a:spcPts val="3000"/>
              </a:spcBef>
              <a:buFont typeface="+mj-lt"/>
              <a:buAutoNum type="arabicPeriod"/>
            </a:pPr>
            <a:r>
              <a:rPr lang="en-US"/>
              <a:t> Create an </a:t>
            </a:r>
            <a:r>
              <a:rPr lang="en-US" b="1"/>
              <a:t>“RPM Order”</a:t>
            </a:r>
          </a:p>
          <a:p>
            <a:pPr>
              <a:spcBef>
                <a:spcPts val="3000"/>
              </a:spcBef>
              <a:buFont typeface="+mj-lt"/>
              <a:buAutoNum type="arabicPeriod"/>
            </a:pPr>
            <a:r>
              <a:rPr lang="en-US"/>
              <a:t> Validate </a:t>
            </a:r>
            <a:r>
              <a:rPr lang="en-US" b="1"/>
              <a:t>Patient Competency</a:t>
            </a:r>
          </a:p>
          <a:p>
            <a:pPr>
              <a:spcBef>
                <a:spcPts val="1500"/>
              </a:spcBef>
              <a:buFont typeface="+mj-lt"/>
              <a:buAutoNum type="arabicPeriod"/>
            </a:pPr>
            <a:r>
              <a:rPr lang="en-US"/>
              <a:t> Obtain </a:t>
            </a:r>
            <a:r>
              <a:rPr lang="en-US" b="1"/>
              <a:t>Consent, Authorization</a:t>
            </a:r>
          </a:p>
          <a:p>
            <a:pPr>
              <a:spcBef>
                <a:spcPts val="1500"/>
              </a:spcBef>
              <a:buFont typeface="+mj-lt"/>
              <a:buAutoNum type="arabicPeriod"/>
            </a:pPr>
            <a:r>
              <a:rPr lang="en-US"/>
              <a:t> Review </a:t>
            </a:r>
            <a:r>
              <a:rPr lang="en-US" b="1"/>
              <a:t>Device Maintenance/User Guides</a:t>
            </a:r>
          </a:p>
          <a:p>
            <a:pPr marL="0" indent="0">
              <a:spcBef>
                <a:spcPts val="1500"/>
              </a:spcBef>
              <a:buNone/>
            </a:pPr>
            <a:r>
              <a:rPr lang="en-US" sz="4400" i="1"/>
              <a:t>…and more</a:t>
            </a:r>
          </a:p>
        </p:txBody>
      </p:sp>
      <p:grpSp>
        <p:nvGrpSpPr>
          <p:cNvPr id="6" name="Google Shape;434;p19">
            <a:extLst>
              <a:ext uri="{FF2B5EF4-FFF2-40B4-BE49-F238E27FC236}">
                <a16:creationId xmlns:a16="http://schemas.microsoft.com/office/drawing/2014/main" id="{676E2D9C-2697-30F6-44C8-7A5D5DD5DA1D}"/>
              </a:ext>
            </a:extLst>
          </p:cNvPr>
          <p:cNvGrpSpPr/>
          <p:nvPr/>
        </p:nvGrpSpPr>
        <p:grpSpPr>
          <a:xfrm>
            <a:off x="21172807" y="774700"/>
            <a:ext cx="1966592" cy="1966588"/>
            <a:chOff x="5507384" y="1554292"/>
            <a:chExt cx="983296" cy="983294"/>
          </a:xfrm>
        </p:grpSpPr>
        <p:grpSp>
          <p:nvGrpSpPr>
            <p:cNvPr id="7" name="Google Shape;435;p19">
              <a:extLst>
                <a:ext uri="{FF2B5EF4-FFF2-40B4-BE49-F238E27FC236}">
                  <a16:creationId xmlns:a16="http://schemas.microsoft.com/office/drawing/2014/main" id="{7280401D-8081-8976-7088-657DEDA675B3}"/>
                </a:ext>
              </a:extLst>
            </p:cNvPr>
            <p:cNvGrpSpPr/>
            <p:nvPr/>
          </p:nvGrpSpPr>
          <p:grpSpPr>
            <a:xfrm>
              <a:off x="5507384" y="1554292"/>
              <a:ext cx="983296" cy="983294"/>
              <a:chOff x="5507384" y="1554292"/>
              <a:chExt cx="983296" cy="983294"/>
            </a:xfrm>
          </p:grpSpPr>
          <p:sp>
            <p:nvSpPr>
              <p:cNvPr id="9" name="Google Shape;436;p19">
                <a:extLst>
                  <a:ext uri="{FF2B5EF4-FFF2-40B4-BE49-F238E27FC236}">
                    <a16:creationId xmlns:a16="http://schemas.microsoft.com/office/drawing/2014/main" id="{BCFFC097-9ABB-60AB-39A5-AA97D5DEE627}"/>
                  </a:ext>
                </a:extLst>
              </p:cNvPr>
              <p:cNvSpPr/>
              <p:nvPr/>
            </p:nvSpPr>
            <p:spPr>
              <a:xfrm>
                <a:off x="5507384"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10" name="Google Shape;437;p19">
                <a:extLst>
                  <a:ext uri="{FF2B5EF4-FFF2-40B4-BE49-F238E27FC236}">
                    <a16:creationId xmlns:a16="http://schemas.microsoft.com/office/drawing/2014/main" id="{9867B8CE-0A7C-64CF-6269-08F87EB57124}"/>
                  </a:ext>
                </a:extLst>
              </p:cNvPr>
              <p:cNvSpPr/>
              <p:nvPr/>
            </p:nvSpPr>
            <p:spPr>
              <a:xfrm>
                <a:off x="5606805" y="1653713"/>
                <a:ext cx="784455" cy="784452"/>
              </a:xfrm>
              <a:prstGeom prst="ellipse">
                <a:avLst/>
              </a:prstGeom>
              <a:gradFill>
                <a:gsLst>
                  <a:gs pos="0">
                    <a:srgbClr val="25AD89"/>
                  </a:gs>
                  <a:gs pos="2000">
                    <a:srgbClr val="25AD89"/>
                  </a:gs>
                  <a:gs pos="93000">
                    <a:srgbClr val="1F9072"/>
                  </a:gs>
                  <a:gs pos="100000">
                    <a:srgbClr val="1F907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8" name="Google Shape;438;p19">
              <a:extLst>
                <a:ext uri="{FF2B5EF4-FFF2-40B4-BE49-F238E27FC236}">
                  <a16:creationId xmlns:a16="http://schemas.microsoft.com/office/drawing/2014/main" id="{FDC0E5CF-31F2-1D0C-F965-2DA7454DF585}"/>
                </a:ext>
              </a:extLst>
            </p:cNvPr>
            <p:cNvSpPr txBox="1"/>
            <p:nvPr/>
          </p:nvSpPr>
          <p:spPr>
            <a:xfrm>
              <a:off x="5780543" y="1661219"/>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2</a:t>
              </a:r>
              <a:endParaRPr/>
            </a:p>
          </p:txBody>
        </p:sp>
      </p:grpSp>
      <p:pic>
        <p:nvPicPr>
          <p:cNvPr id="3" name="Picture 2">
            <a:extLst>
              <a:ext uri="{FF2B5EF4-FFF2-40B4-BE49-F238E27FC236}">
                <a16:creationId xmlns:a16="http://schemas.microsoft.com/office/drawing/2014/main" id="{8BDB0C46-D59C-5604-EE43-8B1F5AED17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86323">
            <a:off x="16392279" y="3154031"/>
            <a:ext cx="6340860" cy="6340860"/>
          </a:xfrm>
          <a:prstGeom prst="rect">
            <a:avLst/>
          </a:prstGeom>
        </p:spPr>
      </p:pic>
      <p:sp>
        <p:nvSpPr>
          <p:cNvPr id="11" name="Google Shape;1252;p187">
            <a:extLst>
              <a:ext uri="{FF2B5EF4-FFF2-40B4-BE49-F238E27FC236}">
                <a16:creationId xmlns:a16="http://schemas.microsoft.com/office/drawing/2014/main" id="{553A6AA4-DF55-BA91-852E-07B3AD09998B}"/>
              </a:ext>
            </a:extLst>
          </p:cNvPr>
          <p:cNvSpPr/>
          <p:nvPr/>
        </p:nvSpPr>
        <p:spPr>
          <a:xfrm>
            <a:off x="6408064"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12" name="Footer Placeholder 2">
            <a:extLst>
              <a:ext uri="{FF2B5EF4-FFF2-40B4-BE49-F238E27FC236}">
                <a16:creationId xmlns:a16="http://schemas.microsoft.com/office/drawing/2014/main" id="{213BAF62-4D23-2C1E-4A93-FD80CE642989}"/>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2025 by Ingenium Consulting Group, Inc.</a:t>
            </a:r>
          </a:p>
        </p:txBody>
      </p:sp>
    </p:spTree>
    <p:extLst>
      <p:ext uri="{BB962C8B-B14F-4D97-AF65-F5344CB8AC3E}">
        <p14:creationId xmlns:p14="http://schemas.microsoft.com/office/powerpoint/2010/main" val="6147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DB962-DCE0-346C-45D6-161EDF9DE2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1CB6E5-1579-2A85-8B61-C6E30D5890E3}"/>
              </a:ext>
            </a:extLst>
          </p:cNvPr>
          <p:cNvSpPr>
            <a:spLocks noGrp="1"/>
          </p:cNvSpPr>
          <p:nvPr>
            <p:ph type="title"/>
          </p:nvPr>
        </p:nvSpPr>
        <p:spPr>
          <a:xfrm>
            <a:off x="1237129" y="774700"/>
            <a:ext cx="21945600" cy="1966588"/>
          </a:xfrm>
        </p:spPr>
        <p:txBody>
          <a:bodyPr/>
          <a:lstStyle/>
          <a:p>
            <a:r>
              <a:rPr lang="en-US"/>
              <a:t>(2) Enrollment</a:t>
            </a:r>
          </a:p>
        </p:txBody>
      </p:sp>
      <p:sp>
        <p:nvSpPr>
          <p:cNvPr id="5" name="Text Placeholder 4">
            <a:extLst>
              <a:ext uri="{FF2B5EF4-FFF2-40B4-BE49-F238E27FC236}">
                <a16:creationId xmlns:a16="http://schemas.microsoft.com/office/drawing/2014/main" id="{4E79EB76-B3B9-153F-9BC2-2523E8966BEE}"/>
              </a:ext>
            </a:extLst>
          </p:cNvPr>
          <p:cNvSpPr>
            <a:spLocks noGrp="1"/>
          </p:cNvSpPr>
          <p:nvPr>
            <p:ph type="body" idx="1"/>
          </p:nvPr>
        </p:nvSpPr>
        <p:spPr>
          <a:xfrm>
            <a:off x="1190823" y="4343400"/>
            <a:ext cx="14087277" cy="8483600"/>
          </a:xfrm>
        </p:spPr>
        <p:txBody>
          <a:bodyPr>
            <a:normAutofit fontScale="92500"/>
          </a:bodyPr>
          <a:lstStyle/>
          <a:p>
            <a:pPr marL="630238" indent="-630238">
              <a:spcBef>
                <a:spcPts val="100"/>
              </a:spcBef>
              <a:buSzPct val="100000"/>
              <a:buFont typeface="DM Mono" panose="020B0509040201040103" pitchFamily="49" charset="0"/>
              <a:buChar char="●"/>
            </a:pPr>
            <a:r>
              <a:rPr lang="en-US"/>
              <a:t>Lack of patient compliance to take regular</a:t>
            </a:r>
            <a:br>
              <a:rPr lang="en-US"/>
            </a:br>
            <a:r>
              <a:rPr lang="en-US"/>
              <a:t>measurements is the biggest root cause of </a:t>
            </a:r>
            <a:br>
              <a:rPr lang="en-US"/>
            </a:br>
            <a:r>
              <a:rPr lang="en-US"/>
              <a:t>failing RPM programs.</a:t>
            </a:r>
          </a:p>
          <a:p>
            <a:pPr marL="630238" indent="-630238">
              <a:spcBef>
                <a:spcPts val="1500"/>
              </a:spcBef>
              <a:buSzPct val="100000"/>
              <a:buFont typeface="DM Mono" panose="020B0509040201040103" pitchFamily="49" charset="0"/>
              <a:buChar char="●"/>
            </a:pPr>
            <a:r>
              <a:rPr lang="en-US"/>
              <a:t>Patients need to know WHY from a person </a:t>
            </a:r>
            <a:br>
              <a:rPr lang="en-US"/>
            </a:br>
            <a:r>
              <a:rPr lang="en-US"/>
              <a:t>they trust</a:t>
            </a:r>
          </a:p>
          <a:p>
            <a:pPr marL="630238" indent="-630238">
              <a:spcBef>
                <a:spcPts val="1500"/>
              </a:spcBef>
              <a:buSzPct val="100000"/>
              <a:buFont typeface="DM Mono" panose="020B0509040201040103" pitchFamily="49" charset="0"/>
              <a:buChar char="●"/>
            </a:pPr>
            <a:r>
              <a:rPr lang="en-US"/>
              <a:t>PCP: “This is about you. This is about your family and friends.”</a:t>
            </a:r>
          </a:p>
          <a:p>
            <a:pPr marL="0" indent="0" algn="ctr">
              <a:spcBef>
                <a:spcPts val="2500"/>
              </a:spcBef>
              <a:buSzPct val="100000"/>
              <a:buNone/>
            </a:pPr>
            <a:r>
              <a:rPr lang="en-US" i="1"/>
              <a:t>“You have only one chance to </a:t>
            </a:r>
            <a:br>
              <a:rPr lang="en-US" i="1"/>
            </a:br>
            <a:r>
              <a:rPr lang="en-US" i="1"/>
              <a:t>make a first impression.”</a:t>
            </a:r>
          </a:p>
        </p:txBody>
      </p:sp>
      <p:grpSp>
        <p:nvGrpSpPr>
          <p:cNvPr id="6" name="Google Shape;434;p19">
            <a:extLst>
              <a:ext uri="{FF2B5EF4-FFF2-40B4-BE49-F238E27FC236}">
                <a16:creationId xmlns:a16="http://schemas.microsoft.com/office/drawing/2014/main" id="{602D8CA6-6954-E7D1-2703-845B18757B2D}"/>
              </a:ext>
            </a:extLst>
          </p:cNvPr>
          <p:cNvGrpSpPr/>
          <p:nvPr/>
        </p:nvGrpSpPr>
        <p:grpSpPr>
          <a:xfrm>
            <a:off x="21172807" y="774700"/>
            <a:ext cx="1966592" cy="1966588"/>
            <a:chOff x="5507384" y="1554292"/>
            <a:chExt cx="983296" cy="983294"/>
          </a:xfrm>
        </p:grpSpPr>
        <p:grpSp>
          <p:nvGrpSpPr>
            <p:cNvPr id="7" name="Google Shape;435;p19">
              <a:extLst>
                <a:ext uri="{FF2B5EF4-FFF2-40B4-BE49-F238E27FC236}">
                  <a16:creationId xmlns:a16="http://schemas.microsoft.com/office/drawing/2014/main" id="{BBC8240F-E2A6-B466-ABC3-8277F97D7A4A}"/>
                </a:ext>
              </a:extLst>
            </p:cNvPr>
            <p:cNvGrpSpPr/>
            <p:nvPr/>
          </p:nvGrpSpPr>
          <p:grpSpPr>
            <a:xfrm>
              <a:off x="5507384" y="1554292"/>
              <a:ext cx="983296" cy="983294"/>
              <a:chOff x="5507384" y="1554292"/>
              <a:chExt cx="983296" cy="983294"/>
            </a:xfrm>
          </p:grpSpPr>
          <p:sp>
            <p:nvSpPr>
              <p:cNvPr id="9" name="Google Shape;436;p19">
                <a:extLst>
                  <a:ext uri="{FF2B5EF4-FFF2-40B4-BE49-F238E27FC236}">
                    <a16:creationId xmlns:a16="http://schemas.microsoft.com/office/drawing/2014/main" id="{A7DF6D4F-614E-EF79-F10E-1982D46177FF}"/>
                  </a:ext>
                </a:extLst>
              </p:cNvPr>
              <p:cNvSpPr/>
              <p:nvPr/>
            </p:nvSpPr>
            <p:spPr>
              <a:xfrm>
                <a:off x="5507384"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10" name="Google Shape;437;p19">
                <a:extLst>
                  <a:ext uri="{FF2B5EF4-FFF2-40B4-BE49-F238E27FC236}">
                    <a16:creationId xmlns:a16="http://schemas.microsoft.com/office/drawing/2014/main" id="{BD629DA7-E79B-4C4E-CD91-39275A3E33E6}"/>
                  </a:ext>
                </a:extLst>
              </p:cNvPr>
              <p:cNvSpPr/>
              <p:nvPr/>
            </p:nvSpPr>
            <p:spPr>
              <a:xfrm>
                <a:off x="5606805" y="1653713"/>
                <a:ext cx="784455" cy="784452"/>
              </a:xfrm>
              <a:prstGeom prst="ellipse">
                <a:avLst/>
              </a:prstGeom>
              <a:gradFill>
                <a:gsLst>
                  <a:gs pos="0">
                    <a:srgbClr val="25AD89"/>
                  </a:gs>
                  <a:gs pos="2000">
                    <a:srgbClr val="25AD89"/>
                  </a:gs>
                  <a:gs pos="93000">
                    <a:srgbClr val="1F9072"/>
                  </a:gs>
                  <a:gs pos="100000">
                    <a:srgbClr val="1F907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8" name="Google Shape;438;p19">
              <a:extLst>
                <a:ext uri="{FF2B5EF4-FFF2-40B4-BE49-F238E27FC236}">
                  <a16:creationId xmlns:a16="http://schemas.microsoft.com/office/drawing/2014/main" id="{B08469AC-1F5F-AD47-099B-5842204D2D50}"/>
                </a:ext>
              </a:extLst>
            </p:cNvPr>
            <p:cNvSpPr txBox="1"/>
            <p:nvPr/>
          </p:nvSpPr>
          <p:spPr>
            <a:xfrm>
              <a:off x="5780543" y="1661219"/>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2</a:t>
              </a:r>
              <a:endParaRPr/>
            </a:p>
          </p:txBody>
        </p:sp>
      </p:grpSp>
      <p:pic>
        <p:nvPicPr>
          <p:cNvPr id="1026" name="Picture 2">
            <a:extLst>
              <a:ext uri="{FF2B5EF4-FFF2-40B4-BE49-F238E27FC236}">
                <a16:creationId xmlns:a16="http://schemas.microsoft.com/office/drawing/2014/main" id="{95A75EF6-7A8A-FA44-1F49-5C51462E60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78100" y="4914900"/>
            <a:ext cx="8693425"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3"/>
            <a:extLst>
              <a:ext uri="{FF2B5EF4-FFF2-40B4-BE49-F238E27FC236}">
                <a16:creationId xmlns:a16="http://schemas.microsoft.com/office/drawing/2014/main" id="{6E88192E-4D2E-8610-F284-CE4198195945}"/>
              </a:ext>
            </a:extLst>
          </p:cNvPr>
          <p:cNvSpPr txBox="1"/>
          <p:nvPr/>
        </p:nvSpPr>
        <p:spPr>
          <a:xfrm>
            <a:off x="15621000" y="9763780"/>
            <a:ext cx="7326044" cy="523220"/>
          </a:xfrm>
          <a:prstGeom prst="rect">
            <a:avLst/>
          </a:prstGeom>
          <a:noFill/>
        </p:spPr>
        <p:txBody>
          <a:bodyPr wrap="none" rtlCol="0">
            <a:spAutoFit/>
          </a:bodyPr>
          <a:lstStyle/>
          <a:p>
            <a:r>
              <a:rPr lang="en-US" sz="2800">
                <a:solidFill>
                  <a:schemeClr val="accent3">
                    <a:lumMod val="50000"/>
                  </a:schemeClr>
                </a:solidFill>
                <a:effectLst/>
                <a:latin typeface="Rubik" pitchFamily="2" charset="-79"/>
                <a:cs typeface="Rubik" pitchFamily="2" charset="-79"/>
                <a:hlinkClick r:id="rId3">
                  <a:extLst>
                    <a:ext uri="{A12FA001-AC4F-418D-AE19-62706E023703}">
                      <ahyp:hlinkClr xmlns:ahyp="http://schemas.microsoft.com/office/drawing/2018/hyperlinkcolor" val="tx"/>
                    </a:ext>
                  </a:extLst>
                </a:hlinkClick>
              </a:rPr>
              <a:t>ingeniumdigitalhealth.com/resources/rpm</a:t>
            </a:r>
            <a:endParaRPr lang="en-US" sz="2800">
              <a:solidFill>
                <a:schemeClr val="accent3">
                  <a:lumMod val="50000"/>
                </a:schemeClr>
              </a:solidFill>
              <a:latin typeface="Rubik" pitchFamily="2" charset="-79"/>
              <a:cs typeface="Rubik" pitchFamily="2" charset="-79"/>
            </a:endParaRPr>
          </a:p>
        </p:txBody>
      </p:sp>
      <p:sp>
        <p:nvSpPr>
          <p:cNvPr id="12" name="TextBox 11">
            <a:extLst>
              <a:ext uri="{FF2B5EF4-FFF2-40B4-BE49-F238E27FC236}">
                <a16:creationId xmlns:a16="http://schemas.microsoft.com/office/drawing/2014/main" id="{A3879346-13B2-98B6-96AF-B95796A435BD}"/>
              </a:ext>
            </a:extLst>
          </p:cNvPr>
          <p:cNvSpPr txBox="1"/>
          <p:nvPr/>
        </p:nvSpPr>
        <p:spPr>
          <a:xfrm>
            <a:off x="352623" y="3080026"/>
            <a:ext cx="22840554" cy="1015663"/>
          </a:xfrm>
          <a:prstGeom prst="rect">
            <a:avLst/>
          </a:prstGeom>
          <a:noFill/>
        </p:spPr>
        <p:txBody>
          <a:bodyPr wrap="square">
            <a:spAutoFit/>
          </a:bodyPr>
          <a:lstStyle/>
          <a:p>
            <a:pPr algn="ctr"/>
            <a:r>
              <a:rPr lang="en-US" sz="6000" b="1"/>
              <a:t>1. Personalized Enrollment by their PCP</a:t>
            </a:r>
          </a:p>
        </p:txBody>
      </p:sp>
      <p:sp>
        <p:nvSpPr>
          <p:cNvPr id="13" name="Google Shape;1252;p187">
            <a:extLst>
              <a:ext uri="{FF2B5EF4-FFF2-40B4-BE49-F238E27FC236}">
                <a16:creationId xmlns:a16="http://schemas.microsoft.com/office/drawing/2014/main" id="{CC2BFB27-E0FE-0F03-7816-C9183197300E}"/>
              </a:ext>
            </a:extLst>
          </p:cNvPr>
          <p:cNvSpPr/>
          <p:nvPr/>
        </p:nvSpPr>
        <p:spPr>
          <a:xfrm>
            <a:off x="6408064"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14" name="Footer Placeholder 2">
            <a:extLst>
              <a:ext uri="{FF2B5EF4-FFF2-40B4-BE49-F238E27FC236}">
                <a16:creationId xmlns:a16="http://schemas.microsoft.com/office/drawing/2014/main" id="{C9625DEF-4A4B-612E-DB0D-5CB081FD4F84}"/>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2025 by Ingenium Consulting Group, Inc.</a:t>
            </a:r>
          </a:p>
        </p:txBody>
      </p:sp>
    </p:spTree>
    <p:extLst>
      <p:ext uri="{BB962C8B-B14F-4D97-AF65-F5344CB8AC3E}">
        <p14:creationId xmlns:p14="http://schemas.microsoft.com/office/powerpoint/2010/main" val="216473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1B848-ACEE-810C-17F4-1B23D7680819}"/>
              </a:ext>
            </a:extLst>
          </p:cNvPr>
          <p:cNvSpPr>
            <a:spLocks noGrp="1"/>
          </p:cNvSpPr>
          <p:nvPr>
            <p:ph type="title"/>
          </p:nvPr>
        </p:nvSpPr>
        <p:spPr/>
        <p:txBody>
          <a:bodyPr/>
          <a:lstStyle/>
          <a:p>
            <a:r>
              <a:rPr lang="en-US"/>
              <a:t>(2) Enrollment</a:t>
            </a:r>
          </a:p>
        </p:txBody>
      </p:sp>
      <p:sp>
        <p:nvSpPr>
          <p:cNvPr id="5" name="Text Placeholder 4">
            <a:extLst>
              <a:ext uri="{FF2B5EF4-FFF2-40B4-BE49-F238E27FC236}">
                <a16:creationId xmlns:a16="http://schemas.microsoft.com/office/drawing/2014/main" id="{3E14FFCC-7423-6ED9-AF7D-054D38108895}"/>
              </a:ext>
            </a:extLst>
          </p:cNvPr>
          <p:cNvSpPr>
            <a:spLocks noGrp="1"/>
          </p:cNvSpPr>
          <p:nvPr>
            <p:ph type="body" idx="1"/>
          </p:nvPr>
        </p:nvSpPr>
        <p:spPr/>
        <p:txBody>
          <a:bodyPr>
            <a:normAutofit fontScale="92500"/>
          </a:bodyPr>
          <a:lstStyle/>
          <a:p>
            <a:pPr marL="0" indent="0">
              <a:lnSpc>
                <a:spcPct val="110000"/>
              </a:lnSpc>
              <a:spcBef>
                <a:spcPts val="100"/>
              </a:spcBef>
              <a:buNone/>
            </a:pPr>
            <a:r>
              <a:rPr lang="en-US" b="1"/>
              <a:t>2. 	Create an “RPM Order”</a:t>
            </a:r>
          </a:p>
          <a:p>
            <a:pPr marL="1524000" lvl="1" indent="-571500">
              <a:lnSpc>
                <a:spcPct val="110000"/>
              </a:lnSpc>
              <a:spcBef>
                <a:spcPts val="100"/>
              </a:spcBef>
              <a:buSzPct val="100000"/>
              <a:buFont typeface="Wingdings" panose="05000000000000000000" pitchFamily="2" charset="2"/>
              <a:buChar char="q"/>
            </a:pPr>
            <a:r>
              <a:rPr lang="en-US" sz="4800"/>
              <a:t>Reason for enrollment</a:t>
            </a:r>
          </a:p>
          <a:p>
            <a:pPr marL="1524000" lvl="1" indent="-571500">
              <a:lnSpc>
                <a:spcPct val="110000"/>
              </a:lnSpc>
              <a:spcBef>
                <a:spcPts val="100"/>
              </a:spcBef>
              <a:buSzPct val="100000"/>
              <a:buFont typeface="Wingdings" panose="05000000000000000000" pitchFamily="2" charset="2"/>
              <a:buChar char="q"/>
            </a:pPr>
            <a:r>
              <a:rPr lang="en-US" sz="4800"/>
              <a:t>RPM “Prescription”: normal vital sign range, alert parameters/protocol</a:t>
            </a:r>
          </a:p>
          <a:p>
            <a:pPr marL="0" indent="0">
              <a:lnSpc>
                <a:spcPct val="110000"/>
              </a:lnSpc>
              <a:spcBef>
                <a:spcPts val="1500"/>
              </a:spcBef>
              <a:buNone/>
            </a:pPr>
            <a:r>
              <a:rPr lang="en-US" b="1"/>
              <a:t>3. 	Validate Patient Competency</a:t>
            </a:r>
          </a:p>
          <a:p>
            <a:pPr marL="1524000" lvl="1" indent="-571500">
              <a:lnSpc>
                <a:spcPct val="110000"/>
              </a:lnSpc>
              <a:spcBef>
                <a:spcPts val="100"/>
              </a:spcBef>
              <a:buSzPct val="100000"/>
              <a:buFont typeface="Wingdings" panose="05000000000000000000" pitchFamily="2" charset="2"/>
              <a:buChar char="q"/>
            </a:pPr>
            <a:r>
              <a:rPr lang="en-US" sz="4800"/>
              <a:t>Cognitive Abilities (e.g., comprehension, following instruction, remembering)</a:t>
            </a:r>
          </a:p>
          <a:p>
            <a:pPr marL="1524000" lvl="1" indent="-571500">
              <a:lnSpc>
                <a:spcPct val="110000"/>
              </a:lnSpc>
              <a:spcBef>
                <a:spcPts val="100"/>
              </a:spcBef>
              <a:buSzPct val="100000"/>
              <a:buFont typeface="Wingdings" panose="05000000000000000000" pitchFamily="2" charset="2"/>
              <a:buChar char="q"/>
            </a:pPr>
            <a:r>
              <a:rPr lang="en-US" sz="4800"/>
              <a:t>Physical Abilities (e.g., dexterity, ADL)</a:t>
            </a:r>
          </a:p>
          <a:p>
            <a:pPr marL="1524000" lvl="1" indent="-571500">
              <a:lnSpc>
                <a:spcPct val="110000"/>
              </a:lnSpc>
              <a:spcBef>
                <a:spcPts val="100"/>
              </a:spcBef>
              <a:buSzPct val="100000"/>
              <a:buFont typeface="Wingdings" panose="05000000000000000000" pitchFamily="2" charset="2"/>
              <a:buChar char="q"/>
            </a:pPr>
            <a:r>
              <a:rPr lang="en-US" sz="4800"/>
              <a:t>Digital Literacy (e.g., tech experience/savviness)</a:t>
            </a:r>
          </a:p>
          <a:p>
            <a:pPr marL="1524000" lvl="1" indent="-571500">
              <a:lnSpc>
                <a:spcPct val="110000"/>
              </a:lnSpc>
              <a:spcBef>
                <a:spcPts val="100"/>
              </a:spcBef>
              <a:buSzPct val="100000"/>
              <a:buFont typeface="Wingdings" panose="05000000000000000000" pitchFamily="2" charset="2"/>
              <a:buChar char="q"/>
            </a:pPr>
            <a:r>
              <a:rPr lang="en-US" sz="4800"/>
              <a:t>Home Environment (e.g., alone, with family/caregiver)</a:t>
            </a:r>
          </a:p>
          <a:p>
            <a:pPr marL="1524000" lvl="1" indent="-571500">
              <a:lnSpc>
                <a:spcPct val="110000"/>
              </a:lnSpc>
              <a:spcBef>
                <a:spcPts val="100"/>
              </a:spcBef>
              <a:buSzPct val="100000"/>
              <a:buFont typeface="Wingdings" panose="05000000000000000000" pitchFamily="2" charset="2"/>
              <a:buChar char="q"/>
            </a:pPr>
            <a:r>
              <a:rPr lang="en-US" sz="4800"/>
              <a:t>Connectivity (e.g., internet/WiFi, cellular reception)</a:t>
            </a:r>
          </a:p>
          <a:p>
            <a:pPr marL="952500" lvl="1" indent="0">
              <a:lnSpc>
                <a:spcPct val="110000"/>
              </a:lnSpc>
              <a:spcBef>
                <a:spcPts val="100"/>
              </a:spcBef>
              <a:buSzPct val="100000"/>
              <a:buNone/>
            </a:pPr>
            <a:r>
              <a:rPr lang="en-US" sz="4800"/>
              <a:t>etc.</a:t>
            </a:r>
          </a:p>
        </p:txBody>
      </p:sp>
      <p:grpSp>
        <p:nvGrpSpPr>
          <p:cNvPr id="6" name="Google Shape;434;p19">
            <a:extLst>
              <a:ext uri="{FF2B5EF4-FFF2-40B4-BE49-F238E27FC236}">
                <a16:creationId xmlns:a16="http://schemas.microsoft.com/office/drawing/2014/main" id="{DB564437-908C-BC8C-413D-26B26C1918BE}"/>
              </a:ext>
            </a:extLst>
          </p:cNvPr>
          <p:cNvGrpSpPr/>
          <p:nvPr/>
        </p:nvGrpSpPr>
        <p:grpSpPr>
          <a:xfrm>
            <a:off x="21172807" y="774700"/>
            <a:ext cx="1966592" cy="1966588"/>
            <a:chOff x="5507384" y="1554292"/>
            <a:chExt cx="983296" cy="983294"/>
          </a:xfrm>
        </p:grpSpPr>
        <p:grpSp>
          <p:nvGrpSpPr>
            <p:cNvPr id="7" name="Google Shape;435;p19">
              <a:extLst>
                <a:ext uri="{FF2B5EF4-FFF2-40B4-BE49-F238E27FC236}">
                  <a16:creationId xmlns:a16="http://schemas.microsoft.com/office/drawing/2014/main" id="{3F87661B-8F05-3DEB-223F-99E5DD05E129}"/>
                </a:ext>
              </a:extLst>
            </p:cNvPr>
            <p:cNvGrpSpPr/>
            <p:nvPr/>
          </p:nvGrpSpPr>
          <p:grpSpPr>
            <a:xfrm>
              <a:off x="5507384" y="1554292"/>
              <a:ext cx="983296" cy="983294"/>
              <a:chOff x="5507384" y="1554292"/>
              <a:chExt cx="983296" cy="983294"/>
            </a:xfrm>
          </p:grpSpPr>
          <p:sp>
            <p:nvSpPr>
              <p:cNvPr id="9" name="Google Shape;436;p19">
                <a:extLst>
                  <a:ext uri="{FF2B5EF4-FFF2-40B4-BE49-F238E27FC236}">
                    <a16:creationId xmlns:a16="http://schemas.microsoft.com/office/drawing/2014/main" id="{2C76DEDB-BF7B-ACFE-8E42-D25BE0E73D3F}"/>
                  </a:ext>
                </a:extLst>
              </p:cNvPr>
              <p:cNvSpPr/>
              <p:nvPr/>
            </p:nvSpPr>
            <p:spPr>
              <a:xfrm>
                <a:off x="5507384" y="1554292"/>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10" name="Google Shape;437;p19">
                <a:extLst>
                  <a:ext uri="{FF2B5EF4-FFF2-40B4-BE49-F238E27FC236}">
                    <a16:creationId xmlns:a16="http://schemas.microsoft.com/office/drawing/2014/main" id="{3BB7AE19-9ED0-126F-3785-7CF096863A5A}"/>
                  </a:ext>
                </a:extLst>
              </p:cNvPr>
              <p:cNvSpPr/>
              <p:nvPr/>
            </p:nvSpPr>
            <p:spPr>
              <a:xfrm>
                <a:off x="5606805" y="1653713"/>
                <a:ext cx="784455" cy="784452"/>
              </a:xfrm>
              <a:prstGeom prst="ellipse">
                <a:avLst/>
              </a:prstGeom>
              <a:gradFill>
                <a:gsLst>
                  <a:gs pos="0">
                    <a:srgbClr val="25AD89"/>
                  </a:gs>
                  <a:gs pos="2000">
                    <a:srgbClr val="25AD89"/>
                  </a:gs>
                  <a:gs pos="93000">
                    <a:srgbClr val="1F9072"/>
                  </a:gs>
                  <a:gs pos="100000">
                    <a:srgbClr val="1F907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8" name="Google Shape;438;p19">
              <a:extLst>
                <a:ext uri="{FF2B5EF4-FFF2-40B4-BE49-F238E27FC236}">
                  <a16:creationId xmlns:a16="http://schemas.microsoft.com/office/drawing/2014/main" id="{761CA9CC-4D6A-E61E-887D-D444AA89FEF8}"/>
                </a:ext>
              </a:extLst>
            </p:cNvPr>
            <p:cNvSpPr txBox="1"/>
            <p:nvPr/>
          </p:nvSpPr>
          <p:spPr>
            <a:xfrm>
              <a:off x="5780543" y="1661219"/>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2</a:t>
              </a:r>
              <a:endParaRPr/>
            </a:p>
          </p:txBody>
        </p:sp>
      </p:grpSp>
      <p:sp>
        <p:nvSpPr>
          <p:cNvPr id="13" name="Google Shape;1252;p187">
            <a:extLst>
              <a:ext uri="{FF2B5EF4-FFF2-40B4-BE49-F238E27FC236}">
                <a16:creationId xmlns:a16="http://schemas.microsoft.com/office/drawing/2014/main" id="{5596E256-A80F-8505-4069-9B0B116B88AF}"/>
              </a:ext>
            </a:extLst>
          </p:cNvPr>
          <p:cNvSpPr/>
          <p:nvPr/>
        </p:nvSpPr>
        <p:spPr>
          <a:xfrm>
            <a:off x="6408064"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14" name="Footer Placeholder 2">
            <a:extLst>
              <a:ext uri="{FF2B5EF4-FFF2-40B4-BE49-F238E27FC236}">
                <a16:creationId xmlns:a16="http://schemas.microsoft.com/office/drawing/2014/main" id="{E4F28592-4A4F-BCD7-3235-F9E47AF08326}"/>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2025 by Ingenium Consulting Group, Inc.</a:t>
            </a:r>
          </a:p>
        </p:txBody>
      </p:sp>
    </p:spTree>
    <p:extLst>
      <p:ext uri="{BB962C8B-B14F-4D97-AF65-F5344CB8AC3E}">
        <p14:creationId xmlns:p14="http://schemas.microsoft.com/office/powerpoint/2010/main" val="30161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CBCD4A-35BC-0050-CD3B-4EDC8F96EDA9}"/>
              </a:ext>
            </a:extLst>
          </p:cNvPr>
          <p:cNvSpPr>
            <a:spLocks noGrp="1"/>
          </p:cNvSpPr>
          <p:nvPr>
            <p:ph type="title"/>
          </p:nvPr>
        </p:nvSpPr>
        <p:spPr/>
        <p:txBody>
          <a:bodyPr/>
          <a:lstStyle/>
          <a:p>
            <a:r>
              <a:rPr lang="en-US"/>
              <a:t>(3) Equipment Setup</a:t>
            </a:r>
          </a:p>
        </p:txBody>
      </p:sp>
      <p:sp>
        <p:nvSpPr>
          <p:cNvPr id="5" name="Text Placeholder 4">
            <a:extLst>
              <a:ext uri="{FF2B5EF4-FFF2-40B4-BE49-F238E27FC236}">
                <a16:creationId xmlns:a16="http://schemas.microsoft.com/office/drawing/2014/main" id="{340513EB-7B58-AEE6-27DC-6E550BBAFA06}"/>
              </a:ext>
            </a:extLst>
          </p:cNvPr>
          <p:cNvSpPr>
            <a:spLocks noGrp="1"/>
          </p:cNvSpPr>
          <p:nvPr>
            <p:ph type="body" idx="1"/>
          </p:nvPr>
        </p:nvSpPr>
        <p:spPr/>
        <p:txBody>
          <a:bodyPr>
            <a:normAutofit lnSpcReduction="10000"/>
          </a:bodyPr>
          <a:lstStyle/>
          <a:p>
            <a:pPr>
              <a:spcBef>
                <a:spcPts val="500"/>
              </a:spcBef>
              <a:buSzPct val="99000"/>
              <a:buFont typeface="+mj-lt"/>
              <a:buAutoNum type="arabicPeriod"/>
            </a:pPr>
            <a:r>
              <a:rPr lang="en-US" sz="4800" b="1"/>
              <a:t>Patient Training</a:t>
            </a:r>
          </a:p>
          <a:p>
            <a:pPr marL="1651000" lvl="1" indent="-742950">
              <a:spcBef>
                <a:spcPts val="0"/>
              </a:spcBef>
              <a:buSzPct val="99000"/>
              <a:buFont typeface="Wingdings" panose="05000000000000000000" pitchFamily="2" charset="2"/>
              <a:buChar char="q"/>
            </a:pPr>
            <a:r>
              <a:rPr lang="en-US" sz="4000"/>
              <a:t>Connecting Vital Sign Monitors (if needed) </a:t>
            </a:r>
          </a:p>
          <a:p>
            <a:pPr marL="1651000" lvl="1" indent="-742950">
              <a:spcBef>
                <a:spcPts val="0"/>
              </a:spcBef>
              <a:buSzPct val="99000"/>
              <a:buFont typeface="Wingdings" panose="05000000000000000000" pitchFamily="2" charset="2"/>
              <a:buChar char="q"/>
            </a:pPr>
            <a:r>
              <a:rPr lang="en-US" sz="4000"/>
              <a:t>Obtaining Vital Signs</a:t>
            </a:r>
          </a:p>
          <a:p>
            <a:pPr marL="1651000" lvl="1" indent="-742950">
              <a:spcBef>
                <a:spcPts val="0"/>
              </a:spcBef>
              <a:buSzPct val="99000"/>
              <a:buFont typeface="Wingdings" panose="05000000000000000000" pitchFamily="2" charset="2"/>
              <a:buChar char="q"/>
            </a:pPr>
            <a:r>
              <a:rPr lang="en-US" sz="4000"/>
              <a:t>Transmitting Vital Signs / Confirming transmission</a:t>
            </a:r>
          </a:p>
          <a:p>
            <a:pPr marL="1651000" lvl="1" indent="-742950">
              <a:spcBef>
                <a:spcPts val="0"/>
              </a:spcBef>
              <a:buSzPct val="99000"/>
              <a:buFont typeface="Wingdings" panose="05000000000000000000" pitchFamily="2" charset="2"/>
              <a:buChar char="q"/>
            </a:pPr>
            <a:r>
              <a:rPr lang="en-US" sz="4000"/>
              <a:t>Basic Troubleshooting</a:t>
            </a:r>
          </a:p>
          <a:p>
            <a:pPr>
              <a:spcBef>
                <a:spcPts val="1500"/>
              </a:spcBef>
              <a:buSzPct val="99000"/>
              <a:buFont typeface="+mj-lt"/>
              <a:buAutoNum type="arabicPeriod"/>
            </a:pPr>
            <a:r>
              <a:rPr lang="en-US" sz="4800" b="1"/>
              <a:t>Equipment Registration</a:t>
            </a:r>
          </a:p>
          <a:p>
            <a:pPr marL="1651000" lvl="1" indent="-742950">
              <a:spcBef>
                <a:spcPts val="0"/>
              </a:spcBef>
              <a:buSzPct val="99000"/>
              <a:buFont typeface="Wingdings" panose="05000000000000000000" pitchFamily="2" charset="2"/>
              <a:buChar char="q"/>
            </a:pPr>
            <a:r>
              <a:rPr lang="en-US" sz="4000"/>
              <a:t>Create patient ID in system</a:t>
            </a:r>
          </a:p>
          <a:p>
            <a:pPr marL="1651000" lvl="1" indent="-742950">
              <a:spcBef>
                <a:spcPts val="0"/>
              </a:spcBef>
              <a:buSzPct val="99000"/>
              <a:buFont typeface="Wingdings" panose="05000000000000000000" pitchFamily="2" charset="2"/>
              <a:buChar char="q"/>
            </a:pPr>
            <a:r>
              <a:rPr lang="en-US" sz="4000"/>
              <a:t>Register vital sign monitor IDs in </a:t>
            </a:r>
            <a:r>
              <a:rPr lang="en-US" sz="4000" err="1"/>
              <a:t>sy</a:t>
            </a:r>
            <a:endParaRPr lang="en-US" sz="4000"/>
          </a:p>
          <a:p>
            <a:pPr>
              <a:spcBef>
                <a:spcPts val="1500"/>
              </a:spcBef>
              <a:buSzPct val="99000"/>
              <a:buFont typeface="+mj-lt"/>
              <a:buAutoNum type="arabicPeriod"/>
            </a:pPr>
            <a:r>
              <a:rPr lang="en-US" sz="4800" b="1"/>
              <a:t>Equipment Setup</a:t>
            </a:r>
          </a:p>
          <a:p>
            <a:pPr marL="1651000" lvl="1" indent="-742950">
              <a:spcBef>
                <a:spcPts val="0"/>
              </a:spcBef>
              <a:buSzPct val="99000"/>
              <a:buFont typeface="Wingdings" panose="05000000000000000000" pitchFamily="2" charset="2"/>
              <a:buChar char="q"/>
            </a:pPr>
            <a:r>
              <a:rPr lang="en-US" sz="4000"/>
              <a:t>By the patient or caregiver, CHW, Paramedic, etc. in the patients home</a:t>
            </a:r>
          </a:p>
          <a:p>
            <a:pPr>
              <a:spcBef>
                <a:spcPts val="1500"/>
              </a:spcBef>
              <a:buSzPct val="99000"/>
              <a:buFont typeface="+mj-lt"/>
              <a:buAutoNum type="arabicPeriod"/>
            </a:pPr>
            <a:r>
              <a:rPr lang="en-US" sz="4800" b="1"/>
              <a:t>Test Transmission</a:t>
            </a:r>
          </a:p>
          <a:p>
            <a:pPr marL="1651000" lvl="1" indent="-742950">
              <a:spcBef>
                <a:spcPts val="0"/>
              </a:spcBef>
              <a:buSzPct val="99000"/>
              <a:buFont typeface="Wingdings" panose="05000000000000000000" pitchFamily="2" charset="2"/>
              <a:buChar char="q"/>
            </a:pPr>
            <a:r>
              <a:rPr lang="en-US" sz="4000"/>
              <a:t>Scheduled test of vital sign collection and transmission</a:t>
            </a:r>
          </a:p>
        </p:txBody>
      </p:sp>
      <p:grpSp>
        <p:nvGrpSpPr>
          <p:cNvPr id="6" name="Google Shape;439;p19">
            <a:extLst>
              <a:ext uri="{FF2B5EF4-FFF2-40B4-BE49-F238E27FC236}">
                <a16:creationId xmlns:a16="http://schemas.microsoft.com/office/drawing/2014/main" id="{CC0D9603-0EBC-80CA-40CD-92C2E8F5DE0A}"/>
              </a:ext>
            </a:extLst>
          </p:cNvPr>
          <p:cNvGrpSpPr/>
          <p:nvPr/>
        </p:nvGrpSpPr>
        <p:grpSpPr>
          <a:xfrm>
            <a:off x="21172807" y="809522"/>
            <a:ext cx="1966592" cy="1966588"/>
            <a:chOff x="7376934" y="3081730"/>
            <a:chExt cx="983296" cy="983294"/>
          </a:xfrm>
        </p:grpSpPr>
        <p:grpSp>
          <p:nvGrpSpPr>
            <p:cNvPr id="7" name="Google Shape;440;p19">
              <a:extLst>
                <a:ext uri="{FF2B5EF4-FFF2-40B4-BE49-F238E27FC236}">
                  <a16:creationId xmlns:a16="http://schemas.microsoft.com/office/drawing/2014/main" id="{C7301225-F279-79C0-860B-5100B1A20BD6}"/>
                </a:ext>
              </a:extLst>
            </p:cNvPr>
            <p:cNvGrpSpPr/>
            <p:nvPr/>
          </p:nvGrpSpPr>
          <p:grpSpPr>
            <a:xfrm>
              <a:off x="7376934" y="3081730"/>
              <a:ext cx="983296" cy="983294"/>
              <a:chOff x="7376934" y="3081730"/>
              <a:chExt cx="983296" cy="983294"/>
            </a:xfrm>
          </p:grpSpPr>
          <p:sp>
            <p:nvSpPr>
              <p:cNvPr id="9" name="Google Shape;441;p19">
                <a:extLst>
                  <a:ext uri="{FF2B5EF4-FFF2-40B4-BE49-F238E27FC236}">
                    <a16:creationId xmlns:a16="http://schemas.microsoft.com/office/drawing/2014/main" id="{55C4E272-7BCC-56E6-82E3-8449E7D44515}"/>
                  </a:ext>
                </a:extLst>
              </p:cNvPr>
              <p:cNvSpPr/>
              <p:nvPr/>
            </p:nvSpPr>
            <p:spPr>
              <a:xfrm>
                <a:off x="7376934" y="3081730"/>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10" name="Google Shape;442;p19">
                <a:extLst>
                  <a:ext uri="{FF2B5EF4-FFF2-40B4-BE49-F238E27FC236}">
                    <a16:creationId xmlns:a16="http://schemas.microsoft.com/office/drawing/2014/main" id="{034DB3DD-EFE2-736F-D417-46A24FB6A347}"/>
                  </a:ext>
                </a:extLst>
              </p:cNvPr>
              <p:cNvSpPr/>
              <p:nvPr/>
            </p:nvSpPr>
            <p:spPr>
              <a:xfrm>
                <a:off x="7476355" y="3181151"/>
                <a:ext cx="784455" cy="784452"/>
              </a:xfrm>
              <a:prstGeom prst="ellipse">
                <a:avLst/>
              </a:prstGeom>
              <a:gradFill>
                <a:gsLst>
                  <a:gs pos="0">
                    <a:srgbClr val="3B556D"/>
                  </a:gs>
                  <a:gs pos="93000">
                    <a:srgbClr val="202E3B"/>
                  </a:gs>
                  <a:gs pos="100000">
                    <a:srgbClr val="202E3B"/>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8" name="Google Shape;443;p19">
              <a:extLst>
                <a:ext uri="{FF2B5EF4-FFF2-40B4-BE49-F238E27FC236}">
                  <a16:creationId xmlns:a16="http://schemas.microsoft.com/office/drawing/2014/main" id="{56391EDE-58B9-E121-0CA2-4F6E28F09850}"/>
                </a:ext>
              </a:extLst>
            </p:cNvPr>
            <p:cNvSpPr txBox="1"/>
            <p:nvPr/>
          </p:nvSpPr>
          <p:spPr>
            <a:xfrm>
              <a:off x="7649692" y="3188657"/>
              <a:ext cx="437781"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3</a:t>
              </a:r>
              <a:endParaRPr/>
            </a:p>
          </p:txBody>
        </p:sp>
      </p:grpSp>
      <p:sp>
        <p:nvSpPr>
          <p:cNvPr id="13" name="Google Shape;1252;p187">
            <a:extLst>
              <a:ext uri="{FF2B5EF4-FFF2-40B4-BE49-F238E27FC236}">
                <a16:creationId xmlns:a16="http://schemas.microsoft.com/office/drawing/2014/main" id="{10FC701F-7089-D56D-A682-7B60027339EC}"/>
              </a:ext>
            </a:extLst>
          </p:cNvPr>
          <p:cNvSpPr/>
          <p:nvPr/>
        </p:nvSpPr>
        <p:spPr>
          <a:xfrm>
            <a:off x="6408064"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14" name="Footer Placeholder 2">
            <a:extLst>
              <a:ext uri="{FF2B5EF4-FFF2-40B4-BE49-F238E27FC236}">
                <a16:creationId xmlns:a16="http://schemas.microsoft.com/office/drawing/2014/main" id="{8F7AD2D4-0D96-23C2-988B-EFF05D7BCF66}"/>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2025 by Ingenium Consulting Group, Inc.</a:t>
            </a:r>
          </a:p>
        </p:txBody>
      </p:sp>
    </p:spTree>
    <p:extLst>
      <p:ext uri="{BB962C8B-B14F-4D97-AF65-F5344CB8AC3E}">
        <p14:creationId xmlns:p14="http://schemas.microsoft.com/office/powerpoint/2010/main" val="36279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DC101-D802-1F8C-FBC1-333350832473}"/>
              </a:ext>
            </a:extLst>
          </p:cNvPr>
          <p:cNvSpPr>
            <a:spLocks noGrp="1"/>
          </p:cNvSpPr>
          <p:nvPr>
            <p:ph type="title"/>
          </p:nvPr>
        </p:nvSpPr>
        <p:spPr/>
        <p:txBody>
          <a:bodyPr/>
          <a:lstStyle/>
          <a:p>
            <a:r>
              <a:rPr lang="en-US"/>
              <a:t>(4) Monitoring</a:t>
            </a:r>
          </a:p>
        </p:txBody>
      </p:sp>
      <p:sp>
        <p:nvSpPr>
          <p:cNvPr id="5" name="Text Placeholder 4">
            <a:extLst>
              <a:ext uri="{FF2B5EF4-FFF2-40B4-BE49-F238E27FC236}">
                <a16:creationId xmlns:a16="http://schemas.microsoft.com/office/drawing/2014/main" id="{E8830D44-8AA4-0CAA-D3AE-127311909C00}"/>
              </a:ext>
            </a:extLst>
          </p:cNvPr>
          <p:cNvSpPr>
            <a:spLocks noGrp="1"/>
          </p:cNvSpPr>
          <p:nvPr>
            <p:ph type="body" idx="1"/>
          </p:nvPr>
        </p:nvSpPr>
        <p:spPr>
          <a:xfrm>
            <a:off x="1190822" y="3975100"/>
            <a:ext cx="21948577" cy="8483600"/>
          </a:xfrm>
        </p:spPr>
        <p:txBody>
          <a:bodyPr>
            <a:normAutofit/>
          </a:bodyPr>
          <a:lstStyle/>
          <a:p>
            <a:pPr>
              <a:spcBef>
                <a:spcPts val="500"/>
              </a:spcBef>
              <a:buSzPct val="99000"/>
              <a:buFont typeface="+mj-lt"/>
              <a:buAutoNum type="arabicPeriod"/>
            </a:pPr>
            <a:r>
              <a:rPr lang="en-US" sz="4800" b="1"/>
              <a:t>Daily Monitoring Protocol</a:t>
            </a:r>
          </a:p>
          <a:p>
            <a:pPr marL="1651000" lvl="1" indent="-742950">
              <a:spcBef>
                <a:spcPts val="0"/>
              </a:spcBef>
              <a:buSzPct val="99000"/>
              <a:buFont typeface="Wingdings" panose="05000000000000000000" pitchFamily="2" charset="2"/>
              <a:buChar char="q"/>
            </a:pPr>
            <a:r>
              <a:rPr lang="en-US" sz="4000"/>
              <a:t>Review Patient Panel daily or multiple times a day</a:t>
            </a:r>
          </a:p>
          <a:p>
            <a:pPr marL="1651000" lvl="1" indent="-742950">
              <a:spcBef>
                <a:spcPts val="0"/>
              </a:spcBef>
              <a:buSzPct val="99000"/>
              <a:buFont typeface="Wingdings" panose="05000000000000000000" pitchFamily="2" charset="2"/>
              <a:buChar char="q"/>
            </a:pPr>
            <a:r>
              <a:rPr lang="en-US" sz="4000"/>
              <a:t>Process Warnings and Alerts</a:t>
            </a:r>
          </a:p>
          <a:p>
            <a:pPr marL="1651000" lvl="1" indent="-742950">
              <a:spcBef>
                <a:spcPts val="0"/>
              </a:spcBef>
              <a:buSzPct val="99000"/>
              <a:buFont typeface="Wingdings" panose="05000000000000000000" pitchFamily="2" charset="2"/>
              <a:buChar char="q"/>
            </a:pPr>
            <a:r>
              <a:rPr lang="en-US" sz="4000"/>
              <a:t>Troubleshoot Issue</a:t>
            </a:r>
          </a:p>
          <a:p>
            <a:pPr>
              <a:spcBef>
                <a:spcPts val="1000"/>
              </a:spcBef>
              <a:buSzPct val="99000"/>
              <a:buFont typeface="+mj-lt"/>
              <a:buAutoNum type="arabicPeriod"/>
            </a:pPr>
            <a:r>
              <a:rPr lang="en-US" sz="4800" b="1"/>
              <a:t>Process Warnings and Alerts</a:t>
            </a:r>
          </a:p>
          <a:p>
            <a:pPr marL="1651000" lvl="1" indent="-742950">
              <a:spcBef>
                <a:spcPts val="0"/>
              </a:spcBef>
              <a:buSzPct val="99000"/>
              <a:buFont typeface="Wingdings" panose="05000000000000000000" pitchFamily="2" charset="2"/>
              <a:buChar char="q"/>
            </a:pPr>
            <a:r>
              <a:rPr lang="en-US" sz="4000"/>
              <a:t>Call patients about missed measurements</a:t>
            </a:r>
          </a:p>
          <a:p>
            <a:pPr marL="1651000" lvl="1" indent="-742950">
              <a:spcBef>
                <a:spcPts val="0"/>
              </a:spcBef>
              <a:buSzPct val="99000"/>
              <a:buFont typeface="Wingdings" panose="05000000000000000000" pitchFamily="2" charset="2"/>
              <a:buChar char="q"/>
            </a:pPr>
            <a:r>
              <a:rPr lang="en-US" sz="4000"/>
              <a:t>Call patients about out of range measurements</a:t>
            </a:r>
          </a:p>
          <a:p>
            <a:pPr marL="2463800" lvl="2" indent="-742950">
              <a:spcBef>
                <a:spcPts val="0"/>
              </a:spcBef>
              <a:buSzPct val="99000"/>
              <a:buFont typeface="DM Mono" panose="020B0509040201040103" pitchFamily="49" charset="0"/>
              <a:buChar char="●"/>
            </a:pPr>
            <a:r>
              <a:rPr lang="en-US" sz="4000"/>
              <a:t>Ask patient to retake; ask about medications, unusual events, etc.</a:t>
            </a:r>
          </a:p>
          <a:p>
            <a:pPr marL="2463800" lvl="2" indent="-742950">
              <a:spcBef>
                <a:spcPts val="0"/>
              </a:spcBef>
              <a:buSzPct val="99000"/>
              <a:buFont typeface="DM Mono" panose="020B0509040201040103" pitchFamily="49" charset="0"/>
              <a:buChar char="●"/>
            </a:pPr>
            <a:r>
              <a:rPr lang="en-US" sz="4000"/>
              <a:t>Escalate to nurse</a:t>
            </a:r>
          </a:p>
          <a:p>
            <a:pPr marL="2463800" lvl="2" indent="-742950">
              <a:spcBef>
                <a:spcPts val="0"/>
              </a:spcBef>
              <a:buSzPct val="99000"/>
              <a:buFont typeface="DM Mono" panose="020B0509040201040103" pitchFamily="49" charset="0"/>
              <a:buChar char="●"/>
            </a:pPr>
            <a:r>
              <a:rPr lang="en-US" sz="4000"/>
              <a:t>Escalate to PCP</a:t>
            </a:r>
          </a:p>
          <a:p>
            <a:pPr>
              <a:spcBef>
                <a:spcPts val="1000"/>
              </a:spcBef>
              <a:buSzPct val="99000"/>
              <a:buFont typeface="+mj-lt"/>
              <a:buAutoNum type="arabicPeriod"/>
            </a:pPr>
            <a:r>
              <a:rPr lang="en-US" sz="4800" b="1"/>
              <a:t>Troubleshoot Issues</a:t>
            </a:r>
          </a:p>
          <a:p>
            <a:pPr marL="1479550" lvl="1" indent="-571500">
              <a:spcBef>
                <a:spcPts val="0"/>
              </a:spcBef>
              <a:buSzPct val="99000"/>
              <a:buFont typeface="DM Mono" panose="020B0509040201040103" pitchFamily="49" charset="0"/>
              <a:buChar char="●"/>
            </a:pPr>
            <a:r>
              <a:rPr lang="en-US" sz="4000"/>
              <a:t>most commonly connectivity problems</a:t>
            </a:r>
          </a:p>
        </p:txBody>
      </p:sp>
      <p:grpSp>
        <p:nvGrpSpPr>
          <p:cNvPr id="6" name="Google Shape;444;p19">
            <a:extLst>
              <a:ext uri="{FF2B5EF4-FFF2-40B4-BE49-F238E27FC236}">
                <a16:creationId xmlns:a16="http://schemas.microsoft.com/office/drawing/2014/main" id="{25B63C82-7FED-A15A-228B-3E89FA842283}"/>
              </a:ext>
            </a:extLst>
          </p:cNvPr>
          <p:cNvGrpSpPr/>
          <p:nvPr/>
        </p:nvGrpSpPr>
        <p:grpSpPr>
          <a:xfrm>
            <a:off x="21172807" y="774700"/>
            <a:ext cx="1966592" cy="1966588"/>
            <a:chOff x="3637835" y="3081730"/>
            <a:chExt cx="983296" cy="983294"/>
          </a:xfrm>
        </p:grpSpPr>
        <p:grpSp>
          <p:nvGrpSpPr>
            <p:cNvPr id="7" name="Google Shape;445;p19">
              <a:extLst>
                <a:ext uri="{FF2B5EF4-FFF2-40B4-BE49-F238E27FC236}">
                  <a16:creationId xmlns:a16="http://schemas.microsoft.com/office/drawing/2014/main" id="{0E40686F-28DB-9161-06CD-27140236464A}"/>
                </a:ext>
              </a:extLst>
            </p:cNvPr>
            <p:cNvGrpSpPr/>
            <p:nvPr/>
          </p:nvGrpSpPr>
          <p:grpSpPr>
            <a:xfrm>
              <a:off x="3637835" y="3081730"/>
              <a:ext cx="983296" cy="983294"/>
              <a:chOff x="3637835" y="3081730"/>
              <a:chExt cx="983296" cy="983294"/>
            </a:xfrm>
          </p:grpSpPr>
          <p:sp>
            <p:nvSpPr>
              <p:cNvPr id="9" name="Google Shape;446;p19">
                <a:extLst>
                  <a:ext uri="{FF2B5EF4-FFF2-40B4-BE49-F238E27FC236}">
                    <a16:creationId xmlns:a16="http://schemas.microsoft.com/office/drawing/2014/main" id="{EACC28E3-9367-3DA7-AF4A-382F2D7C4414}"/>
                  </a:ext>
                </a:extLst>
              </p:cNvPr>
              <p:cNvSpPr/>
              <p:nvPr/>
            </p:nvSpPr>
            <p:spPr>
              <a:xfrm>
                <a:off x="3637835" y="3081730"/>
                <a:ext cx="983296" cy="983294"/>
              </a:xfrm>
              <a:prstGeom prst="ellipse">
                <a:avLst/>
              </a:prstGeom>
              <a:solidFill>
                <a:schemeClr val="lt2"/>
              </a:solidFill>
              <a:ln w="25400" cap="flat" cmpd="sng">
                <a:solidFill>
                  <a:srgbClr val="AEAEAE"/>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sp>
            <p:nvSpPr>
              <p:cNvPr id="10" name="Google Shape;447;p19">
                <a:extLst>
                  <a:ext uri="{FF2B5EF4-FFF2-40B4-BE49-F238E27FC236}">
                    <a16:creationId xmlns:a16="http://schemas.microsoft.com/office/drawing/2014/main" id="{6DA7C138-D413-0C94-E2B2-D8CB9AB9259E}"/>
                  </a:ext>
                </a:extLst>
              </p:cNvPr>
              <p:cNvSpPr/>
              <p:nvPr/>
            </p:nvSpPr>
            <p:spPr>
              <a:xfrm>
                <a:off x="3737256" y="3181151"/>
                <a:ext cx="784455" cy="784452"/>
              </a:xfrm>
              <a:prstGeom prst="ellipse">
                <a:avLst/>
              </a:prstGeom>
              <a:gradFill>
                <a:gsLst>
                  <a:gs pos="0">
                    <a:srgbClr val="DFBE45"/>
                  </a:gs>
                  <a:gs pos="93000">
                    <a:srgbClr val="CBA723"/>
                  </a:gs>
                  <a:gs pos="100000">
                    <a:srgbClr val="CBA72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Trebuchet MS"/>
                  <a:ea typeface="Trebuchet MS"/>
                  <a:cs typeface="Trebuchet MS"/>
                  <a:sym typeface="Trebuchet MS"/>
                </a:endParaRPr>
              </a:p>
            </p:txBody>
          </p:sp>
        </p:grpSp>
        <p:sp>
          <p:nvSpPr>
            <p:cNvPr id="8" name="Google Shape;448;p19">
              <a:extLst>
                <a:ext uri="{FF2B5EF4-FFF2-40B4-BE49-F238E27FC236}">
                  <a16:creationId xmlns:a16="http://schemas.microsoft.com/office/drawing/2014/main" id="{90DC5D89-513A-73C4-5B41-6B5F0010D6C5}"/>
                </a:ext>
              </a:extLst>
            </p:cNvPr>
            <p:cNvSpPr txBox="1"/>
            <p:nvPr/>
          </p:nvSpPr>
          <p:spPr>
            <a:xfrm>
              <a:off x="3910994" y="3188657"/>
              <a:ext cx="436979" cy="723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BEBEB"/>
                </a:buClr>
                <a:buSzPts val="8800"/>
                <a:buFont typeface="Federo"/>
                <a:buNone/>
              </a:pPr>
              <a:r>
                <a:rPr lang="en-US" sz="8800" b="1" i="0" u="none" strike="noStrike" cap="none">
                  <a:solidFill>
                    <a:srgbClr val="EBEBEB"/>
                  </a:solidFill>
                  <a:latin typeface="Arial" panose="020B0604020202020204" pitchFamily="34" charset="0"/>
                  <a:ea typeface="Federo"/>
                  <a:cs typeface="Arial" panose="020B0604020202020204" pitchFamily="34" charset="0"/>
                  <a:sym typeface="Federo"/>
                </a:rPr>
                <a:t>4</a:t>
              </a:r>
              <a:endParaRPr/>
            </a:p>
          </p:txBody>
        </p:sp>
      </p:grpSp>
      <p:sp>
        <p:nvSpPr>
          <p:cNvPr id="11" name="Google Shape;1252;p187">
            <a:extLst>
              <a:ext uri="{FF2B5EF4-FFF2-40B4-BE49-F238E27FC236}">
                <a16:creationId xmlns:a16="http://schemas.microsoft.com/office/drawing/2014/main" id="{E1ED3670-134D-E78B-03DA-174F2CF46C5E}"/>
              </a:ext>
            </a:extLst>
          </p:cNvPr>
          <p:cNvSpPr/>
          <p:nvPr/>
        </p:nvSpPr>
        <p:spPr>
          <a:xfrm>
            <a:off x="6444376" y="2400300"/>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12" name="Google Shape;1258;p187">
            <a:extLst>
              <a:ext uri="{FF2B5EF4-FFF2-40B4-BE49-F238E27FC236}">
                <a16:creationId xmlns:a16="http://schemas.microsoft.com/office/drawing/2014/main" id="{88CCF460-7E64-AA91-8486-493E344040F0}"/>
              </a:ext>
            </a:extLst>
          </p:cNvPr>
          <p:cNvSpPr/>
          <p:nvPr/>
        </p:nvSpPr>
        <p:spPr>
          <a:xfrm>
            <a:off x="6444376" y="3129582"/>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Performance Dashboard</a:t>
            </a:r>
            <a:endParaRPr sz="4800" b="1">
              <a:solidFill>
                <a:schemeClr val="bg2">
                  <a:lumMod val="50000"/>
                </a:schemeClr>
              </a:solidFill>
            </a:endParaRPr>
          </a:p>
        </p:txBody>
      </p:sp>
      <p:sp>
        <p:nvSpPr>
          <p:cNvPr id="13" name="Footer Placeholder 2">
            <a:extLst>
              <a:ext uri="{FF2B5EF4-FFF2-40B4-BE49-F238E27FC236}">
                <a16:creationId xmlns:a16="http://schemas.microsoft.com/office/drawing/2014/main" id="{F49187A9-DA07-06F6-A89A-6FE813C844FD}"/>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2025 by Ingenium Consulting Group, Inc.</a:t>
            </a:r>
          </a:p>
        </p:txBody>
      </p:sp>
    </p:spTree>
    <p:extLst>
      <p:ext uri="{BB962C8B-B14F-4D97-AF65-F5344CB8AC3E}">
        <p14:creationId xmlns:p14="http://schemas.microsoft.com/office/powerpoint/2010/main" val="388196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F2DD6-E50A-0338-F764-D4EC153F188A}"/>
            </a:ext>
          </a:extLst>
        </p:cNvPr>
        <p:cNvGrpSpPr/>
        <p:nvPr/>
      </p:nvGrpSpPr>
      <p:grpSpPr>
        <a:xfrm>
          <a:off x="0" y="0"/>
          <a:ext cx="0" cy="0"/>
          <a:chOff x="0" y="0"/>
          <a:chExt cx="0" cy="0"/>
        </a:xfrm>
      </p:grpSpPr>
      <p:grpSp>
        <p:nvGrpSpPr>
          <p:cNvPr id="11" name="Google Shape;596;p27">
            <a:extLst>
              <a:ext uri="{FF2B5EF4-FFF2-40B4-BE49-F238E27FC236}">
                <a16:creationId xmlns:a16="http://schemas.microsoft.com/office/drawing/2014/main" id="{7CECA784-B544-318A-B32B-67685BAFEBB8}"/>
              </a:ext>
            </a:extLst>
          </p:cNvPr>
          <p:cNvGrpSpPr/>
          <p:nvPr/>
        </p:nvGrpSpPr>
        <p:grpSpPr>
          <a:xfrm>
            <a:off x="1830950" y="0"/>
            <a:ext cx="21676750" cy="16826684"/>
            <a:chOff x="5295984" y="1583147"/>
            <a:chExt cx="6904982" cy="5086595"/>
          </a:xfrm>
        </p:grpSpPr>
        <p:sp>
          <p:nvSpPr>
            <p:cNvPr id="12" name="Google Shape;597;p27">
              <a:extLst>
                <a:ext uri="{FF2B5EF4-FFF2-40B4-BE49-F238E27FC236}">
                  <a16:creationId xmlns:a16="http://schemas.microsoft.com/office/drawing/2014/main" id="{1069E253-7940-EF27-6628-81150F628E15}"/>
                </a:ext>
              </a:extLst>
            </p:cNvPr>
            <p:cNvSpPr/>
            <p:nvPr/>
          </p:nvSpPr>
          <p:spPr>
            <a:xfrm>
              <a:off x="5295984" y="1595718"/>
              <a:ext cx="6904982" cy="5074024"/>
            </a:xfrm>
            <a:custGeom>
              <a:avLst/>
              <a:gdLst/>
              <a:ahLst/>
              <a:cxnLst/>
              <a:rect l="l" t="t" r="r" b="b"/>
              <a:pathLst>
                <a:path w="6904982" h="5074024" extrusionOk="0">
                  <a:moveTo>
                    <a:pt x="64911" y="2877671"/>
                  </a:moveTo>
                  <a:lnTo>
                    <a:pt x="64911" y="2877671"/>
                  </a:lnTo>
                  <a:cubicBezTo>
                    <a:pt x="86638" y="2821801"/>
                    <a:pt x="125189" y="2688370"/>
                    <a:pt x="181452" y="2635624"/>
                  </a:cubicBezTo>
                  <a:cubicBezTo>
                    <a:pt x="206875" y="2611790"/>
                    <a:pt x="241217" y="2599765"/>
                    <a:pt x="271099" y="2581836"/>
                  </a:cubicBezTo>
                  <a:cubicBezTo>
                    <a:pt x="286040" y="2572871"/>
                    <a:pt x="299169" y="2559728"/>
                    <a:pt x="315923" y="2554941"/>
                  </a:cubicBezTo>
                  <a:cubicBezTo>
                    <a:pt x="393327" y="2532826"/>
                    <a:pt x="357344" y="2541279"/>
                    <a:pt x="423499" y="2528047"/>
                  </a:cubicBezTo>
                  <a:lnTo>
                    <a:pt x="531076" y="2474259"/>
                  </a:lnTo>
                  <a:lnTo>
                    <a:pt x="566935" y="2456330"/>
                  </a:lnTo>
                  <a:lnTo>
                    <a:pt x="611758" y="2411506"/>
                  </a:lnTo>
                  <a:cubicBezTo>
                    <a:pt x="620723" y="2402541"/>
                    <a:pt x="628510" y="2392219"/>
                    <a:pt x="638652" y="2384612"/>
                  </a:cubicBezTo>
                  <a:lnTo>
                    <a:pt x="674511" y="2357718"/>
                  </a:lnTo>
                  <a:cubicBezTo>
                    <a:pt x="680487" y="2342777"/>
                    <a:pt x="685696" y="2327505"/>
                    <a:pt x="692440" y="2312894"/>
                  </a:cubicBezTo>
                  <a:cubicBezTo>
                    <a:pt x="703640" y="2288627"/>
                    <a:pt x="721817" y="2267106"/>
                    <a:pt x="728299" y="2241177"/>
                  </a:cubicBezTo>
                  <a:cubicBezTo>
                    <a:pt x="737264" y="2205318"/>
                    <a:pt x="743504" y="2168666"/>
                    <a:pt x="755193" y="2133600"/>
                  </a:cubicBezTo>
                  <a:lnTo>
                    <a:pt x="791052" y="2026024"/>
                  </a:lnTo>
                  <a:cubicBezTo>
                    <a:pt x="794040" y="1981200"/>
                    <a:pt x="797379" y="1936399"/>
                    <a:pt x="800017" y="1891553"/>
                  </a:cubicBezTo>
                  <a:cubicBezTo>
                    <a:pt x="803356" y="1834796"/>
                    <a:pt x="804622" y="1777911"/>
                    <a:pt x="808982" y="1721224"/>
                  </a:cubicBezTo>
                  <a:cubicBezTo>
                    <a:pt x="810603" y="1700156"/>
                    <a:pt x="815325" y="1679438"/>
                    <a:pt x="817946" y="1658471"/>
                  </a:cubicBezTo>
                  <a:cubicBezTo>
                    <a:pt x="821302" y="1631620"/>
                    <a:pt x="822734" y="1604523"/>
                    <a:pt x="826911" y="1577788"/>
                  </a:cubicBezTo>
                  <a:cubicBezTo>
                    <a:pt x="837681" y="1508863"/>
                    <a:pt x="850917" y="1440347"/>
                    <a:pt x="862770" y="1371600"/>
                  </a:cubicBezTo>
                  <a:cubicBezTo>
                    <a:pt x="865858" y="1353688"/>
                    <a:pt x="869165" y="1335806"/>
                    <a:pt x="871735" y="1317812"/>
                  </a:cubicBezTo>
                  <a:cubicBezTo>
                    <a:pt x="874723" y="1296894"/>
                    <a:pt x="878366" y="1276060"/>
                    <a:pt x="880699" y="1255059"/>
                  </a:cubicBezTo>
                  <a:cubicBezTo>
                    <a:pt x="884344" y="1222255"/>
                    <a:pt x="883760" y="1188921"/>
                    <a:pt x="889664" y="1156447"/>
                  </a:cubicBezTo>
                  <a:cubicBezTo>
                    <a:pt x="899614" y="1101724"/>
                    <a:pt x="977293" y="866665"/>
                    <a:pt x="979311" y="860612"/>
                  </a:cubicBezTo>
                  <a:cubicBezTo>
                    <a:pt x="993573" y="817825"/>
                    <a:pt x="1040449" y="691735"/>
                    <a:pt x="1059993" y="654424"/>
                  </a:cubicBezTo>
                  <a:cubicBezTo>
                    <a:pt x="1074991" y="625791"/>
                    <a:pt x="1094995" y="600043"/>
                    <a:pt x="1113782" y="573741"/>
                  </a:cubicBezTo>
                  <a:cubicBezTo>
                    <a:pt x="1124903" y="558171"/>
                    <a:pt x="1138386" y="544392"/>
                    <a:pt x="1149640" y="528918"/>
                  </a:cubicBezTo>
                  <a:cubicBezTo>
                    <a:pt x="1185846" y="479134"/>
                    <a:pt x="1185350" y="466314"/>
                    <a:pt x="1230323" y="421341"/>
                  </a:cubicBezTo>
                  <a:cubicBezTo>
                    <a:pt x="1240888" y="410776"/>
                    <a:pt x="1255617" y="405012"/>
                    <a:pt x="1266182" y="394447"/>
                  </a:cubicBezTo>
                  <a:cubicBezTo>
                    <a:pt x="1282685" y="377944"/>
                    <a:pt x="1293856" y="356489"/>
                    <a:pt x="1311005" y="340659"/>
                  </a:cubicBezTo>
                  <a:cubicBezTo>
                    <a:pt x="1332963" y="320390"/>
                    <a:pt x="1359595" y="305794"/>
                    <a:pt x="1382723" y="286871"/>
                  </a:cubicBezTo>
                  <a:cubicBezTo>
                    <a:pt x="1392535" y="278843"/>
                    <a:pt x="1399610" y="267761"/>
                    <a:pt x="1409617" y="259977"/>
                  </a:cubicBezTo>
                  <a:cubicBezTo>
                    <a:pt x="1442967" y="234038"/>
                    <a:pt x="1550714" y="171499"/>
                    <a:pt x="1570982" y="161365"/>
                  </a:cubicBezTo>
                  <a:cubicBezTo>
                    <a:pt x="1588911" y="152400"/>
                    <a:pt x="1607581" y="144784"/>
                    <a:pt x="1624770" y="134471"/>
                  </a:cubicBezTo>
                  <a:cubicBezTo>
                    <a:pt x="1637582" y="126784"/>
                    <a:pt x="1646100" y="111064"/>
                    <a:pt x="1660629" y="107577"/>
                  </a:cubicBezTo>
                  <a:cubicBezTo>
                    <a:pt x="1722268" y="92784"/>
                    <a:pt x="1848887" y="80683"/>
                    <a:pt x="1848887" y="80683"/>
                  </a:cubicBezTo>
                  <a:cubicBezTo>
                    <a:pt x="1884746" y="68730"/>
                    <a:pt x="1920044" y="54941"/>
                    <a:pt x="1956464" y="44824"/>
                  </a:cubicBezTo>
                  <a:cubicBezTo>
                    <a:pt x="1973978" y="39959"/>
                    <a:pt x="1992081" y="36302"/>
                    <a:pt x="2010252" y="35859"/>
                  </a:cubicBezTo>
                  <a:cubicBezTo>
                    <a:pt x="2237310" y="30321"/>
                    <a:pt x="2464464" y="29882"/>
                    <a:pt x="2691570" y="26894"/>
                  </a:cubicBezTo>
                  <a:lnTo>
                    <a:pt x="2942582" y="17930"/>
                  </a:lnTo>
                  <a:cubicBezTo>
                    <a:pt x="3409637" y="5307"/>
                    <a:pt x="3212871" y="24753"/>
                    <a:pt x="3435640" y="0"/>
                  </a:cubicBezTo>
                  <a:lnTo>
                    <a:pt x="4412793" y="8965"/>
                  </a:lnTo>
                  <a:cubicBezTo>
                    <a:pt x="4562104" y="11354"/>
                    <a:pt x="4607565" y="30575"/>
                    <a:pt x="4771382" y="35859"/>
                  </a:cubicBezTo>
                  <a:cubicBezTo>
                    <a:pt x="4977484" y="42507"/>
                    <a:pt x="5183758" y="41836"/>
                    <a:pt x="5389946" y="44824"/>
                  </a:cubicBezTo>
                  <a:lnTo>
                    <a:pt x="5829217" y="89647"/>
                  </a:lnTo>
                  <a:cubicBezTo>
                    <a:pt x="5871151" y="94889"/>
                    <a:pt x="5912954" y="101151"/>
                    <a:pt x="5954723" y="107577"/>
                  </a:cubicBezTo>
                  <a:cubicBezTo>
                    <a:pt x="6196349" y="144750"/>
                    <a:pt x="5945816" y="106468"/>
                    <a:pt x="6142982" y="143436"/>
                  </a:cubicBezTo>
                  <a:cubicBezTo>
                    <a:pt x="6211548" y="156292"/>
                    <a:pt x="6280220" y="168686"/>
                    <a:pt x="6349170" y="179294"/>
                  </a:cubicBezTo>
                  <a:cubicBezTo>
                    <a:pt x="6388017" y="185271"/>
                    <a:pt x="6427005" y="190394"/>
                    <a:pt x="6465711" y="197224"/>
                  </a:cubicBezTo>
                  <a:cubicBezTo>
                    <a:pt x="6477844" y="199365"/>
                    <a:pt x="6489448" y="203984"/>
                    <a:pt x="6501570" y="206188"/>
                  </a:cubicBezTo>
                  <a:cubicBezTo>
                    <a:pt x="6807349" y="261784"/>
                    <a:pt x="6672362" y="221284"/>
                    <a:pt x="6842229" y="277906"/>
                  </a:cubicBezTo>
                  <a:cubicBezTo>
                    <a:pt x="6857170" y="292847"/>
                    <a:pt x="6880370" y="302684"/>
                    <a:pt x="6887052" y="322730"/>
                  </a:cubicBezTo>
                  <a:lnTo>
                    <a:pt x="6904982" y="376518"/>
                  </a:lnTo>
                  <a:cubicBezTo>
                    <a:pt x="6901994" y="439271"/>
                    <a:pt x="6900493" y="502113"/>
                    <a:pt x="6896017" y="564777"/>
                  </a:cubicBezTo>
                  <a:cubicBezTo>
                    <a:pt x="6894511" y="585853"/>
                    <a:pt x="6889845" y="606585"/>
                    <a:pt x="6887052" y="627530"/>
                  </a:cubicBezTo>
                  <a:cubicBezTo>
                    <a:pt x="6883868" y="651410"/>
                    <a:pt x="6882048" y="675483"/>
                    <a:pt x="6878087" y="699247"/>
                  </a:cubicBezTo>
                  <a:cubicBezTo>
                    <a:pt x="6872481" y="732886"/>
                    <a:pt x="6868687" y="732151"/>
                    <a:pt x="6860158" y="762000"/>
                  </a:cubicBezTo>
                  <a:cubicBezTo>
                    <a:pt x="6856773" y="773847"/>
                    <a:pt x="6853397" y="785737"/>
                    <a:pt x="6851193" y="797859"/>
                  </a:cubicBezTo>
                  <a:cubicBezTo>
                    <a:pt x="6847413" y="818648"/>
                    <a:pt x="6845442" y="839728"/>
                    <a:pt x="6842229" y="860612"/>
                  </a:cubicBezTo>
                  <a:cubicBezTo>
                    <a:pt x="6839465" y="878577"/>
                    <a:pt x="6835835" y="896406"/>
                    <a:pt x="6833264" y="914400"/>
                  </a:cubicBezTo>
                  <a:cubicBezTo>
                    <a:pt x="6820278" y="1005299"/>
                    <a:pt x="6829592" y="961490"/>
                    <a:pt x="6815335" y="1039906"/>
                  </a:cubicBezTo>
                  <a:cubicBezTo>
                    <a:pt x="6812609" y="1054897"/>
                    <a:pt x="6810066" y="1069948"/>
                    <a:pt x="6806370" y="1084730"/>
                  </a:cubicBezTo>
                  <a:cubicBezTo>
                    <a:pt x="6804078" y="1093897"/>
                    <a:pt x="6799455" y="1102399"/>
                    <a:pt x="6797405" y="1111624"/>
                  </a:cubicBezTo>
                  <a:cubicBezTo>
                    <a:pt x="6795779" y="1118940"/>
                    <a:pt x="6789565" y="1177173"/>
                    <a:pt x="6779476" y="1192306"/>
                  </a:cubicBezTo>
                  <a:cubicBezTo>
                    <a:pt x="6772444" y="1202855"/>
                    <a:pt x="6760189" y="1209058"/>
                    <a:pt x="6752582" y="1219200"/>
                  </a:cubicBezTo>
                  <a:cubicBezTo>
                    <a:pt x="6742127" y="1233140"/>
                    <a:pt x="6735991" y="1249973"/>
                    <a:pt x="6725687" y="1264024"/>
                  </a:cubicBezTo>
                  <a:cubicBezTo>
                    <a:pt x="6703057" y="1294883"/>
                    <a:pt x="6685110" y="1331428"/>
                    <a:pt x="6653970" y="1353671"/>
                  </a:cubicBezTo>
                  <a:cubicBezTo>
                    <a:pt x="6601870" y="1390885"/>
                    <a:pt x="6585177" y="1405996"/>
                    <a:pt x="6528464" y="1434353"/>
                  </a:cubicBezTo>
                  <a:cubicBezTo>
                    <a:pt x="6429112" y="1484030"/>
                    <a:pt x="6447866" y="1464012"/>
                    <a:pt x="6331240" y="1515036"/>
                  </a:cubicBezTo>
                  <a:cubicBezTo>
                    <a:pt x="6321369" y="1519354"/>
                    <a:pt x="6313746" y="1527701"/>
                    <a:pt x="6304346" y="1532965"/>
                  </a:cubicBezTo>
                  <a:cubicBezTo>
                    <a:pt x="6239009" y="1569554"/>
                    <a:pt x="6162533" y="1590168"/>
                    <a:pt x="6107123" y="1640541"/>
                  </a:cubicBezTo>
                  <a:cubicBezTo>
                    <a:pt x="6045604" y="1696467"/>
                    <a:pt x="5992655" y="1741747"/>
                    <a:pt x="5936793" y="1801906"/>
                  </a:cubicBezTo>
                  <a:cubicBezTo>
                    <a:pt x="5920912" y="1819008"/>
                    <a:pt x="5906200" y="1837195"/>
                    <a:pt x="5891970" y="1855694"/>
                  </a:cubicBezTo>
                  <a:cubicBezTo>
                    <a:pt x="5855357" y="1903290"/>
                    <a:pt x="5828400" y="1944079"/>
                    <a:pt x="5802323" y="1999130"/>
                  </a:cubicBezTo>
                  <a:cubicBezTo>
                    <a:pt x="5788545" y="2028216"/>
                    <a:pt x="5779004" y="2059136"/>
                    <a:pt x="5766464" y="2088777"/>
                  </a:cubicBezTo>
                  <a:cubicBezTo>
                    <a:pt x="5746130" y="2136840"/>
                    <a:pt x="5703711" y="2232212"/>
                    <a:pt x="5703711" y="2232212"/>
                  </a:cubicBezTo>
                  <a:cubicBezTo>
                    <a:pt x="5697735" y="2265083"/>
                    <a:pt x="5690507" y="2297750"/>
                    <a:pt x="5685782" y="2330824"/>
                  </a:cubicBezTo>
                  <a:cubicBezTo>
                    <a:pt x="5676186" y="2397997"/>
                    <a:pt x="5678276" y="2435134"/>
                    <a:pt x="5667852" y="2501153"/>
                  </a:cubicBezTo>
                  <a:cubicBezTo>
                    <a:pt x="5663099" y="2531254"/>
                    <a:pt x="5655899" y="2560918"/>
                    <a:pt x="5649923" y="2590800"/>
                  </a:cubicBezTo>
                  <a:cubicBezTo>
                    <a:pt x="5647483" y="2620084"/>
                    <a:pt x="5637012" y="2752892"/>
                    <a:pt x="5631993" y="2788024"/>
                  </a:cubicBezTo>
                  <a:cubicBezTo>
                    <a:pt x="5630251" y="2800221"/>
                    <a:pt x="5626017" y="2811930"/>
                    <a:pt x="5623029" y="2823883"/>
                  </a:cubicBezTo>
                  <a:cubicBezTo>
                    <a:pt x="5616928" y="2909297"/>
                    <a:pt x="5614655" y="2957810"/>
                    <a:pt x="5605099" y="3039036"/>
                  </a:cubicBezTo>
                  <a:cubicBezTo>
                    <a:pt x="5602630" y="3060021"/>
                    <a:pt x="5600279" y="3081069"/>
                    <a:pt x="5596135" y="3101788"/>
                  </a:cubicBezTo>
                  <a:cubicBezTo>
                    <a:pt x="5594282" y="3111054"/>
                    <a:pt x="5590399" y="3119802"/>
                    <a:pt x="5587170" y="3128683"/>
                  </a:cubicBezTo>
                  <a:cubicBezTo>
                    <a:pt x="5578445" y="3152677"/>
                    <a:pt x="5569758" y="3176695"/>
                    <a:pt x="5560276" y="3200400"/>
                  </a:cubicBezTo>
                  <a:cubicBezTo>
                    <a:pt x="5555713" y="3211806"/>
                    <a:pt x="5516934" y="3304255"/>
                    <a:pt x="5506487" y="3316941"/>
                  </a:cubicBezTo>
                  <a:cubicBezTo>
                    <a:pt x="5476936" y="3352825"/>
                    <a:pt x="5435767" y="3378364"/>
                    <a:pt x="5407876" y="3415553"/>
                  </a:cubicBezTo>
                  <a:cubicBezTo>
                    <a:pt x="5398911" y="3427506"/>
                    <a:pt x="5390706" y="3440068"/>
                    <a:pt x="5380982" y="3451412"/>
                  </a:cubicBezTo>
                  <a:cubicBezTo>
                    <a:pt x="5363662" y="3471618"/>
                    <a:pt x="5340494" y="3491031"/>
                    <a:pt x="5318229" y="3505200"/>
                  </a:cubicBezTo>
                  <a:cubicBezTo>
                    <a:pt x="5259248" y="3542734"/>
                    <a:pt x="5247095" y="3543138"/>
                    <a:pt x="5183758" y="3576918"/>
                  </a:cubicBezTo>
                  <a:cubicBezTo>
                    <a:pt x="5162500" y="3588255"/>
                    <a:pt x="5142724" y="3602352"/>
                    <a:pt x="5121005" y="3612777"/>
                  </a:cubicBezTo>
                  <a:cubicBezTo>
                    <a:pt x="5067940" y="3638248"/>
                    <a:pt x="5010113" y="3654210"/>
                    <a:pt x="4959640" y="3684494"/>
                  </a:cubicBezTo>
                  <a:cubicBezTo>
                    <a:pt x="4944699" y="3693459"/>
                    <a:pt x="4930679" y="3704178"/>
                    <a:pt x="4914817" y="3711388"/>
                  </a:cubicBezTo>
                  <a:cubicBezTo>
                    <a:pt x="4897612" y="3719209"/>
                    <a:pt x="4878474" y="3722049"/>
                    <a:pt x="4861029" y="3729318"/>
                  </a:cubicBezTo>
                  <a:cubicBezTo>
                    <a:pt x="4775409" y="3764993"/>
                    <a:pt x="4838551" y="3745039"/>
                    <a:pt x="4762417" y="3783106"/>
                  </a:cubicBezTo>
                  <a:cubicBezTo>
                    <a:pt x="4748024" y="3790303"/>
                    <a:pt x="4731086" y="3792266"/>
                    <a:pt x="4717593" y="3801036"/>
                  </a:cubicBezTo>
                  <a:cubicBezTo>
                    <a:pt x="4670989" y="3831329"/>
                    <a:pt x="4631383" y="3872069"/>
                    <a:pt x="4583123" y="3899647"/>
                  </a:cubicBezTo>
                  <a:cubicBezTo>
                    <a:pt x="4562205" y="3911600"/>
                    <a:pt x="4539466" y="3920817"/>
                    <a:pt x="4520370" y="3935506"/>
                  </a:cubicBezTo>
                  <a:cubicBezTo>
                    <a:pt x="4500272" y="3950966"/>
                    <a:pt x="4485595" y="3972518"/>
                    <a:pt x="4466582" y="3989294"/>
                  </a:cubicBezTo>
                  <a:cubicBezTo>
                    <a:pt x="4434736" y="4017394"/>
                    <a:pt x="4394502" y="4036813"/>
                    <a:pt x="4367970" y="4069977"/>
                  </a:cubicBezTo>
                  <a:cubicBezTo>
                    <a:pt x="4359170" y="4080977"/>
                    <a:pt x="4323698" y="4122663"/>
                    <a:pt x="4314182" y="4141694"/>
                  </a:cubicBezTo>
                  <a:cubicBezTo>
                    <a:pt x="4253184" y="4263689"/>
                    <a:pt x="4344157" y="4106678"/>
                    <a:pt x="4269358" y="4231341"/>
                  </a:cubicBezTo>
                  <a:cubicBezTo>
                    <a:pt x="4252715" y="4331200"/>
                    <a:pt x="4273977" y="4248998"/>
                    <a:pt x="4242464" y="4312024"/>
                  </a:cubicBezTo>
                  <a:cubicBezTo>
                    <a:pt x="4225011" y="4346931"/>
                    <a:pt x="4241778" y="4334543"/>
                    <a:pt x="4224535" y="4374777"/>
                  </a:cubicBezTo>
                  <a:cubicBezTo>
                    <a:pt x="4220291" y="4384680"/>
                    <a:pt x="4212582" y="4392706"/>
                    <a:pt x="4206605" y="4401671"/>
                  </a:cubicBezTo>
                  <a:cubicBezTo>
                    <a:pt x="4203617" y="4431553"/>
                    <a:pt x="4202206" y="4461636"/>
                    <a:pt x="4197640" y="4491318"/>
                  </a:cubicBezTo>
                  <a:cubicBezTo>
                    <a:pt x="4196203" y="4500658"/>
                    <a:pt x="4190366" y="4508915"/>
                    <a:pt x="4188676" y="4518212"/>
                  </a:cubicBezTo>
                  <a:cubicBezTo>
                    <a:pt x="4184366" y="4541915"/>
                    <a:pt x="4184021" y="4566227"/>
                    <a:pt x="4179711" y="4589930"/>
                  </a:cubicBezTo>
                  <a:cubicBezTo>
                    <a:pt x="4178021" y="4599227"/>
                    <a:pt x="4173038" y="4607657"/>
                    <a:pt x="4170746" y="4616824"/>
                  </a:cubicBezTo>
                  <a:cubicBezTo>
                    <a:pt x="4150545" y="4697630"/>
                    <a:pt x="4175976" y="4626162"/>
                    <a:pt x="4143852" y="4706471"/>
                  </a:cubicBezTo>
                  <a:cubicBezTo>
                    <a:pt x="4132508" y="4774532"/>
                    <a:pt x="4138447" y="4751382"/>
                    <a:pt x="4116958" y="4823012"/>
                  </a:cubicBezTo>
                  <a:cubicBezTo>
                    <a:pt x="4114243" y="4832063"/>
                    <a:pt x="4112219" y="4841454"/>
                    <a:pt x="4107993" y="4849906"/>
                  </a:cubicBezTo>
                  <a:cubicBezTo>
                    <a:pt x="4100201" y="4865491"/>
                    <a:pt x="4089561" y="4879498"/>
                    <a:pt x="4081099" y="4894730"/>
                  </a:cubicBezTo>
                  <a:cubicBezTo>
                    <a:pt x="4060147" y="4932444"/>
                    <a:pt x="4056839" y="4960649"/>
                    <a:pt x="4009382" y="4984377"/>
                  </a:cubicBezTo>
                  <a:cubicBezTo>
                    <a:pt x="3984481" y="4996827"/>
                    <a:pt x="3955403" y="5012606"/>
                    <a:pt x="3928699" y="5020236"/>
                  </a:cubicBezTo>
                  <a:cubicBezTo>
                    <a:pt x="3902209" y="5027805"/>
                    <a:pt x="3874835" y="5031855"/>
                    <a:pt x="3848017" y="5038165"/>
                  </a:cubicBezTo>
                  <a:cubicBezTo>
                    <a:pt x="3824030" y="5043809"/>
                    <a:pt x="3800566" y="5051812"/>
                    <a:pt x="3776299" y="5056094"/>
                  </a:cubicBezTo>
                  <a:cubicBezTo>
                    <a:pt x="3760237" y="5058928"/>
                    <a:pt x="3617699" y="5072851"/>
                    <a:pt x="3605970" y="5074024"/>
                  </a:cubicBezTo>
                  <a:lnTo>
                    <a:pt x="3238417" y="5056094"/>
                  </a:lnTo>
                  <a:cubicBezTo>
                    <a:pt x="2878940" y="5041715"/>
                    <a:pt x="3041215" y="5062502"/>
                    <a:pt x="2870864" y="5038165"/>
                  </a:cubicBezTo>
                  <a:cubicBezTo>
                    <a:pt x="2792823" y="5006950"/>
                    <a:pt x="2850743" y="5036945"/>
                    <a:pt x="2808111" y="5002306"/>
                  </a:cubicBezTo>
                  <a:cubicBezTo>
                    <a:pt x="2731954" y="4940428"/>
                    <a:pt x="2692683" y="4927777"/>
                    <a:pt x="2646746" y="4858871"/>
                  </a:cubicBezTo>
                  <a:cubicBezTo>
                    <a:pt x="2624536" y="4825557"/>
                    <a:pt x="2619631" y="4790644"/>
                    <a:pt x="2610887" y="4751294"/>
                  </a:cubicBezTo>
                  <a:cubicBezTo>
                    <a:pt x="2604276" y="4721546"/>
                    <a:pt x="2597968" y="4691706"/>
                    <a:pt x="2592958" y="4661647"/>
                  </a:cubicBezTo>
                  <a:cubicBezTo>
                    <a:pt x="2588997" y="4637883"/>
                    <a:pt x="2587400" y="4613780"/>
                    <a:pt x="2583993" y="4589930"/>
                  </a:cubicBezTo>
                  <a:cubicBezTo>
                    <a:pt x="2578255" y="4549765"/>
                    <a:pt x="2573790" y="4529946"/>
                    <a:pt x="2566064" y="4491318"/>
                  </a:cubicBezTo>
                  <a:cubicBezTo>
                    <a:pt x="2563076" y="4461436"/>
                    <a:pt x="2563224" y="4431071"/>
                    <a:pt x="2557099" y="4401671"/>
                  </a:cubicBezTo>
                  <a:cubicBezTo>
                    <a:pt x="2548225" y="4359076"/>
                    <a:pt x="2521240" y="4276165"/>
                    <a:pt x="2521240" y="4276165"/>
                  </a:cubicBezTo>
                  <a:cubicBezTo>
                    <a:pt x="2515639" y="4220149"/>
                    <a:pt x="2515690" y="4191210"/>
                    <a:pt x="2503311" y="4141694"/>
                  </a:cubicBezTo>
                  <a:cubicBezTo>
                    <a:pt x="2501019" y="4132527"/>
                    <a:pt x="2497575" y="4123681"/>
                    <a:pt x="2494346" y="4114800"/>
                  </a:cubicBezTo>
                  <a:cubicBezTo>
                    <a:pt x="2485621" y="4090806"/>
                    <a:pt x="2478323" y="4066184"/>
                    <a:pt x="2467452" y="4043083"/>
                  </a:cubicBezTo>
                  <a:cubicBezTo>
                    <a:pt x="2454352" y="4015245"/>
                    <a:pt x="2438131" y="3988975"/>
                    <a:pt x="2422629" y="3962400"/>
                  </a:cubicBezTo>
                  <a:cubicBezTo>
                    <a:pt x="2417200" y="3953093"/>
                    <a:pt x="2411907" y="3943514"/>
                    <a:pt x="2404699" y="3935506"/>
                  </a:cubicBezTo>
                  <a:cubicBezTo>
                    <a:pt x="2384910" y="3913518"/>
                    <a:pt x="2365393" y="3890790"/>
                    <a:pt x="2341946" y="3872753"/>
                  </a:cubicBezTo>
                  <a:cubicBezTo>
                    <a:pt x="2326057" y="3860531"/>
                    <a:pt x="2307128" y="3852337"/>
                    <a:pt x="2288158" y="3845859"/>
                  </a:cubicBezTo>
                  <a:cubicBezTo>
                    <a:pt x="2068301" y="3770786"/>
                    <a:pt x="2002681" y="3748168"/>
                    <a:pt x="1804064" y="3711388"/>
                  </a:cubicBezTo>
                  <a:cubicBezTo>
                    <a:pt x="1780375" y="3707001"/>
                    <a:pt x="1756252" y="3705412"/>
                    <a:pt x="1732346" y="3702424"/>
                  </a:cubicBezTo>
                  <a:lnTo>
                    <a:pt x="1158605" y="3729318"/>
                  </a:lnTo>
                  <a:cubicBezTo>
                    <a:pt x="976237" y="3727222"/>
                    <a:pt x="794040" y="3717365"/>
                    <a:pt x="611758" y="3711388"/>
                  </a:cubicBezTo>
                  <a:cubicBezTo>
                    <a:pt x="563946" y="3705412"/>
                    <a:pt x="515656" y="3702475"/>
                    <a:pt x="468323" y="3693459"/>
                  </a:cubicBezTo>
                  <a:cubicBezTo>
                    <a:pt x="452515" y="3690448"/>
                    <a:pt x="438095" y="3682307"/>
                    <a:pt x="423499" y="3675530"/>
                  </a:cubicBezTo>
                  <a:cubicBezTo>
                    <a:pt x="224858" y="3583304"/>
                    <a:pt x="263884" y="3602321"/>
                    <a:pt x="118699" y="3523130"/>
                  </a:cubicBezTo>
                  <a:cubicBezTo>
                    <a:pt x="27704" y="3371470"/>
                    <a:pt x="61394" y="3435413"/>
                    <a:pt x="11123" y="3334871"/>
                  </a:cubicBezTo>
                  <a:cubicBezTo>
                    <a:pt x="-4365" y="3226459"/>
                    <a:pt x="-3037" y="3264630"/>
                    <a:pt x="11123" y="3101788"/>
                  </a:cubicBezTo>
                  <a:cubicBezTo>
                    <a:pt x="12190" y="3089514"/>
                    <a:pt x="15234" y="3077254"/>
                    <a:pt x="20087" y="3065930"/>
                  </a:cubicBezTo>
                  <a:cubicBezTo>
                    <a:pt x="24331" y="3056027"/>
                    <a:pt x="32040" y="3048001"/>
                    <a:pt x="38017" y="3039036"/>
                  </a:cubicBezTo>
                  <a:cubicBezTo>
                    <a:pt x="41005" y="3030071"/>
                    <a:pt x="43664" y="3020989"/>
                    <a:pt x="46982" y="3012141"/>
                  </a:cubicBezTo>
                  <a:cubicBezTo>
                    <a:pt x="52632" y="2997074"/>
                    <a:pt x="60677" y="2982843"/>
                    <a:pt x="64911" y="2967318"/>
                  </a:cubicBezTo>
                  <a:cubicBezTo>
                    <a:pt x="83023" y="2900909"/>
                    <a:pt x="64911" y="2892612"/>
                    <a:pt x="64911" y="2877671"/>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800"/>
                <a:buFont typeface="Arial"/>
                <a:buNone/>
              </a:pPr>
              <a:endParaRPr sz="4800" b="0" i="0" u="none" strike="noStrike" cap="none">
                <a:solidFill>
                  <a:schemeClr val="lt1"/>
                </a:solidFill>
                <a:latin typeface="Arial"/>
                <a:ea typeface="Arial"/>
                <a:cs typeface="Arial"/>
                <a:sym typeface="Arial"/>
              </a:endParaRPr>
            </a:p>
          </p:txBody>
        </p:sp>
        <p:pic>
          <p:nvPicPr>
            <p:cNvPr id="13" name="Google Shape;598;p27">
              <a:extLst>
                <a:ext uri="{FF2B5EF4-FFF2-40B4-BE49-F238E27FC236}">
                  <a16:creationId xmlns:a16="http://schemas.microsoft.com/office/drawing/2014/main" id="{A90D5C27-E74B-8888-6210-C0A8029AA2A2}"/>
                </a:ext>
              </a:extLst>
            </p:cNvPr>
            <p:cNvPicPr preferRelativeResize="0"/>
            <p:nvPr/>
          </p:nvPicPr>
          <p:blipFill rotWithShape="1">
            <a:blip r:embed="rId2">
              <a:alphaModFix/>
            </a:blip>
            <a:srcRect/>
            <a:stretch/>
          </p:blipFill>
          <p:spPr>
            <a:xfrm>
              <a:off x="5676345" y="1583147"/>
              <a:ext cx="6524621" cy="4905837"/>
            </a:xfrm>
            <a:prstGeom prst="rect">
              <a:avLst/>
            </a:prstGeom>
            <a:noFill/>
            <a:ln>
              <a:noFill/>
            </a:ln>
          </p:spPr>
        </p:pic>
      </p:grpSp>
    </p:spTree>
    <p:extLst>
      <p:ext uri="{BB962C8B-B14F-4D97-AF65-F5344CB8AC3E}">
        <p14:creationId xmlns:p14="http://schemas.microsoft.com/office/powerpoint/2010/main" val="20611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539DF-03C2-9986-BCDC-A888C3D5E2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C04971-7253-1A7F-E07E-615DBFB8A7CD}"/>
              </a:ext>
            </a:extLst>
          </p:cNvPr>
          <p:cNvSpPr>
            <a:spLocks noGrp="1"/>
          </p:cNvSpPr>
          <p:nvPr>
            <p:ph type="title"/>
          </p:nvPr>
        </p:nvSpPr>
        <p:spPr/>
        <p:txBody>
          <a:bodyPr/>
          <a:lstStyle/>
          <a:p>
            <a:pPr algn="ctr"/>
            <a:r>
              <a:rPr lang="en-US"/>
              <a:t>RPM Launch Process: A Blueprint</a:t>
            </a:r>
          </a:p>
        </p:txBody>
      </p:sp>
      <p:sp>
        <p:nvSpPr>
          <p:cNvPr id="85" name="Google Shape;1249;p187">
            <a:extLst>
              <a:ext uri="{FF2B5EF4-FFF2-40B4-BE49-F238E27FC236}">
                <a16:creationId xmlns:a16="http://schemas.microsoft.com/office/drawing/2014/main" id="{AAF2ACF5-E630-BFAC-C92D-BCEF0A79C468}"/>
              </a:ext>
            </a:extLst>
          </p:cNvPr>
          <p:cNvSpPr/>
          <p:nvPr/>
        </p:nvSpPr>
        <p:spPr>
          <a:xfrm>
            <a:off x="1222000" y="4231022"/>
            <a:ext cx="11498936" cy="7315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Strategy &amp; Objectives</a:t>
            </a:r>
            <a:endParaRPr sz="4800" b="1">
              <a:solidFill>
                <a:schemeClr val="bg2">
                  <a:lumMod val="50000"/>
                </a:schemeClr>
              </a:solidFill>
            </a:endParaRPr>
          </a:p>
        </p:txBody>
      </p:sp>
      <p:sp>
        <p:nvSpPr>
          <p:cNvPr id="86" name="Google Shape;1251;p187">
            <a:extLst>
              <a:ext uri="{FF2B5EF4-FFF2-40B4-BE49-F238E27FC236}">
                <a16:creationId xmlns:a16="http://schemas.microsoft.com/office/drawing/2014/main" id="{EF4F96F5-ED79-EC41-1335-94A8C1810CDF}"/>
              </a:ext>
            </a:extLst>
          </p:cNvPr>
          <p:cNvSpPr/>
          <p:nvPr/>
        </p:nvSpPr>
        <p:spPr>
          <a:xfrm>
            <a:off x="1222000" y="7477682"/>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
        <p:nvSpPr>
          <p:cNvPr id="87" name="Google Shape;1252;p187">
            <a:extLst>
              <a:ext uri="{FF2B5EF4-FFF2-40B4-BE49-F238E27FC236}">
                <a16:creationId xmlns:a16="http://schemas.microsoft.com/office/drawing/2014/main" id="{F8E7D1D8-0057-4181-A6FF-771FCFDC9D74}"/>
              </a:ext>
            </a:extLst>
          </p:cNvPr>
          <p:cNvSpPr/>
          <p:nvPr/>
        </p:nvSpPr>
        <p:spPr>
          <a:xfrm>
            <a:off x="1222000" y="6018494"/>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88" name="Google Shape;1253;p187">
            <a:extLst>
              <a:ext uri="{FF2B5EF4-FFF2-40B4-BE49-F238E27FC236}">
                <a16:creationId xmlns:a16="http://schemas.microsoft.com/office/drawing/2014/main" id="{1269F115-CC45-6E06-7F4A-09BD85CDD29D}"/>
              </a:ext>
            </a:extLst>
          </p:cNvPr>
          <p:cNvSpPr/>
          <p:nvPr/>
        </p:nvSpPr>
        <p:spPr>
          <a:xfrm>
            <a:off x="1219200" y="11277600"/>
            <a:ext cx="11498936" cy="731520"/>
          </a:xfrm>
          <a:prstGeom prst="rect">
            <a:avLst/>
          </a:prstGeom>
          <a:solidFill>
            <a:srgbClr val="EB414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a:t>
            </a:r>
            <a:r>
              <a:rPr lang="en-US" sz="4800" b="1">
                <a:solidFill>
                  <a:schemeClr val="bg2">
                    <a:lumMod val="50000"/>
                  </a:schemeClr>
                </a:solidFill>
              </a:rPr>
              <a:t>Deployment</a:t>
            </a:r>
            <a:endParaRPr sz="4800" b="1">
              <a:solidFill>
                <a:schemeClr val="bg2">
                  <a:lumMod val="50000"/>
                </a:schemeClr>
              </a:solidFill>
            </a:endParaRPr>
          </a:p>
        </p:txBody>
      </p:sp>
      <p:sp>
        <p:nvSpPr>
          <p:cNvPr id="89" name="Google Shape;1254;p187">
            <a:extLst>
              <a:ext uri="{FF2B5EF4-FFF2-40B4-BE49-F238E27FC236}">
                <a16:creationId xmlns:a16="http://schemas.microsoft.com/office/drawing/2014/main" id="{F44BE5BF-54A9-68A7-6A9B-935810FA07B2}"/>
              </a:ext>
            </a:extLst>
          </p:cNvPr>
          <p:cNvSpPr/>
          <p:nvPr/>
        </p:nvSpPr>
        <p:spPr>
          <a:xfrm>
            <a:off x="1222000" y="8382202"/>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90" name="Google Shape;1255;p187">
            <a:extLst>
              <a:ext uri="{FF2B5EF4-FFF2-40B4-BE49-F238E27FC236}">
                <a16:creationId xmlns:a16="http://schemas.microsoft.com/office/drawing/2014/main" id="{4DAE2DC1-2192-9722-C7F5-A8B9D5B6537D}"/>
              </a:ext>
            </a:extLst>
          </p:cNvPr>
          <p:cNvSpPr/>
          <p:nvPr/>
        </p:nvSpPr>
        <p:spPr>
          <a:xfrm>
            <a:off x="1219200" y="3212382"/>
            <a:ext cx="11498936" cy="73152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Project Management &amp; Team</a:t>
            </a:r>
            <a:endParaRPr sz="4800" b="1">
              <a:solidFill>
                <a:schemeClr val="bg2">
                  <a:lumMod val="50000"/>
                </a:schemeClr>
              </a:solidFill>
            </a:endParaRPr>
          </a:p>
        </p:txBody>
      </p:sp>
      <p:sp>
        <p:nvSpPr>
          <p:cNvPr id="91" name="Google Shape;1257;p187">
            <a:extLst>
              <a:ext uri="{FF2B5EF4-FFF2-40B4-BE49-F238E27FC236}">
                <a16:creationId xmlns:a16="http://schemas.microsoft.com/office/drawing/2014/main" id="{631A2978-1E1B-8520-D296-BD02BABA6D4C}"/>
              </a:ext>
            </a:extLst>
          </p:cNvPr>
          <p:cNvSpPr/>
          <p:nvPr/>
        </p:nvSpPr>
        <p:spPr>
          <a:xfrm>
            <a:off x="1222000" y="1035740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
        <p:nvSpPr>
          <p:cNvPr id="92" name="Google Shape;1258;p187">
            <a:extLst>
              <a:ext uri="{FF2B5EF4-FFF2-40B4-BE49-F238E27FC236}">
                <a16:creationId xmlns:a16="http://schemas.microsoft.com/office/drawing/2014/main" id="{5B520D73-FF8E-6D4F-7788-CE2D6FE6B5F1}"/>
              </a:ext>
            </a:extLst>
          </p:cNvPr>
          <p:cNvSpPr/>
          <p:nvPr/>
        </p:nvSpPr>
        <p:spPr>
          <a:xfrm>
            <a:off x="1222000" y="6747776"/>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Performance Dashboard</a:t>
            </a:r>
            <a:endParaRPr sz="4800" b="1">
              <a:solidFill>
                <a:schemeClr val="bg2">
                  <a:lumMod val="50000"/>
                </a:schemeClr>
              </a:solidFill>
            </a:endParaRPr>
          </a:p>
        </p:txBody>
      </p:sp>
      <p:sp>
        <p:nvSpPr>
          <p:cNvPr id="93" name="Google Shape;1259;p187">
            <a:extLst>
              <a:ext uri="{FF2B5EF4-FFF2-40B4-BE49-F238E27FC236}">
                <a16:creationId xmlns:a16="http://schemas.microsoft.com/office/drawing/2014/main" id="{1412CF1F-2A77-182A-53FA-ABECF0D3A3CB}"/>
              </a:ext>
            </a:extLst>
          </p:cNvPr>
          <p:cNvSpPr/>
          <p:nvPr/>
        </p:nvSpPr>
        <p:spPr>
          <a:xfrm>
            <a:off x="1222000" y="9275938"/>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grpSp>
        <p:nvGrpSpPr>
          <p:cNvPr id="94" name="Group 93">
            <a:extLst>
              <a:ext uri="{FF2B5EF4-FFF2-40B4-BE49-F238E27FC236}">
                <a16:creationId xmlns:a16="http://schemas.microsoft.com/office/drawing/2014/main" id="{353E1093-06D8-0421-72AB-F67ACF842D89}"/>
              </a:ext>
            </a:extLst>
          </p:cNvPr>
          <p:cNvGrpSpPr/>
          <p:nvPr/>
        </p:nvGrpSpPr>
        <p:grpSpPr>
          <a:xfrm>
            <a:off x="1219200" y="4964977"/>
            <a:ext cx="11498936" cy="731514"/>
            <a:chOff x="9742300" y="2859240"/>
            <a:chExt cx="3731000" cy="274073"/>
          </a:xfrm>
        </p:grpSpPr>
        <p:sp>
          <p:nvSpPr>
            <p:cNvPr id="95" name="Google Shape;1250;p187">
              <a:extLst>
                <a:ext uri="{FF2B5EF4-FFF2-40B4-BE49-F238E27FC236}">
                  <a16:creationId xmlns:a16="http://schemas.microsoft.com/office/drawing/2014/main" id="{C277A616-A409-84C1-461C-D0D81B0E6CCF}"/>
                </a:ext>
              </a:extLst>
            </p:cNvPr>
            <p:cNvSpPr/>
            <p:nvPr/>
          </p:nvSpPr>
          <p:spPr>
            <a:xfrm>
              <a:off x="9746875" y="2859240"/>
              <a:ext cx="1908550" cy="270900"/>
            </a:xfrm>
            <a:prstGeom prst="rect">
              <a:avLst/>
            </a:prstGeom>
            <a:solidFill>
              <a:srgbClr val="93C47D"/>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6" name="Google Shape;1250;p187">
              <a:extLst>
                <a:ext uri="{FF2B5EF4-FFF2-40B4-BE49-F238E27FC236}">
                  <a16:creationId xmlns:a16="http://schemas.microsoft.com/office/drawing/2014/main" id="{BB223421-A293-02F4-0C11-7DD75ED75590}"/>
                </a:ext>
              </a:extLst>
            </p:cNvPr>
            <p:cNvSpPr/>
            <p:nvPr/>
          </p:nvSpPr>
          <p:spPr>
            <a:xfrm>
              <a:off x="11612375" y="2859240"/>
              <a:ext cx="1860925" cy="270900"/>
            </a:xfrm>
            <a:prstGeom prst="rect">
              <a:avLst/>
            </a:prstGeom>
            <a:solidFill>
              <a:srgbClr val="3C7BB5"/>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7" name="Google Shape;1250;p187">
              <a:extLst>
                <a:ext uri="{FF2B5EF4-FFF2-40B4-BE49-F238E27FC236}">
                  <a16:creationId xmlns:a16="http://schemas.microsoft.com/office/drawing/2014/main" id="{47893903-1A31-DFC6-E9CA-DC9ACA85A604}"/>
                </a:ext>
              </a:extLst>
            </p:cNvPr>
            <p:cNvSpPr/>
            <p:nvPr/>
          </p:nvSpPr>
          <p:spPr>
            <a:xfrm>
              <a:off x="9742300" y="2862413"/>
              <a:ext cx="3731000" cy="2709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Business &amp; </a:t>
              </a:r>
              <a:r>
                <a:rPr lang="en" sz="4800" b="1">
                  <a:solidFill>
                    <a:schemeClr val="bg2">
                      <a:lumMod val="20000"/>
                      <a:lumOff val="80000"/>
                    </a:schemeClr>
                  </a:solidFill>
                </a:rPr>
                <a:t>Clinical Case..</a:t>
              </a:r>
              <a:endParaRPr sz="4800" b="1">
                <a:solidFill>
                  <a:schemeClr val="bg2">
                    <a:lumMod val="20000"/>
                    <a:lumOff val="80000"/>
                  </a:schemeClr>
                </a:solidFill>
              </a:endParaRPr>
            </a:p>
          </p:txBody>
        </p:sp>
      </p:grpSp>
      <p:pic>
        <p:nvPicPr>
          <p:cNvPr id="98" name="Picture 97">
            <a:extLst>
              <a:ext uri="{FF2B5EF4-FFF2-40B4-BE49-F238E27FC236}">
                <a16:creationId xmlns:a16="http://schemas.microsoft.com/office/drawing/2014/main" id="{F7FE2E35-2A52-BF83-8505-294DC0392FC8}"/>
              </a:ext>
            </a:extLst>
          </p:cNvPr>
          <p:cNvPicPr>
            <a:picLocks noChangeAspect="1"/>
          </p:cNvPicPr>
          <p:nvPr/>
        </p:nvPicPr>
        <p:blipFill>
          <a:blip r:embed="rId2"/>
          <a:stretch>
            <a:fillRect/>
          </a:stretch>
        </p:blipFill>
        <p:spPr>
          <a:xfrm>
            <a:off x="13563600" y="4071029"/>
            <a:ext cx="8891956" cy="1885162"/>
          </a:xfrm>
          <a:prstGeom prst="rect">
            <a:avLst/>
          </a:prstGeom>
        </p:spPr>
      </p:pic>
      <p:pic>
        <p:nvPicPr>
          <p:cNvPr id="100" name="Picture 99">
            <a:extLst>
              <a:ext uri="{FF2B5EF4-FFF2-40B4-BE49-F238E27FC236}">
                <a16:creationId xmlns:a16="http://schemas.microsoft.com/office/drawing/2014/main" id="{15DD59FD-DBEF-2222-66F5-B4DA355C8E75}"/>
              </a:ext>
            </a:extLst>
          </p:cNvPr>
          <p:cNvPicPr>
            <a:picLocks noChangeAspect="1"/>
          </p:cNvPicPr>
          <p:nvPr/>
        </p:nvPicPr>
        <p:blipFill>
          <a:blip r:embed="rId3"/>
          <a:stretch>
            <a:fillRect/>
          </a:stretch>
        </p:blipFill>
        <p:spPr>
          <a:xfrm>
            <a:off x="13563603" y="6200582"/>
            <a:ext cx="2862506" cy="1737360"/>
          </a:xfrm>
          <a:prstGeom prst="rect">
            <a:avLst/>
          </a:prstGeom>
        </p:spPr>
      </p:pic>
      <p:pic>
        <p:nvPicPr>
          <p:cNvPr id="106" name="Picture 105">
            <a:extLst>
              <a:ext uri="{FF2B5EF4-FFF2-40B4-BE49-F238E27FC236}">
                <a16:creationId xmlns:a16="http://schemas.microsoft.com/office/drawing/2014/main" id="{A6E81992-4BFB-147F-64A0-8AC87E5178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56344" y="10323576"/>
            <a:ext cx="6103256" cy="1792224"/>
          </a:xfrm>
          <a:prstGeom prst="rect">
            <a:avLst/>
          </a:prstGeom>
        </p:spPr>
      </p:pic>
      <p:sp>
        <p:nvSpPr>
          <p:cNvPr id="4" name="Google Shape;2721;p149">
            <a:extLst>
              <a:ext uri="{FF2B5EF4-FFF2-40B4-BE49-F238E27FC236}">
                <a16:creationId xmlns:a16="http://schemas.microsoft.com/office/drawing/2014/main" id="{BEDDB17B-0AEE-BE21-95FB-827BD4AB54B4}"/>
              </a:ext>
            </a:extLst>
          </p:cNvPr>
          <p:cNvSpPr/>
          <p:nvPr/>
        </p:nvSpPr>
        <p:spPr>
          <a:xfrm>
            <a:off x="13632544" y="8279260"/>
            <a:ext cx="2871668" cy="1747972"/>
          </a:xfrm>
          <a:prstGeom prst="roundRect">
            <a:avLst>
              <a:gd name="adj" fmla="val 16667"/>
            </a:avLst>
          </a:prstGeom>
          <a:gradFill>
            <a:gsLst>
              <a:gs pos="0">
                <a:srgbClr val="352A86"/>
              </a:gs>
              <a:gs pos="48000">
                <a:srgbClr val="594AC6"/>
              </a:gs>
              <a:gs pos="100000">
                <a:srgbClr val="9990DC"/>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Technology</a:t>
            </a:r>
            <a:endParaRPr sz="4400"/>
          </a:p>
        </p:txBody>
      </p:sp>
      <p:sp>
        <p:nvSpPr>
          <p:cNvPr id="5" name="Google Shape;2722;p149">
            <a:extLst>
              <a:ext uri="{FF2B5EF4-FFF2-40B4-BE49-F238E27FC236}">
                <a16:creationId xmlns:a16="http://schemas.microsoft.com/office/drawing/2014/main" id="{19551964-35D0-8E38-D734-B7A3E5369CC9}"/>
              </a:ext>
            </a:extLst>
          </p:cNvPr>
          <p:cNvSpPr/>
          <p:nvPr/>
        </p:nvSpPr>
        <p:spPr>
          <a:xfrm>
            <a:off x="16641686" y="8279260"/>
            <a:ext cx="2871668" cy="1747972"/>
          </a:xfrm>
          <a:prstGeom prst="roundRect">
            <a:avLst>
              <a:gd name="adj" fmla="val 16667"/>
            </a:avLst>
          </a:prstGeom>
          <a:gradFill>
            <a:gsLst>
              <a:gs pos="0">
                <a:srgbClr val="B10F96"/>
              </a:gs>
              <a:gs pos="48000">
                <a:srgbClr val="EE38D0"/>
              </a:gs>
              <a:gs pos="100000">
                <a:srgbClr val="F484E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Operatio-</a:t>
            </a:r>
            <a:br>
              <a:rPr lang="en-US" sz="4400">
                <a:solidFill>
                  <a:srgbClr val="FFFFFF"/>
                </a:solidFill>
                <a:latin typeface="Calibri"/>
                <a:ea typeface="Calibri"/>
                <a:cs typeface="Calibri"/>
                <a:sym typeface="Calibri"/>
              </a:rPr>
            </a:br>
            <a:r>
              <a:rPr lang="en-US" sz="4400">
                <a:solidFill>
                  <a:srgbClr val="FFFFFF"/>
                </a:solidFill>
                <a:latin typeface="Calibri"/>
                <a:ea typeface="Calibri"/>
                <a:cs typeface="Calibri"/>
                <a:sym typeface="Calibri"/>
              </a:rPr>
              <a:t>nalization</a:t>
            </a:r>
            <a:endParaRPr sz="4400"/>
          </a:p>
        </p:txBody>
      </p:sp>
      <p:sp>
        <p:nvSpPr>
          <p:cNvPr id="8" name="Google Shape;1259;p187">
            <a:extLst>
              <a:ext uri="{FF2B5EF4-FFF2-40B4-BE49-F238E27FC236}">
                <a16:creationId xmlns:a16="http://schemas.microsoft.com/office/drawing/2014/main" id="{458A59AA-AA24-0DD7-A5AB-235F7F3F4950}"/>
              </a:ext>
            </a:extLst>
          </p:cNvPr>
          <p:cNvSpPr/>
          <p:nvPr/>
        </p:nvSpPr>
        <p:spPr>
          <a:xfrm>
            <a:off x="9906000" y="9294088"/>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sp>
        <p:nvSpPr>
          <p:cNvPr id="10" name="Footer Placeholder 2">
            <a:extLst>
              <a:ext uri="{FF2B5EF4-FFF2-40B4-BE49-F238E27FC236}">
                <a16:creationId xmlns:a16="http://schemas.microsoft.com/office/drawing/2014/main" id="{14DB15D5-8AAA-6012-72B8-2E225A805964}"/>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2018-2025 by Ingenium Consulting Group, Inc.</a:t>
            </a:r>
          </a:p>
        </p:txBody>
      </p:sp>
    </p:spTree>
    <p:extLst>
      <p:ext uri="{BB962C8B-B14F-4D97-AF65-F5344CB8AC3E}">
        <p14:creationId xmlns:p14="http://schemas.microsoft.com/office/powerpoint/2010/main" val="2622321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par>
                                <p:cTn id="12" presetID="10" presetClass="entr" presetSubtype="0" fill="hold" nodeType="withEffect">
                                  <p:stCondLst>
                                    <p:cond delay="500"/>
                                  </p:stCondLst>
                                  <p:childTnLst>
                                    <p:set>
                                      <p:cBhvr>
                                        <p:cTn id="13" dur="1" fill="hold">
                                          <p:stCondLst>
                                            <p:cond delay="0"/>
                                          </p:stCondLst>
                                        </p:cTn>
                                        <p:tgtEl>
                                          <p:spTgt spid="94"/>
                                        </p:tgtEl>
                                        <p:attrNameLst>
                                          <p:attrName>style.visibility</p:attrName>
                                        </p:attrNameLst>
                                      </p:cBhvr>
                                      <p:to>
                                        <p:strVal val="visible"/>
                                      </p:to>
                                    </p:set>
                                    <p:animEffect transition="in" filter="fade">
                                      <p:cBhvr>
                                        <p:cTn id="14" dur="500"/>
                                        <p:tgtEl>
                                          <p:spTgt spid="94"/>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fade">
                                      <p:cBhvr>
                                        <p:cTn id="48" dur="1000"/>
                                        <p:tgtEl>
                                          <p:spTgt spid="93"/>
                                        </p:tgtEl>
                                      </p:cBhvr>
                                    </p:animEffect>
                                    <p:anim calcmode="lin" valueType="num">
                                      <p:cBhvr>
                                        <p:cTn id="49" dur="1000" fill="hold"/>
                                        <p:tgtEl>
                                          <p:spTgt spid="93"/>
                                        </p:tgtEl>
                                        <p:attrNameLst>
                                          <p:attrName>ppt_x</p:attrName>
                                        </p:attrNameLst>
                                      </p:cBhvr>
                                      <p:tavLst>
                                        <p:tav tm="0">
                                          <p:val>
                                            <p:strVal val="#ppt_x"/>
                                          </p:val>
                                        </p:tav>
                                        <p:tav tm="100000">
                                          <p:val>
                                            <p:strVal val="#ppt_x"/>
                                          </p:val>
                                        </p:tav>
                                      </p:tavLst>
                                    </p:anim>
                                    <p:anim calcmode="lin" valueType="num">
                                      <p:cBhvr>
                                        <p:cTn id="50" dur="1000" fill="hold"/>
                                        <p:tgtEl>
                                          <p:spTgt spid="9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fade">
                                      <p:cBhvr>
                                        <p:cTn id="64" dur="1000"/>
                                        <p:tgtEl>
                                          <p:spTgt spid="91"/>
                                        </p:tgtEl>
                                      </p:cBhvr>
                                    </p:animEffect>
                                    <p:anim calcmode="lin" valueType="num">
                                      <p:cBhvr>
                                        <p:cTn id="65" dur="1000" fill="hold"/>
                                        <p:tgtEl>
                                          <p:spTgt spid="91"/>
                                        </p:tgtEl>
                                        <p:attrNameLst>
                                          <p:attrName>ppt_x</p:attrName>
                                        </p:attrNameLst>
                                      </p:cBhvr>
                                      <p:tavLst>
                                        <p:tav tm="0">
                                          <p:val>
                                            <p:strVal val="#ppt_x"/>
                                          </p:val>
                                        </p:tav>
                                        <p:tav tm="100000">
                                          <p:val>
                                            <p:strVal val="#ppt_x"/>
                                          </p:val>
                                        </p:tav>
                                      </p:tavLst>
                                    </p:anim>
                                    <p:anim calcmode="lin" valueType="num">
                                      <p:cBhvr>
                                        <p:cTn id="66" dur="1000" fill="hold"/>
                                        <p:tgtEl>
                                          <p:spTgt spid="91"/>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42" presetClass="entr" presetSubtype="0" fill="hold" grpId="0" nodeType="after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1000"/>
                                        <p:tgtEl>
                                          <p:spTgt spid="88"/>
                                        </p:tgtEl>
                                      </p:cBhvr>
                                    </p:animEffect>
                                    <p:anim calcmode="lin" valueType="num">
                                      <p:cBhvr>
                                        <p:cTn id="71" dur="1000" fill="hold"/>
                                        <p:tgtEl>
                                          <p:spTgt spid="88"/>
                                        </p:tgtEl>
                                        <p:attrNameLst>
                                          <p:attrName>ppt_x</p:attrName>
                                        </p:attrNameLst>
                                      </p:cBhvr>
                                      <p:tavLst>
                                        <p:tav tm="0">
                                          <p:val>
                                            <p:strVal val="#ppt_x"/>
                                          </p:val>
                                        </p:tav>
                                        <p:tav tm="100000">
                                          <p:val>
                                            <p:strVal val="#ppt_x"/>
                                          </p:val>
                                        </p:tav>
                                      </p:tavLst>
                                    </p:anim>
                                    <p:anim calcmode="lin" valueType="num">
                                      <p:cBhvr>
                                        <p:cTn id="72" dur="1000" fill="hold"/>
                                        <p:tgtEl>
                                          <p:spTgt spid="88"/>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22" presetClass="entr" presetSubtype="8" fill="hold" nodeType="after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wipe(left)">
                                      <p:cBhvr>
                                        <p:cTn id="76"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4" grpId="0" animBg="1"/>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0D1C1-21F7-C1DC-62A1-999E3477590E}"/>
              </a:ext>
            </a:extLst>
          </p:cNvPr>
          <p:cNvSpPr>
            <a:spLocks noGrp="1"/>
          </p:cNvSpPr>
          <p:nvPr>
            <p:ph type="title"/>
          </p:nvPr>
        </p:nvSpPr>
        <p:spPr/>
        <p:txBody>
          <a:bodyPr/>
          <a:lstStyle/>
          <a:p>
            <a:r>
              <a:rPr lang="en-US"/>
              <a:t>Vendor/Technology Selection</a:t>
            </a:r>
          </a:p>
        </p:txBody>
      </p:sp>
      <p:sp>
        <p:nvSpPr>
          <p:cNvPr id="3" name="Text Placeholder 2">
            <a:extLst>
              <a:ext uri="{FF2B5EF4-FFF2-40B4-BE49-F238E27FC236}">
                <a16:creationId xmlns:a16="http://schemas.microsoft.com/office/drawing/2014/main" id="{5544079A-B36D-97B5-98A3-18093CD23C1F}"/>
              </a:ext>
            </a:extLst>
          </p:cNvPr>
          <p:cNvSpPr>
            <a:spLocks noGrp="1"/>
          </p:cNvSpPr>
          <p:nvPr>
            <p:ph type="body" idx="1"/>
          </p:nvPr>
        </p:nvSpPr>
        <p:spPr/>
        <p:txBody>
          <a:bodyPr/>
          <a:lstStyle/>
          <a:p>
            <a:r>
              <a:rPr lang="en-US"/>
              <a:t>Vendor/Technology Selection comes AFTER workflow design</a:t>
            </a:r>
          </a:p>
          <a:p>
            <a:pPr marL="1828800" lvl="1">
              <a:spcBef>
                <a:spcPts val="0"/>
              </a:spcBef>
              <a:buSzPct val="100000"/>
              <a:buFont typeface="DM Mono" panose="020B0509040201040103" pitchFamily="49" charset="0"/>
              <a:buChar char="●"/>
            </a:pPr>
            <a:r>
              <a:rPr lang="en-US" sz="4800"/>
              <a:t>Even if you have existing technology, first design your ideal workflow</a:t>
            </a:r>
          </a:p>
          <a:p>
            <a:pPr marL="2519363" lvl="2" indent="-685800">
              <a:spcBef>
                <a:spcPts val="0"/>
              </a:spcBef>
              <a:buSzPct val="100000"/>
              <a:buFont typeface="Wingdings" panose="05000000000000000000" pitchFamily="2" charset="2"/>
              <a:buChar char="§"/>
              <a:tabLst>
                <a:tab pos="2581275" algn="l"/>
              </a:tabLst>
            </a:pPr>
            <a:r>
              <a:rPr lang="en-US" sz="4000"/>
              <a:t>You may be able to achieve your ideal through tech configuration, workarounds</a:t>
            </a:r>
          </a:p>
          <a:p>
            <a:r>
              <a:rPr lang="en-US"/>
              <a:t>Don’t put the Horse behind the Cart</a:t>
            </a:r>
            <a:endParaRPr lang="en-US" sz="4800"/>
          </a:p>
          <a:p>
            <a:pPr marL="9204325" lvl="1">
              <a:spcBef>
                <a:spcPts val="0"/>
              </a:spcBef>
              <a:buSzPct val="100000"/>
              <a:buFont typeface="DM Mono" panose="020B0509040201040103" pitchFamily="49" charset="0"/>
              <a:buChar char="●"/>
            </a:pPr>
            <a:r>
              <a:rPr lang="en-US"/>
              <a:t>Don’t “fall for the shiny object” </a:t>
            </a:r>
          </a:p>
          <a:p>
            <a:pPr marL="9204325" lvl="1">
              <a:spcBef>
                <a:spcPts val="0"/>
              </a:spcBef>
              <a:buSzPct val="100000"/>
              <a:buFont typeface="DM Mono" panose="020B0509040201040103" pitchFamily="49" charset="0"/>
              <a:buChar char="●"/>
            </a:pPr>
            <a:r>
              <a:rPr lang="en-US"/>
              <a:t>Become an “educated buyer” first</a:t>
            </a:r>
          </a:p>
          <a:p>
            <a:pPr marL="9204325" lvl="1">
              <a:spcBef>
                <a:spcPts val="0"/>
              </a:spcBef>
              <a:buSzPct val="100000"/>
              <a:buFont typeface="DM Mono" panose="020B0509040201040103" pitchFamily="49" charset="0"/>
              <a:buChar char="●"/>
            </a:pPr>
            <a:r>
              <a:rPr lang="en-US"/>
              <a:t>Figure out which “cart” to pull,</a:t>
            </a:r>
            <a:br>
              <a:rPr lang="en-US"/>
            </a:br>
            <a:r>
              <a:rPr lang="en-US"/>
              <a:t>before deciding on your technology</a:t>
            </a:r>
          </a:p>
        </p:txBody>
      </p:sp>
      <p:sp>
        <p:nvSpPr>
          <p:cNvPr id="4" name="Google Shape;1254;p187">
            <a:extLst>
              <a:ext uri="{FF2B5EF4-FFF2-40B4-BE49-F238E27FC236}">
                <a16:creationId xmlns:a16="http://schemas.microsoft.com/office/drawing/2014/main" id="{68662590-3E2C-A903-1452-0D1C14003440}"/>
              </a:ext>
            </a:extLst>
          </p:cNvPr>
          <p:cNvSpPr/>
          <p:nvPr/>
        </p:nvSpPr>
        <p:spPr>
          <a:xfrm>
            <a:off x="6408064" y="2468880"/>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pic>
        <p:nvPicPr>
          <p:cNvPr id="5" name="Picture 4">
            <a:extLst>
              <a:ext uri="{FF2B5EF4-FFF2-40B4-BE49-F238E27FC236}">
                <a16:creationId xmlns:a16="http://schemas.microsoft.com/office/drawing/2014/main" id="{5A6E3F21-F03C-F921-F33D-911E5AA61C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5800" y="7200900"/>
            <a:ext cx="3781530" cy="4452446"/>
          </a:xfrm>
          <a:prstGeom prst="rect">
            <a:avLst/>
          </a:prstGeom>
        </p:spPr>
      </p:pic>
      <p:pic>
        <p:nvPicPr>
          <p:cNvPr id="6" name="Picture 5">
            <a:extLst>
              <a:ext uri="{FF2B5EF4-FFF2-40B4-BE49-F238E27FC236}">
                <a16:creationId xmlns:a16="http://schemas.microsoft.com/office/drawing/2014/main" id="{63AB8241-9EFD-6586-A1CF-5FD67B9CE6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1268" y="7200900"/>
            <a:ext cx="3677532" cy="4452446"/>
          </a:xfrm>
          <a:prstGeom prst="rect">
            <a:avLst/>
          </a:prstGeom>
        </p:spPr>
      </p:pic>
      <p:sp>
        <p:nvSpPr>
          <p:cNvPr id="7" name="Footer Placeholder 2">
            <a:extLst>
              <a:ext uri="{FF2B5EF4-FFF2-40B4-BE49-F238E27FC236}">
                <a16:creationId xmlns:a16="http://schemas.microsoft.com/office/drawing/2014/main" id="{7F5C84DB-520C-259E-36DB-8E06C5693995}"/>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2016-2025 by Ingenium Consulting Group, Inc.</a:t>
            </a:r>
          </a:p>
        </p:txBody>
      </p:sp>
    </p:spTree>
    <p:extLst>
      <p:ext uri="{BB962C8B-B14F-4D97-AF65-F5344CB8AC3E}">
        <p14:creationId xmlns:p14="http://schemas.microsoft.com/office/powerpoint/2010/main" val="292278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0625E-6 1.48148E-6 L 0.26622 -0.00046 " pathEditMode="relative" rAng="0" ptsTypes="AA">
                                      <p:cBhvr>
                                        <p:cTn id="40" dur="2000" fill="hold"/>
                                        <p:tgtEl>
                                          <p:spTgt spid="5"/>
                                        </p:tgtEl>
                                        <p:attrNameLst>
                                          <p:attrName>ppt_x</p:attrName>
                                          <p:attrName>ppt_y</p:attrName>
                                        </p:attrNameLst>
                                      </p:cBhvr>
                                      <p:rCtr x="13307" y="-23"/>
                                    </p:animMotion>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1000"/>
                                        <p:tgtEl>
                                          <p:spTgt spid="3">
                                            <p:txEl>
                                              <p:pRg st="5" end="5"/>
                                            </p:txEl>
                                          </p:spTgt>
                                        </p:tgtEl>
                                      </p:cBhvr>
                                    </p:animEffect>
                                    <p:anim calcmode="lin" valueType="num">
                                      <p:cBhvr>
                                        <p:cTn id="5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0"/>
                                        <p:tgtEl>
                                          <p:spTgt spid="3">
                                            <p:txEl>
                                              <p:pRg st="6" end="6"/>
                                            </p:txEl>
                                          </p:spTgt>
                                        </p:tgtEl>
                                      </p:cBhvr>
                                    </p:animEffect>
                                    <p:anim calcmode="lin" valueType="num">
                                      <p:cBhvr>
                                        <p:cTn id="5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3"/>
          <p:cNvPicPr preferRelativeResize="0"/>
          <p:nvPr/>
        </p:nvPicPr>
        <p:blipFill rotWithShape="1">
          <a:blip r:embed="rId3">
            <a:alphaModFix/>
          </a:blip>
          <a:srcRect/>
          <a:stretch/>
        </p:blipFill>
        <p:spPr>
          <a:xfrm>
            <a:off x="0" y="0"/>
            <a:ext cx="24384000" cy="13716000"/>
          </a:xfrm>
          <a:prstGeom prst="rect">
            <a:avLst/>
          </a:prstGeom>
          <a:noFill/>
          <a:ln>
            <a:noFill/>
          </a:ln>
        </p:spPr>
      </p:pic>
      <p:pic>
        <p:nvPicPr>
          <p:cNvPr id="428" name="Google Shape;428;p3" descr="A close up of a sign&#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107400" y="11430000"/>
            <a:ext cx="2903320" cy="1871028"/>
          </a:xfrm>
          <a:prstGeom prst="rect">
            <a:avLst/>
          </a:prstGeom>
          <a:noFill/>
          <a:ln>
            <a:noFill/>
          </a:ln>
        </p:spPr>
      </p:pic>
      <p:sp>
        <p:nvSpPr>
          <p:cNvPr id="429" name="Google Shape;429;p3"/>
          <p:cNvSpPr txBox="1"/>
          <p:nvPr/>
        </p:nvSpPr>
        <p:spPr>
          <a:xfrm>
            <a:off x="1219200" y="11146593"/>
            <a:ext cx="9253176" cy="1908134"/>
          </a:xfrm>
          <a:prstGeom prst="rect">
            <a:avLst/>
          </a:prstGeom>
          <a:noFill/>
          <a:ln>
            <a:noFill/>
          </a:ln>
        </p:spPr>
        <p:txBody>
          <a:bodyPr spcFirstLastPara="1" wrap="square" lIns="182850" tIns="91400" rIns="182850" bIns="91400" anchor="t" anchorCtr="0">
            <a:spAutoFit/>
          </a:bodyPr>
          <a:lstStyle/>
          <a:p>
            <a:r>
              <a:rPr lang="en-US" sz="2800">
                <a:solidFill>
                  <a:srgbClr val="0091BA"/>
                </a:solidFill>
                <a:latin typeface="Candal"/>
                <a:ea typeface="Candal"/>
                <a:cs typeface="Candal"/>
                <a:sym typeface="Candal"/>
              </a:rPr>
              <a:t>Christian Milaster</a:t>
            </a:r>
            <a:br>
              <a:rPr lang="en-US" sz="2800">
                <a:solidFill>
                  <a:srgbClr val="0091BA"/>
                </a:solidFill>
                <a:latin typeface="Candal"/>
                <a:ea typeface="Candal"/>
                <a:cs typeface="Candal"/>
                <a:sym typeface="Candal"/>
              </a:rPr>
            </a:br>
            <a:r>
              <a:rPr lang="en-US" sz="2800">
                <a:solidFill>
                  <a:srgbClr val="0091BA"/>
                </a:solidFill>
                <a:latin typeface="Candal"/>
                <a:ea typeface="Candal"/>
                <a:cs typeface="Candal"/>
                <a:sym typeface="Candal"/>
              </a:rPr>
              <a:t>Digital Health Transformation Advisor</a:t>
            </a:r>
            <a:br>
              <a:rPr lang="en-US" sz="2800">
                <a:solidFill>
                  <a:srgbClr val="0091BA"/>
                </a:solidFill>
                <a:latin typeface="Candal"/>
                <a:ea typeface="Candal"/>
                <a:cs typeface="Candal"/>
                <a:sym typeface="Candal"/>
              </a:rPr>
            </a:br>
            <a:br>
              <a:rPr lang="en-US" sz="2800">
                <a:solidFill>
                  <a:srgbClr val="0091BA"/>
                </a:solidFill>
                <a:latin typeface="Candal"/>
                <a:ea typeface="Candal"/>
                <a:cs typeface="Candal"/>
                <a:sym typeface="Candal"/>
              </a:rPr>
            </a:br>
            <a:r>
              <a:rPr lang="en-US" sz="2800">
                <a:solidFill>
                  <a:srgbClr val="0091BA"/>
                </a:solidFill>
                <a:latin typeface="Candal"/>
                <a:ea typeface="Candal"/>
                <a:cs typeface="Candal"/>
                <a:sym typeface="Candal"/>
              </a:rPr>
              <a:t>IngeniumHealthcareAdvisors.com</a:t>
            </a:r>
            <a:endParaRPr sz="2800"/>
          </a:p>
        </p:txBody>
      </p:sp>
      <p:sp>
        <p:nvSpPr>
          <p:cNvPr id="430" name="Google Shape;430;p3"/>
          <p:cNvSpPr txBox="1"/>
          <p:nvPr/>
        </p:nvSpPr>
        <p:spPr>
          <a:xfrm>
            <a:off x="1247507" y="3429003"/>
            <a:ext cx="12536126" cy="7201891"/>
          </a:xfrm>
          <a:prstGeom prst="rect">
            <a:avLst/>
          </a:prstGeom>
          <a:noFill/>
          <a:ln>
            <a:noFill/>
          </a:ln>
        </p:spPr>
        <p:txBody>
          <a:bodyPr spcFirstLastPara="1" wrap="square" lIns="182850" tIns="91400" rIns="182850" bIns="91400" anchor="t" anchorCtr="0">
            <a:spAutoFit/>
          </a:bodyPr>
          <a:lstStyle/>
          <a:p>
            <a:r>
              <a:rPr lang="en-US" sz="7200">
                <a:solidFill>
                  <a:srgbClr val="0094FF"/>
                </a:solidFill>
                <a:latin typeface="Candal"/>
                <a:ea typeface="Candal"/>
                <a:cs typeface="Candal"/>
                <a:sym typeface="Candal"/>
              </a:rPr>
              <a:t>“If you don't know </a:t>
            </a:r>
            <a:br>
              <a:rPr lang="en-US" sz="7200">
                <a:solidFill>
                  <a:srgbClr val="0094FF"/>
                </a:solidFill>
                <a:latin typeface="Candal"/>
                <a:ea typeface="Candal"/>
                <a:cs typeface="Candal"/>
                <a:sym typeface="Candal"/>
              </a:rPr>
            </a:br>
            <a:r>
              <a:rPr lang="en-US" sz="7200">
                <a:solidFill>
                  <a:srgbClr val="0094FF"/>
                </a:solidFill>
                <a:latin typeface="Candal"/>
                <a:ea typeface="Candal"/>
                <a:cs typeface="Candal"/>
                <a:sym typeface="Candal"/>
              </a:rPr>
              <a:t>where you’re going“</a:t>
            </a:r>
            <a:endParaRPr sz="2800"/>
          </a:p>
          <a:p>
            <a:r>
              <a:rPr lang="en-US" sz="7200">
                <a:solidFill>
                  <a:srgbClr val="0094FF"/>
                </a:solidFill>
                <a:latin typeface="Candal"/>
                <a:ea typeface="Candal"/>
                <a:cs typeface="Candal"/>
                <a:sym typeface="Candal"/>
              </a:rPr>
              <a:t> </a:t>
            </a:r>
            <a:br>
              <a:rPr lang="en-US" sz="7200">
                <a:solidFill>
                  <a:srgbClr val="0094FF"/>
                </a:solidFill>
                <a:latin typeface="Candal"/>
                <a:ea typeface="Candal"/>
                <a:cs typeface="Candal"/>
                <a:sym typeface="Candal"/>
              </a:rPr>
            </a:br>
            <a:r>
              <a:rPr lang="en-US" sz="7200">
                <a:solidFill>
                  <a:srgbClr val="0094FF"/>
                </a:solidFill>
                <a:latin typeface="Candal"/>
                <a:ea typeface="Candal"/>
                <a:cs typeface="Candal"/>
                <a:sym typeface="Candal"/>
              </a:rPr>
              <a:t>any vendor will gladly </a:t>
            </a:r>
            <a:br>
              <a:rPr lang="en-US" sz="7200">
                <a:solidFill>
                  <a:srgbClr val="0094FF"/>
                </a:solidFill>
                <a:latin typeface="Candal"/>
                <a:ea typeface="Candal"/>
                <a:cs typeface="Candal"/>
                <a:sym typeface="Candal"/>
              </a:rPr>
            </a:br>
            <a:r>
              <a:rPr lang="en-US" sz="7200">
                <a:solidFill>
                  <a:srgbClr val="5DDCFF"/>
                </a:solidFill>
                <a:latin typeface="Candal"/>
                <a:ea typeface="Candal"/>
                <a:cs typeface="Candal"/>
                <a:sym typeface="Candal"/>
              </a:rPr>
              <a:t>take your money</a:t>
            </a:r>
            <a:r>
              <a:rPr lang="en-US" sz="7200">
                <a:solidFill>
                  <a:srgbClr val="0094FF"/>
                </a:solidFill>
                <a:latin typeface="Candal"/>
                <a:ea typeface="Candal"/>
                <a:cs typeface="Candal"/>
                <a:sym typeface="Candal"/>
              </a:rPr>
              <a:t>.” </a:t>
            </a:r>
            <a:br>
              <a:rPr lang="en-US" sz="5600">
                <a:solidFill>
                  <a:srgbClr val="0094FF"/>
                </a:solidFill>
                <a:latin typeface="Candal"/>
                <a:ea typeface="Candal"/>
                <a:cs typeface="Candal"/>
                <a:sym typeface="Candal"/>
              </a:rPr>
            </a:br>
            <a:br>
              <a:rPr lang="en-US" sz="5600">
                <a:solidFill>
                  <a:srgbClr val="0094FF"/>
                </a:solidFill>
                <a:latin typeface="Candal"/>
                <a:ea typeface="Candal"/>
                <a:cs typeface="Candal"/>
                <a:sym typeface="Candal"/>
              </a:rPr>
            </a:br>
            <a:r>
              <a:rPr lang="en-US" sz="4000">
                <a:solidFill>
                  <a:srgbClr val="0094FF"/>
                </a:solidFill>
                <a:latin typeface="Arial Black"/>
                <a:ea typeface="Arial Black"/>
                <a:cs typeface="Arial Black"/>
                <a:sym typeface="Arial Black"/>
              </a:rPr>
              <a:t>#Requirements</a:t>
            </a:r>
            <a:r>
              <a:rPr lang="en-US" sz="4000">
                <a:solidFill>
                  <a:srgbClr val="0094FF"/>
                </a:solidFill>
                <a:latin typeface="Candal"/>
                <a:ea typeface="Candal"/>
                <a:cs typeface="Candal"/>
                <a:sym typeface="Candal"/>
              </a:rPr>
              <a:t>Engineering</a:t>
            </a:r>
            <a:endParaRPr sz="5600">
              <a:solidFill>
                <a:srgbClr val="0094FF"/>
              </a:solidFill>
              <a:latin typeface="Candal"/>
              <a:ea typeface="Candal"/>
              <a:cs typeface="Candal"/>
              <a:sym typeface="Canda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58"/>
        <p:cNvGrpSpPr/>
        <p:nvPr/>
      </p:nvGrpSpPr>
      <p:grpSpPr>
        <a:xfrm>
          <a:off x="0" y="0"/>
          <a:ext cx="0" cy="0"/>
          <a:chOff x="0" y="0"/>
          <a:chExt cx="0" cy="0"/>
        </a:xfrm>
      </p:grpSpPr>
      <p:sp>
        <p:nvSpPr>
          <p:cNvPr id="159" name="Google Shape;159;p2"/>
          <p:cNvSpPr txBox="1">
            <a:spLocks noGrp="1"/>
          </p:cNvSpPr>
          <p:nvPr>
            <p:ph type="title"/>
          </p:nvPr>
        </p:nvSpPr>
        <p:spPr>
          <a:xfrm>
            <a:off x="1237129" y="774700"/>
            <a:ext cx="21945600" cy="1282700"/>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a:t>The Promise</a:t>
            </a:r>
            <a:endParaRPr/>
          </a:p>
        </p:txBody>
      </p:sp>
      <p:sp>
        <p:nvSpPr>
          <p:cNvPr id="160" name="Google Shape;160;p2"/>
          <p:cNvSpPr txBox="1">
            <a:spLocks noGrp="1"/>
          </p:cNvSpPr>
          <p:nvPr>
            <p:ph type="body" idx="1"/>
          </p:nvPr>
        </p:nvSpPr>
        <p:spPr>
          <a:xfrm>
            <a:off x="1190822" y="3335530"/>
            <a:ext cx="21948577" cy="8483600"/>
          </a:xfrm>
          <a:prstGeom prst="rect">
            <a:avLst/>
          </a:prstGeom>
          <a:noFill/>
          <a:ln>
            <a:noFill/>
          </a:ln>
        </p:spPr>
        <p:txBody>
          <a:bodyPr spcFirstLastPara="1" wrap="square" lIns="50800" tIns="50800" rIns="50800" bIns="50800" anchor="t" anchorCtr="0">
            <a:normAutofit/>
          </a:bodyPr>
          <a:lstStyle/>
          <a:p>
            <a:pPr marL="0" lvl="0" indent="0" algn="l" rtl="0">
              <a:lnSpc>
                <a:spcPct val="100000"/>
              </a:lnSpc>
              <a:spcBef>
                <a:spcPts val="0"/>
              </a:spcBef>
              <a:spcAft>
                <a:spcPts val="0"/>
              </a:spcAft>
              <a:buClr>
                <a:srgbClr val="000000"/>
              </a:buClr>
              <a:buSzPts val="4000"/>
              <a:buNone/>
            </a:pPr>
            <a:r>
              <a:rPr lang="en-US" sz="4000"/>
              <a:t>The effective management of chronic diseases is at the core of population health programs and value-based care arrangements. </a:t>
            </a:r>
            <a:endParaRPr/>
          </a:p>
          <a:p>
            <a:pPr marL="0" lvl="0" indent="0" algn="l" rtl="0">
              <a:lnSpc>
                <a:spcPct val="100000"/>
              </a:lnSpc>
              <a:spcBef>
                <a:spcPts val="2400"/>
              </a:spcBef>
              <a:spcAft>
                <a:spcPts val="0"/>
              </a:spcAft>
              <a:buClr>
                <a:srgbClr val="000000"/>
              </a:buClr>
              <a:buSzPts val="4000"/>
              <a:buNone/>
            </a:pPr>
            <a:r>
              <a:rPr lang="en-US" sz="4000"/>
              <a:t>To help patients manage their chronic conditions, one highly effective tool is Remote Physiological Monitoring (RPM). </a:t>
            </a:r>
            <a:endParaRPr/>
          </a:p>
          <a:p>
            <a:pPr marL="0" lvl="0" indent="0" algn="l" rtl="0">
              <a:lnSpc>
                <a:spcPct val="100000"/>
              </a:lnSpc>
              <a:spcBef>
                <a:spcPts val="2400"/>
              </a:spcBef>
              <a:spcAft>
                <a:spcPts val="0"/>
              </a:spcAft>
              <a:buClr>
                <a:srgbClr val="000000"/>
              </a:buClr>
              <a:buSzPts val="4000"/>
              <a:buNone/>
            </a:pPr>
            <a:r>
              <a:rPr lang="en-US" sz="4000"/>
              <a:t>This presentation will provide pragmatic guidance on </a:t>
            </a:r>
            <a:endParaRPr/>
          </a:p>
          <a:p>
            <a:pPr marL="0" lvl="0" indent="0" algn="l" rtl="0">
              <a:lnSpc>
                <a:spcPct val="100000"/>
              </a:lnSpc>
              <a:spcBef>
                <a:spcPts val="500"/>
              </a:spcBef>
              <a:spcAft>
                <a:spcPts val="0"/>
              </a:spcAft>
              <a:buClr>
                <a:srgbClr val="000000"/>
              </a:buClr>
              <a:buSzPts val="4000"/>
              <a:buNone/>
            </a:pPr>
            <a:r>
              <a:rPr lang="en-US" sz="4000"/>
              <a:t>• developing your RPM strategy</a:t>
            </a:r>
            <a:endParaRPr/>
          </a:p>
          <a:p>
            <a:pPr marL="0" lvl="0" indent="0" algn="l" rtl="0">
              <a:lnSpc>
                <a:spcPct val="100000"/>
              </a:lnSpc>
              <a:spcBef>
                <a:spcPts val="500"/>
              </a:spcBef>
              <a:spcAft>
                <a:spcPts val="0"/>
              </a:spcAft>
              <a:buClr>
                <a:srgbClr val="000000"/>
              </a:buClr>
              <a:buSzPts val="4000"/>
              <a:buNone/>
            </a:pPr>
            <a:r>
              <a:rPr lang="en-US" sz="4000"/>
              <a:t>• using RPM for chronic care management (CCM)</a:t>
            </a:r>
            <a:endParaRPr/>
          </a:p>
          <a:p>
            <a:pPr marL="0" lvl="0" indent="0" algn="l" rtl="0">
              <a:lnSpc>
                <a:spcPct val="100000"/>
              </a:lnSpc>
              <a:spcBef>
                <a:spcPts val="500"/>
              </a:spcBef>
              <a:spcAft>
                <a:spcPts val="0"/>
              </a:spcAft>
              <a:buClr>
                <a:srgbClr val="000000"/>
              </a:buClr>
              <a:buSzPts val="4000"/>
              <a:buNone/>
            </a:pPr>
            <a:r>
              <a:rPr lang="en-US" sz="4000"/>
              <a:t>• using RPM to reduce avoidable utilization (e.g., readmissions)</a:t>
            </a:r>
            <a:endParaRPr/>
          </a:p>
          <a:p>
            <a:pPr marL="0" lvl="0" indent="0" algn="l" rtl="0">
              <a:lnSpc>
                <a:spcPct val="100000"/>
              </a:lnSpc>
              <a:spcBef>
                <a:spcPts val="500"/>
              </a:spcBef>
              <a:spcAft>
                <a:spcPts val="0"/>
              </a:spcAft>
              <a:buClr>
                <a:srgbClr val="000000"/>
              </a:buClr>
              <a:buSzPts val="4000"/>
              <a:buNone/>
            </a:pPr>
            <a:r>
              <a:rPr lang="en-US" sz="4000"/>
              <a:t>• the people and processes of RPM</a:t>
            </a:r>
            <a:endParaRPr/>
          </a:p>
          <a:p>
            <a:pPr marL="0" lvl="0" indent="0" algn="l" rtl="0">
              <a:lnSpc>
                <a:spcPct val="100000"/>
              </a:lnSpc>
              <a:spcBef>
                <a:spcPts val="500"/>
              </a:spcBef>
              <a:spcAft>
                <a:spcPts val="0"/>
              </a:spcAft>
              <a:buClr>
                <a:srgbClr val="000000"/>
              </a:buClr>
              <a:buSzPts val="4000"/>
              <a:buNone/>
            </a:pPr>
            <a:r>
              <a:rPr lang="en-US" sz="4000"/>
              <a:t>• RPM technology options</a:t>
            </a:r>
            <a:endParaRPr/>
          </a:p>
          <a:p>
            <a:pPr marL="0" lvl="0" indent="0" algn="l" rtl="0">
              <a:lnSpc>
                <a:spcPct val="100000"/>
              </a:lnSpc>
              <a:spcBef>
                <a:spcPts val="500"/>
              </a:spcBef>
              <a:spcAft>
                <a:spcPts val="0"/>
              </a:spcAft>
              <a:buClr>
                <a:srgbClr val="000000"/>
              </a:buClr>
              <a:buSzPts val="4000"/>
              <a:buNone/>
            </a:pPr>
            <a:r>
              <a:rPr lang="en-US" sz="4000"/>
              <a:t>• reimbursement for RPM and CCM</a:t>
            </a:r>
            <a:endParaRPr/>
          </a:p>
        </p:txBody>
      </p:sp>
      <p:sp>
        <p:nvSpPr>
          <p:cNvPr id="161" name="Google Shape;161;p2"/>
          <p:cNvSpPr txBox="1">
            <a:spLocks noGrp="1"/>
          </p:cNvSpPr>
          <p:nvPr>
            <p:ph type="body" idx="2"/>
          </p:nvPr>
        </p:nvSpPr>
        <p:spPr>
          <a:xfrm>
            <a:off x="1237129" y="1938779"/>
            <a:ext cx="21945600" cy="832613"/>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75DDDD"/>
              </a:buClr>
              <a:buSzPts val="4400"/>
              <a:buFont typeface="Rubik Medium"/>
              <a:buNone/>
            </a:pPr>
            <a:r>
              <a:rPr lang="en-US"/>
              <a:t>Getting started with RPM:  People, Process, and Technology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757093-A6DF-4CFF-AA73-30A224009475}"/>
              </a:ext>
            </a:extLst>
          </p:cNvPr>
          <p:cNvSpPr>
            <a:spLocks noGrp="1"/>
          </p:cNvSpPr>
          <p:nvPr>
            <p:ph type="title"/>
          </p:nvPr>
        </p:nvSpPr>
        <p:spPr/>
        <p:txBody>
          <a:bodyPr>
            <a:normAutofit/>
          </a:bodyPr>
          <a:lstStyle/>
          <a:p>
            <a:pPr algn="ctr"/>
            <a:r>
              <a:rPr lang="de-DE"/>
              <a:t>RPM Service Design &amp; Development</a:t>
            </a:r>
            <a:endParaRPr lang="en-US"/>
          </a:p>
        </p:txBody>
      </p:sp>
      <p:sp>
        <p:nvSpPr>
          <p:cNvPr id="5" name="Text Placeholder 4">
            <a:extLst>
              <a:ext uri="{FF2B5EF4-FFF2-40B4-BE49-F238E27FC236}">
                <a16:creationId xmlns:a16="http://schemas.microsoft.com/office/drawing/2014/main" id="{FBF424E8-39C0-4F5E-A32B-F134E54D16CA}"/>
              </a:ext>
            </a:extLst>
          </p:cNvPr>
          <p:cNvSpPr>
            <a:spLocks noGrp="1"/>
          </p:cNvSpPr>
          <p:nvPr>
            <p:ph type="body" idx="1"/>
          </p:nvPr>
        </p:nvSpPr>
        <p:spPr/>
        <p:txBody>
          <a:bodyPr>
            <a:normAutofit/>
          </a:bodyPr>
          <a:lstStyle/>
          <a:p>
            <a:pPr marL="1028700" indent="-1028700">
              <a:spcBef>
                <a:spcPts val="1000"/>
              </a:spcBef>
              <a:buSzPct val="100000"/>
              <a:buFont typeface="+mj-lt"/>
              <a:buAutoNum type="arabicPeriod"/>
            </a:pPr>
            <a:r>
              <a:rPr lang="en-US"/>
              <a:t>What is the desired, ‘happy day’ workflow?</a:t>
            </a:r>
          </a:p>
          <a:p>
            <a:pPr marL="1028700" indent="-1028700">
              <a:spcBef>
                <a:spcPts val="1000"/>
              </a:spcBef>
              <a:buSzPct val="100000"/>
              <a:buFont typeface="+mj-lt"/>
              <a:buAutoNum type="arabicPeriod"/>
            </a:pPr>
            <a:r>
              <a:rPr lang="en-US"/>
              <a:t>What are the alternate &amp; exception scenarios?</a:t>
            </a:r>
          </a:p>
          <a:p>
            <a:pPr marL="1028700" indent="-1028700">
              <a:spcBef>
                <a:spcPts val="1000"/>
              </a:spcBef>
              <a:buSzPct val="100000"/>
              <a:buFont typeface="+mj-lt"/>
              <a:buAutoNum type="arabicPeriod"/>
            </a:pPr>
            <a:r>
              <a:rPr lang="en-US"/>
              <a:t>What are the features we expect from the Technology?</a:t>
            </a:r>
          </a:p>
          <a:p>
            <a:pPr marL="1028700" indent="-1028700">
              <a:spcBef>
                <a:spcPts val="1000"/>
              </a:spcBef>
              <a:buSzPct val="100000"/>
              <a:buFont typeface="+mj-lt"/>
              <a:buAutoNum type="arabicPeriod"/>
            </a:pPr>
            <a:r>
              <a:rPr lang="en-US"/>
              <a:t>What Technology(s) can implement this service?</a:t>
            </a:r>
          </a:p>
          <a:p>
            <a:pPr marL="1028700" indent="-1028700">
              <a:spcBef>
                <a:spcPts val="1000"/>
              </a:spcBef>
              <a:buSzPct val="100000"/>
              <a:buFont typeface="+mj-lt"/>
              <a:buAutoNum type="arabicPeriod"/>
            </a:pPr>
            <a:r>
              <a:rPr lang="en-US"/>
              <a:t>How do we operationalize the processes?</a:t>
            </a:r>
          </a:p>
        </p:txBody>
      </p:sp>
      <p:sp>
        <p:nvSpPr>
          <p:cNvPr id="3" name="Footer Placeholder 2">
            <a:extLst>
              <a:ext uri="{FF2B5EF4-FFF2-40B4-BE49-F238E27FC236}">
                <a16:creationId xmlns:a16="http://schemas.microsoft.com/office/drawing/2014/main" id="{FF3D2E7E-D08C-42CB-8C7B-43354C484C6D}"/>
              </a:ext>
            </a:extLst>
          </p:cNvPr>
          <p:cNvSpPr>
            <a:spLocks noGrp="1"/>
          </p:cNvSpPr>
          <p:nvPr>
            <p:ph type="ftr" idx="4294967295"/>
          </p:nvPr>
        </p:nvSpPr>
        <p:spPr>
          <a:xfrm>
            <a:off x="0" y="12712700"/>
            <a:ext cx="8229600" cy="730250"/>
          </a:xfrm>
          <a:prstGeom prst="rect">
            <a:avLst/>
          </a:prstGeom>
        </p:spPr>
        <p:txBody>
          <a:bodyPr/>
          <a:lstStyle/>
          <a:p>
            <a:r>
              <a:rPr lang="en-US"/>
              <a:t>(c) 2020 by Ingenium Consulting Group, Inc.</a:t>
            </a:r>
          </a:p>
        </p:txBody>
      </p:sp>
      <p:sp>
        <p:nvSpPr>
          <p:cNvPr id="6" name="Google Shape;2720;p149">
            <a:extLst>
              <a:ext uri="{FF2B5EF4-FFF2-40B4-BE49-F238E27FC236}">
                <a16:creationId xmlns:a16="http://schemas.microsoft.com/office/drawing/2014/main" id="{03B98F67-857A-49F5-9327-2B8295583132}"/>
              </a:ext>
            </a:extLst>
          </p:cNvPr>
          <p:cNvSpPr/>
          <p:nvPr/>
        </p:nvSpPr>
        <p:spPr>
          <a:xfrm>
            <a:off x="1670050" y="9091965"/>
            <a:ext cx="4206240" cy="2115967"/>
          </a:xfrm>
          <a:prstGeom prst="roundRect">
            <a:avLst>
              <a:gd name="adj" fmla="val 16667"/>
            </a:avLst>
          </a:prstGeom>
          <a:gradFill>
            <a:gsLst>
              <a:gs pos="0">
                <a:srgbClr val="B0500F"/>
              </a:gs>
              <a:gs pos="48000">
                <a:srgbClr val="ED8037"/>
              </a:gs>
              <a:gs pos="100000">
                <a:srgbClr val="F4B08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Workflow</a:t>
            </a:r>
            <a:endParaRPr sz="2800"/>
          </a:p>
        </p:txBody>
      </p:sp>
      <p:sp>
        <p:nvSpPr>
          <p:cNvPr id="7" name="Google Shape;2721;p149">
            <a:extLst>
              <a:ext uri="{FF2B5EF4-FFF2-40B4-BE49-F238E27FC236}">
                <a16:creationId xmlns:a16="http://schemas.microsoft.com/office/drawing/2014/main" id="{CF75E973-A97A-4E24-AECB-BBBD9C59EC35}"/>
              </a:ext>
            </a:extLst>
          </p:cNvPr>
          <p:cNvSpPr/>
          <p:nvPr/>
        </p:nvSpPr>
        <p:spPr>
          <a:xfrm>
            <a:off x="10088880" y="9062239"/>
            <a:ext cx="4206240" cy="2115967"/>
          </a:xfrm>
          <a:prstGeom prst="roundRect">
            <a:avLst>
              <a:gd name="adj" fmla="val 16667"/>
            </a:avLst>
          </a:prstGeom>
          <a:gradFill>
            <a:gsLst>
              <a:gs pos="0">
                <a:srgbClr val="352A86"/>
              </a:gs>
              <a:gs pos="48000">
                <a:srgbClr val="594AC6"/>
              </a:gs>
              <a:gs pos="100000">
                <a:srgbClr val="9990DC"/>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Technology</a:t>
            </a:r>
            <a:endParaRPr sz="2800"/>
          </a:p>
        </p:txBody>
      </p:sp>
      <p:sp>
        <p:nvSpPr>
          <p:cNvPr id="8" name="Google Shape;2722;p149">
            <a:extLst>
              <a:ext uri="{FF2B5EF4-FFF2-40B4-BE49-F238E27FC236}">
                <a16:creationId xmlns:a16="http://schemas.microsoft.com/office/drawing/2014/main" id="{87E6AF61-2919-49A6-B1DD-E8A90D63AFFA}"/>
              </a:ext>
            </a:extLst>
          </p:cNvPr>
          <p:cNvSpPr/>
          <p:nvPr/>
        </p:nvSpPr>
        <p:spPr>
          <a:xfrm>
            <a:off x="18507710" y="9032513"/>
            <a:ext cx="4206240" cy="2115967"/>
          </a:xfrm>
          <a:prstGeom prst="roundRect">
            <a:avLst>
              <a:gd name="adj" fmla="val 16667"/>
            </a:avLst>
          </a:prstGeom>
          <a:gradFill>
            <a:gsLst>
              <a:gs pos="0">
                <a:srgbClr val="B10F96"/>
              </a:gs>
              <a:gs pos="48000">
                <a:srgbClr val="EE38D0"/>
              </a:gs>
              <a:gs pos="100000">
                <a:srgbClr val="F484E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6400">
                <a:solidFill>
                  <a:srgbClr val="FFFFFF"/>
                </a:solidFill>
                <a:latin typeface="Calibri"/>
                <a:ea typeface="Calibri"/>
                <a:cs typeface="Calibri"/>
                <a:sym typeface="Calibri"/>
              </a:rPr>
              <a:t>Operatio-</a:t>
            </a:r>
            <a:br>
              <a:rPr lang="en-US" sz="6400">
                <a:solidFill>
                  <a:srgbClr val="FFFFFF"/>
                </a:solidFill>
                <a:latin typeface="Calibri"/>
                <a:ea typeface="Calibri"/>
                <a:cs typeface="Calibri"/>
                <a:sym typeface="Calibri"/>
              </a:rPr>
            </a:br>
            <a:r>
              <a:rPr lang="en-US" sz="6400">
                <a:solidFill>
                  <a:srgbClr val="FFFFFF"/>
                </a:solidFill>
                <a:latin typeface="Calibri"/>
                <a:ea typeface="Calibri"/>
                <a:cs typeface="Calibri"/>
                <a:sym typeface="Calibri"/>
              </a:rPr>
              <a:t>nalization</a:t>
            </a:r>
            <a:endParaRPr sz="2800"/>
          </a:p>
        </p:txBody>
      </p:sp>
      <p:sp>
        <p:nvSpPr>
          <p:cNvPr id="10" name="Arrow: Right 9">
            <a:extLst>
              <a:ext uri="{FF2B5EF4-FFF2-40B4-BE49-F238E27FC236}">
                <a16:creationId xmlns:a16="http://schemas.microsoft.com/office/drawing/2014/main" id="{83FCA8AD-6198-40FE-A031-652D0632946B}"/>
              </a:ext>
            </a:extLst>
          </p:cNvPr>
          <p:cNvSpPr/>
          <p:nvPr/>
        </p:nvSpPr>
        <p:spPr>
          <a:xfrm>
            <a:off x="5876290" y="9892128"/>
            <a:ext cx="4206240" cy="603513"/>
          </a:xfrm>
          <a:prstGeom prst="rightArrow">
            <a:avLst/>
          </a:prstGeom>
          <a:gradFill flip="none" rotWithShape="1">
            <a:gsLst>
              <a:gs pos="0">
                <a:srgbClr val="ED8138"/>
              </a:gs>
              <a:gs pos="64000">
                <a:srgbClr val="5A4BC6"/>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Arrow: Right 11">
            <a:extLst>
              <a:ext uri="{FF2B5EF4-FFF2-40B4-BE49-F238E27FC236}">
                <a16:creationId xmlns:a16="http://schemas.microsoft.com/office/drawing/2014/main" id="{0516DD69-DD83-4585-BC8C-B84452175556}"/>
              </a:ext>
            </a:extLst>
          </p:cNvPr>
          <p:cNvSpPr/>
          <p:nvPr/>
        </p:nvSpPr>
        <p:spPr>
          <a:xfrm>
            <a:off x="14301470" y="9848192"/>
            <a:ext cx="4206240" cy="603513"/>
          </a:xfrm>
          <a:prstGeom prst="rightArrow">
            <a:avLst/>
          </a:prstGeom>
          <a:gradFill flip="none" rotWithShape="1">
            <a:gsLst>
              <a:gs pos="23000">
                <a:srgbClr val="5748C2"/>
              </a:gs>
              <a:gs pos="100000">
                <a:srgbClr val="ED37CF"/>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Google Shape;1254;p187">
            <a:extLst>
              <a:ext uri="{FF2B5EF4-FFF2-40B4-BE49-F238E27FC236}">
                <a16:creationId xmlns:a16="http://schemas.microsoft.com/office/drawing/2014/main" id="{CE5B2485-F68D-ACC7-979C-6623C1E1882F}"/>
              </a:ext>
            </a:extLst>
          </p:cNvPr>
          <p:cNvSpPr/>
          <p:nvPr/>
        </p:nvSpPr>
        <p:spPr>
          <a:xfrm>
            <a:off x="6408064" y="2468880"/>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9" name="Footer Placeholder 2">
            <a:extLst>
              <a:ext uri="{FF2B5EF4-FFF2-40B4-BE49-F238E27FC236}">
                <a16:creationId xmlns:a16="http://schemas.microsoft.com/office/drawing/2014/main" id="{C537FD85-12C0-5DF0-BA96-03A3FD22C167}"/>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2016-2025 by Ingenium Consulting Group, Inc.</a:t>
            </a:r>
          </a:p>
        </p:txBody>
      </p:sp>
    </p:spTree>
    <p:extLst>
      <p:ext uri="{BB962C8B-B14F-4D97-AF65-F5344CB8AC3E}">
        <p14:creationId xmlns:p14="http://schemas.microsoft.com/office/powerpoint/2010/main" val="3794470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par>
                          <p:cTn id="52" fill="hold">
                            <p:stCondLst>
                              <p:cond delay="1000"/>
                            </p:stCondLst>
                            <p:childTnLst>
                              <p:par>
                                <p:cTn id="53" presetID="42" presetClass="entr" presetSubtype="0" fill="hold" nodeType="after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Effect transition="in" filter="fade">
                                      <p:cBhvr>
                                        <p:cTn id="55" dur="1000"/>
                                        <p:tgtEl>
                                          <p:spTgt spid="5">
                                            <p:txEl>
                                              <p:pRg st="4" end="4"/>
                                            </p:txEl>
                                          </p:spTgt>
                                        </p:tgtEl>
                                      </p:cBhvr>
                                    </p:animEffect>
                                    <p:anim calcmode="lin" valueType="num">
                                      <p:cBhvr>
                                        <p:cTn id="5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809B-E9EB-6328-59C5-EFA0D2CF4871}"/>
              </a:ext>
            </a:extLst>
          </p:cNvPr>
          <p:cNvSpPr>
            <a:spLocks noGrp="1"/>
          </p:cNvSpPr>
          <p:nvPr>
            <p:ph type="title"/>
          </p:nvPr>
        </p:nvSpPr>
        <p:spPr/>
        <p:txBody>
          <a:bodyPr/>
          <a:lstStyle/>
          <a:p>
            <a:r>
              <a:rPr lang="en-US"/>
              <a:t>Vendor Selection CRITERIA (SAMPLE)</a:t>
            </a:r>
          </a:p>
        </p:txBody>
      </p:sp>
      <p:sp>
        <p:nvSpPr>
          <p:cNvPr id="3" name="Text Placeholder 2">
            <a:extLst>
              <a:ext uri="{FF2B5EF4-FFF2-40B4-BE49-F238E27FC236}">
                <a16:creationId xmlns:a16="http://schemas.microsoft.com/office/drawing/2014/main" id="{F3937B21-EA3F-3275-ABC0-38D72A9B0DEC}"/>
              </a:ext>
            </a:extLst>
          </p:cNvPr>
          <p:cNvSpPr>
            <a:spLocks noGrp="1"/>
          </p:cNvSpPr>
          <p:nvPr>
            <p:ph type="body" idx="1"/>
          </p:nvPr>
        </p:nvSpPr>
        <p:spPr>
          <a:xfrm>
            <a:off x="1190822" y="3106930"/>
            <a:ext cx="11001178" cy="9123170"/>
          </a:xfrm>
        </p:spPr>
        <p:txBody>
          <a:bodyPr/>
          <a:lstStyle/>
          <a:p>
            <a:r>
              <a:rPr lang="en-US" sz="5600" b="1"/>
              <a:t>User Experience</a:t>
            </a:r>
          </a:p>
          <a:p>
            <a:pPr marL="1630363" lvl="1" indent="-685800">
              <a:spcBef>
                <a:spcPts val="600"/>
              </a:spcBef>
              <a:buSzPct val="100000"/>
              <a:buFont typeface="Wingdings" panose="05000000000000000000" pitchFamily="2" charset="2"/>
              <a:buChar char="q"/>
            </a:pPr>
            <a:r>
              <a:rPr lang="en-US" sz="4800"/>
              <a:t>For Patients</a:t>
            </a:r>
          </a:p>
          <a:p>
            <a:pPr marL="1630363" lvl="1" indent="-685800">
              <a:spcBef>
                <a:spcPts val="600"/>
              </a:spcBef>
              <a:buSzPct val="100000"/>
              <a:buFont typeface="Wingdings" panose="05000000000000000000" pitchFamily="2" charset="2"/>
              <a:buChar char="q"/>
            </a:pPr>
            <a:r>
              <a:rPr lang="en-US" sz="4800"/>
              <a:t>For Monitoring Nurse</a:t>
            </a:r>
          </a:p>
          <a:p>
            <a:pPr marL="1630363" lvl="1" indent="-685800">
              <a:spcBef>
                <a:spcPts val="600"/>
              </a:spcBef>
              <a:buSzPct val="100000"/>
              <a:buFont typeface="Wingdings" panose="05000000000000000000" pitchFamily="2" charset="2"/>
              <a:buChar char="q"/>
            </a:pPr>
            <a:r>
              <a:rPr lang="en-US" sz="4800"/>
              <a:t>For Providers</a:t>
            </a:r>
          </a:p>
          <a:p>
            <a:pPr marL="1630363" lvl="1" indent="-685800">
              <a:spcBef>
                <a:spcPts val="600"/>
              </a:spcBef>
              <a:buSzPct val="100000"/>
              <a:buFont typeface="Wingdings" panose="05000000000000000000" pitchFamily="2" charset="2"/>
              <a:buChar char="q"/>
            </a:pPr>
            <a:r>
              <a:rPr lang="en-US" sz="4800"/>
              <a:t>For Support Staff</a:t>
            </a:r>
          </a:p>
          <a:p>
            <a:pPr>
              <a:spcBef>
                <a:spcPts val="1000"/>
              </a:spcBef>
            </a:pPr>
            <a:r>
              <a:rPr lang="en-US" sz="5600" b="1"/>
              <a:t>Workflow Compatibility</a:t>
            </a:r>
          </a:p>
          <a:p>
            <a:pPr marL="1630363" lvl="1" indent="-685800">
              <a:spcBef>
                <a:spcPts val="600"/>
              </a:spcBef>
              <a:buSzPct val="100000"/>
              <a:buFont typeface="Wingdings" panose="05000000000000000000" pitchFamily="2" charset="2"/>
              <a:buChar char="q"/>
            </a:pPr>
            <a:r>
              <a:rPr lang="en-US" sz="4800"/>
              <a:t>Can it accommodate your </a:t>
            </a:r>
            <a:br>
              <a:rPr lang="en-US" sz="4800"/>
            </a:br>
            <a:r>
              <a:rPr lang="en-US" sz="4800"/>
              <a:t>desired workflows?</a:t>
            </a:r>
          </a:p>
          <a:p>
            <a:endParaRPr lang="en-US"/>
          </a:p>
        </p:txBody>
      </p:sp>
      <p:sp>
        <p:nvSpPr>
          <p:cNvPr id="4" name="Text Placeholder 2">
            <a:extLst>
              <a:ext uri="{FF2B5EF4-FFF2-40B4-BE49-F238E27FC236}">
                <a16:creationId xmlns:a16="http://schemas.microsoft.com/office/drawing/2014/main" id="{6CA845A3-86F3-6955-5577-BF6D275B3748}"/>
              </a:ext>
            </a:extLst>
          </p:cNvPr>
          <p:cNvSpPr txBox="1">
            <a:spLocks/>
          </p:cNvSpPr>
          <p:nvPr/>
        </p:nvSpPr>
        <p:spPr>
          <a:xfrm>
            <a:off x="12192000" y="3335530"/>
            <a:ext cx="11001178" cy="8483600"/>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L="914400" marR="0" lvl="0" indent="-914400" algn="l" rtl="0">
              <a:lnSpc>
                <a:spcPct val="100000"/>
              </a:lnSpc>
              <a:spcBef>
                <a:spcPts val="2400"/>
              </a:spcBef>
              <a:spcAft>
                <a:spcPts val="0"/>
              </a:spcAft>
              <a:buClr>
                <a:srgbClr val="000000"/>
              </a:buClr>
              <a:buSzPts val="5400"/>
              <a:buFont typeface="Noto Sans Symbols"/>
              <a:buChar char="❖"/>
              <a:defRPr sz="5400" b="0" i="0" u="none" strike="noStrike" cap="none">
                <a:solidFill>
                  <a:srgbClr val="000000"/>
                </a:solidFill>
                <a:latin typeface="Rubik"/>
                <a:ea typeface="Rubik"/>
                <a:cs typeface="Rubik"/>
                <a:sym typeface="Rubik"/>
              </a:defRPr>
            </a:lvl1pPr>
            <a:lvl2pPr marL="914400" marR="0" lvl="1" indent="-647700" algn="l" rtl="0">
              <a:lnSpc>
                <a:spcPct val="100000"/>
              </a:lnSpc>
              <a:spcBef>
                <a:spcPts val="1200"/>
              </a:spcBef>
              <a:spcAft>
                <a:spcPts val="0"/>
              </a:spcAft>
              <a:buClr>
                <a:srgbClr val="000000"/>
              </a:buClr>
              <a:buSzPts val="6600"/>
              <a:buFont typeface="Arial"/>
              <a:buChar char="•"/>
              <a:defRPr sz="4400" b="0" i="0" u="none" strike="noStrike" cap="none">
                <a:solidFill>
                  <a:srgbClr val="000000"/>
                </a:solidFill>
                <a:latin typeface="Rubik"/>
                <a:ea typeface="Rubik"/>
                <a:cs typeface="Rubik"/>
                <a:sym typeface="Rubik"/>
              </a:defRPr>
            </a:lvl2pPr>
            <a:lvl3pPr marL="1371600" marR="0" lvl="2" indent="-647700" algn="l" rtl="0">
              <a:lnSpc>
                <a:spcPct val="100000"/>
              </a:lnSpc>
              <a:spcBef>
                <a:spcPts val="2400"/>
              </a:spcBef>
              <a:spcAft>
                <a:spcPts val="0"/>
              </a:spcAft>
              <a:buClr>
                <a:srgbClr val="000000"/>
              </a:buClr>
              <a:buSzPts val="6600"/>
              <a:buFont typeface="Rubik"/>
              <a:buChar char="•"/>
              <a:defRPr sz="4400" b="0" i="0" u="none" strike="noStrike" cap="none">
                <a:solidFill>
                  <a:srgbClr val="000000"/>
                </a:solidFill>
                <a:latin typeface="Rubik"/>
                <a:ea typeface="Rubik"/>
                <a:cs typeface="Rubik"/>
                <a:sym typeface="Rubik"/>
              </a:defRPr>
            </a:lvl3pPr>
            <a:lvl4pPr marL="1828800" marR="0" lvl="3" indent="-647700" algn="l" rtl="0">
              <a:lnSpc>
                <a:spcPct val="100000"/>
              </a:lnSpc>
              <a:spcBef>
                <a:spcPts val="2400"/>
              </a:spcBef>
              <a:spcAft>
                <a:spcPts val="0"/>
              </a:spcAft>
              <a:buClr>
                <a:srgbClr val="000000"/>
              </a:buClr>
              <a:buSzPts val="6600"/>
              <a:buFont typeface="Rubik"/>
              <a:buChar char="•"/>
              <a:defRPr sz="4400" b="0" i="0" u="none" strike="noStrike" cap="none">
                <a:solidFill>
                  <a:srgbClr val="000000"/>
                </a:solidFill>
                <a:latin typeface="Rubik"/>
                <a:ea typeface="Rubik"/>
                <a:cs typeface="Rubik"/>
                <a:sym typeface="Rubik"/>
              </a:defRPr>
            </a:lvl4pPr>
            <a:lvl5pPr marL="2286000" marR="0" lvl="4" indent="-647700" algn="l" rtl="0">
              <a:lnSpc>
                <a:spcPct val="100000"/>
              </a:lnSpc>
              <a:spcBef>
                <a:spcPts val="2400"/>
              </a:spcBef>
              <a:spcAft>
                <a:spcPts val="0"/>
              </a:spcAft>
              <a:buClr>
                <a:srgbClr val="000000"/>
              </a:buClr>
              <a:buSzPts val="6600"/>
              <a:buFont typeface="Rubik"/>
              <a:buChar char="•"/>
              <a:defRPr sz="4400" b="0" i="0" u="none" strike="noStrike" cap="none">
                <a:solidFill>
                  <a:srgbClr val="000000"/>
                </a:solidFill>
                <a:latin typeface="Rubik"/>
                <a:ea typeface="Rubik"/>
                <a:cs typeface="Rubik"/>
                <a:sym typeface="Rubik"/>
              </a:defRPr>
            </a:lvl5pPr>
            <a:lvl6pPr marL="2743200" marR="0" lvl="5"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6pPr>
            <a:lvl7pPr marL="3200400" marR="0" lvl="6"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7pPr>
            <a:lvl8pPr marL="3657600" marR="0" lvl="7"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8pPr>
            <a:lvl9pPr marL="4114800" marR="0" lvl="8"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9pPr>
          </a:lstStyle>
          <a:p>
            <a:endParaRPr lang="en-US"/>
          </a:p>
        </p:txBody>
      </p:sp>
      <p:sp>
        <p:nvSpPr>
          <p:cNvPr id="5" name="Text Placeholder 2">
            <a:extLst>
              <a:ext uri="{FF2B5EF4-FFF2-40B4-BE49-F238E27FC236}">
                <a16:creationId xmlns:a16="http://schemas.microsoft.com/office/drawing/2014/main" id="{F2A3A3C8-BA9C-95CA-3774-946DB0488CD5}"/>
              </a:ext>
            </a:extLst>
          </p:cNvPr>
          <p:cNvSpPr txBox="1">
            <a:spLocks/>
          </p:cNvSpPr>
          <p:nvPr/>
        </p:nvSpPr>
        <p:spPr>
          <a:xfrm>
            <a:off x="12306300" y="3086100"/>
            <a:ext cx="11001178" cy="9144000"/>
          </a:xfrm>
          <a:prstGeom prst="rect">
            <a:avLst/>
          </a:prstGeom>
          <a:noFill/>
          <a:ln>
            <a:noFill/>
          </a:ln>
        </p:spPr>
        <p:txBody>
          <a:bodyPr spcFirstLastPara="1" wrap="square" lIns="50800" tIns="50800" rIns="50800" bIns="50800" anchor="t" anchorCtr="0">
            <a:normAutofit/>
          </a:bodyPr>
          <a:lstStyle>
            <a:defPPr marR="0" lvl="0" algn="l" rtl="0">
              <a:lnSpc>
                <a:spcPct val="100000"/>
              </a:lnSpc>
              <a:spcBef>
                <a:spcPts val="0"/>
              </a:spcBef>
              <a:spcAft>
                <a:spcPts val="0"/>
              </a:spcAft>
            </a:defPPr>
            <a:lvl1pPr marL="914400" marR="0" lvl="0" indent="-914400" algn="l" rtl="0">
              <a:lnSpc>
                <a:spcPct val="100000"/>
              </a:lnSpc>
              <a:spcBef>
                <a:spcPts val="2400"/>
              </a:spcBef>
              <a:spcAft>
                <a:spcPts val="0"/>
              </a:spcAft>
              <a:buClr>
                <a:srgbClr val="000000"/>
              </a:buClr>
              <a:buSzPts val="5400"/>
              <a:buFont typeface="Noto Sans Symbols"/>
              <a:buChar char="❖"/>
              <a:defRPr sz="5400" b="0" i="0" u="none" strike="noStrike" cap="none">
                <a:solidFill>
                  <a:srgbClr val="000000"/>
                </a:solidFill>
                <a:latin typeface="Rubik"/>
                <a:ea typeface="Rubik"/>
                <a:cs typeface="Rubik"/>
                <a:sym typeface="Rubik"/>
              </a:defRPr>
            </a:lvl1pPr>
            <a:lvl2pPr marL="914400" marR="0" lvl="1" indent="-647700" algn="l" rtl="0">
              <a:lnSpc>
                <a:spcPct val="100000"/>
              </a:lnSpc>
              <a:spcBef>
                <a:spcPts val="1200"/>
              </a:spcBef>
              <a:spcAft>
                <a:spcPts val="0"/>
              </a:spcAft>
              <a:buClr>
                <a:srgbClr val="000000"/>
              </a:buClr>
              <a:buSzPts val="6600"/>
              <a:buFont typeface="Arial"/>
              <a:buChar char="•"/>
              <a:defRPr sz="4400" b="0" i="0" u="none" strike="noStrike" cap="none">
                <a:solidFill>
                  <a:srgbClr val="000000"/>
                </a:solidFill>
                <a:latin typeface="Rubik"/>
                <a:ea typeface="Rubik"/>
                <a:cs typeface="Rubik"/>
                <a:sym typeface="Rubik"/>
              </a:defRPr>
            </a:lvl2pPr>
            <a:lvl3pPr marL="1371600" marR="0" lvl="2" indent="-647700" algn="l" rtl="0">
              <a:lnSpc>
                <a:spcPct val="100000"/>
              </a:lnSpc>
              <a:spcBef>
                <a:spcPts val="2400"/>
              </a:spcBef>
              <a:spcAft>
                <a:spcPts val="0"/>
              </a:spcAft>
              <a:buClr>
                <a:srgbClr val="000000"/>
              </a:buClr>
              <a:buSzPts val="6600"/>
              <a:buFont typeface="Rubik"/>
              <a:buChar char="•"/>
              <a:defRPr sz="4400" b="0" i="0" u="none" strike="noStrike" cap="none">
                <a:solidFill>
                  <a:srgbClr val="000000"/>
                </a:solidFill>
                <a:latin typeface="Rubik"/>
                <a:ea typeface="Rubik"/>
                <a:cs typeface="Rubik"/>
                <a:sym typeface="Rubik"/>
              </a:defRPr>
            </a:lvl3pPr>
            <a:lvl4pPr marL="1828800" marR="0" lvl="3" indent="-647700" algn="l" rtl="0">
              <a:lnSpc>
                <a:spcPct val="100000"/>
              </a:lnSpc>
              <a:spcBef>
                <a:spcPts val="2400"/>
              </a:spcBef>
              <a:spcAft>
                <a:spcPts val="0"/>
              </a:spcAft>
              <a:buClr>
                <a:srgbClr val="000000"/>
              </a:buClr>
              <a:buSzPts val="6600"/>
              <a:buFont typeface="Rubik"/>
              <a:buChar char="•"/>
              <a:defRPr sz="4400" b="0" i="0" u="none" strike="noStrike" cap="none">
                <a:solidFill>
                  <a:srgbClr val="000000"/>
                </a:solidFill>
                <a:latin typeface="Rubik"/>
                <a:ea typeface="Rubik"/>
                <a:cs typeface="Rubik"/>
                <a:sym typeface="Rubik"/>
              </a:defRPr>
            </a:lvl4pPr>
            <a:lvl5pPr marL="2286000" marR="0" lvl="4" indent="-647700" algn="l" rtl="0">
              <a:lnSpc>
                <a:spcPct val="100000"/>
              </a:lnSpc>
              <a:spcBef>
                <a:spcPts val="2400"/>
              </a:spcBef>
              <a:spcAft>
                <a:spcPts val="0"/>
              </a:spcAft>
              <a:buClr>
                <a:srgbClr val="000000"/>
              </a:buClr>
              <a:buSzPts val="6600"/>
              <a:buFont typeface="Rubik"/>
              <a:buChar char="•"/>
              <a:defRPr sz="4400" b="0" i="0" u="none" strike="noStrike" cap="none">
                <a:solidFill>
                  <a:srgbClr val="000000"/>
                </a:solidFill>
                <a:latin typeface="Rubik"/>
                <a:ea typeface="Rubik"/>
                <a:cs typeface="Rubik"/>
                <a:sym typeface="Rubik"/>
              </a:defRPr>
            </a:lvl5pPr>
            <a:lvl6pPr marL="2743200" marR="0" lvl="5"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6pPr>
            <a:lvl7pPr marL="3200400" marR="0" lvl="6"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7pPr>
            <a:lvl8pPr marL="3657600" marR="0" lvl="7"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8pPr>
            <a:lvl9pPr marL="4114800" marR="0" lvl="8" indent="-400050" algn="l" rtl="0">
              <a:lnSpc>
                <a:spcPct val="90000"/>
              </a:lnSpc>
              <a:spcBef>
                <a:spcPts val="2400"/>
              </a:spcBef>
              <a:spcAft>
                <a:spcPts val="0"/>
              </a:spcAft>
              <a:buClr>
                <a:srgbClr val="000000"/>
              </a:buClr>
              <a:buSzPts val="2700"/>
              <a:buFont typeface="Arial"/>
              <a:buChar char="•"/>
              <a:defRPr sz="4400" b="0" i="0" u="none" strike="noStrike" cap="none">
                <a:solidFill>
                  <a:srgbClr val="000000"/>
                </a:solidFill>
                <a:latin typeface="Arial"/>
                <a:ea typeface="Arial"/>
                <a:cs typeface="Arial"/>
                <a:sym typeface="Arial"/>
              </a:defRPr>
            </a:lvl9pPr>
          </a:lstStyle>
          <a:p>
            <a:r>
              <a:rPr lang="en-US" sz="5600" b="1"/>
              <a:t>Feature Set</a:t>
            </a:r>
          </a:p>
          <a:p>
            <a:pPr marL="1630363" lvl="1" indent="-685800">
              <a:spcBef>
                <a:spcPts val="600"/>
              </a:spcBef>
              <a:spcAft>
                <a:spcPts val="0"/>
              </a:spcAft>
              <a:buSzPct val="100000"/>
              <a:buFont typeface="Wingdings" panose="05000000000000000000" pitchFamily="2" charset="2"/>
              <a:buChar char="q"/>
            </a:pPr>
            <a:r>
              <a:rPr lang="en-US" sz="4800"/>
              <a:t>Number of Vital Signs</a:t>
            </a:r>
          </a:p>
          <a:p>
            <a:pPr marL="1630363" lvl="1" indent="-685800">
              <a:spcBef>
                <a:spcPts val="600"/>
              </a:spcBef>
              <a:spcAft>
                <a:spcPts val="0"/>
              </a:spcAft>
              <a:buSzPct val="100000"/>
              <a:buFont typeface="Wingdings" panose="05000000000000000000" pitchFamily="2" charset="2"/>
              <a:buChar char="q"/>
            </a:pPr>
            <a:r>
              <a:rPr lang="en-US" sz="4800"/>
              <a:t>Bluetooth vs. Cellular vs. WiFi</a:t>
            </a:r>
          </a:p>
          <a:p>
            <a:pPr marL="1630363" lvl="1" indent="-685800">
              <a:spcBef>
                <a:spcPts val="600"/>
              </a:spcBef>
              <a:spcAft>
                <a:spcPts val="0"/>
              </a:spcAft>
              <a:buSzPct val="100000"/>
              <a:buFont typeface="Wingdings" panose="05000000000000000000" pitchFamily="2" charset="2"/>
              <a:buChar char="q"/>
            </a:pPr>
            <a:r>
              <a:rPr lang="en-US" sz="4800"/>
              <a:t>Dashboard, Analysis</a:t>
            </a:r>
          </a:p>
          <a:p>
            <a:pPr marL="1630363" lvl="1" indent="-685800">
              <a:spcBef>
                <a:spcPts val="600"/>
              </a:spcBef>
              <a:spcAft>
                <a:spcPts val="0"/>
              </a:spcAft>
              <a:buSzPct val="100000"/>
              <a:buFont typeface="Wingdings" panose="05000000000000000000" pitchFamily="2" charset="2"/>
              <a:buChar char="q"/>
            </a:pPr>
            <a:r>
              <a:rPr lang="en-US" sz="4800"/>
              <a:t>Pt. Reminders, Pt. Education</a:t>
            </a:r>
          </a:p>
          <a:p>
            <a:pPr marL="1630363" lvl="1" indent="-685800">
              <a:spcBef>
                <a:spcPts val="600"/>
              </a:spcBef>
              <a:spcAft>
                <a:spcPts val="0"/>
              </a:spcAft>
              <a:buSzPct val="100000"/>
              <a:buFont typeface="Wingdings" panose="05000000000000000000" pitchFamily="2" charset="2"/>
              <a:buChar char="q"/>
            </a:pPr>
            <a:r>
              <a:rPr lang="en-US" sz="4800"/>
              <a:t>Video Visit Capabilities</a:t>
            </a:r>
          </a:p>
          <a:p>
            <a:pPr marL="944563" lvl="1" indent="0">
              <a:spcBef>
                <a:spcPts val="600"/>
              </a:spcBef>
              <a:spcAft>
                <a:spcPts val="0"/>
              </a:spcAft>
              <a:buNone/>
            </a:pPr>
            <a:r>
              <a:rPr lang="en-US" sz="4800"/>
              <a:t>etc.</a:t>
            </a:r>
          </a:p>
          <a:p>
            <a:pPr>
              <a:spcBef>
                <a:spcPts val="1000"/>
              </a:spcBef>
            </a:pPr>
            <a:r>
              <a:rPr lang="en-US" sz="5600" b="1"/>
              <a:t>EHR Integration</a:t>
            </a:r>
          </a:p>
          <a:p>
            <a:pPr marL="1630363" lvl="1" indent="-685800">
              <a:spcBef>
                <a:spcPts val="600"/>
              </a:spcBef>
              <a:spcAft>
                <a:spcPts val="0"/>
              </a:spcAft>
              <a:buSzPct val="100000"/>
              <a:buFont typeface="Wingdings" panose="05000000000000000000" pitchFamily="2" charset="2"/>
              <a:buChar char="q"/>
            </a:pPr>
            <a:r>
              <a:rPr lang="en-US" sz="4800"/>
              <a:t>Level of integration</a:t>
            </a:r>
          </a:p>
          <a:p>
            <a:pPr marL="1630363" lvl="1" indent="-685800">
              <a:spcBef>
                <a:spcPts val="600"/>
              </a:spcBef>
              <a:spcAft>
                <a:spcPts val="0"/>
              </a:spcAft>
              <a:buSzPct val="100000"/>
              <a:buFont typeface="Wingdings" panose="05000000000000000000" pitchFamily="2" charset="2"/>
              <a:buChar char="q"/>
            </a:pPr>
            <a:r>
              <a:rPr lang="en-US" sz="4800"/>
              <a:t>Ease of navigation to/from EHR</a:t>
            </a:r>
          </a:p>
        </p:txBody>
      </p:sp>
      <p:sp>
        <p:nvSpPr>
          <p:cNvPr id="6" name="Google Shape;1254;p187">
            <a:extLst>
              <a:ext uri="{FF2B5EF4-FFF2-40B4-BE49-F238E27FC236}">
                <a16:creationId xmlns:a16="http://schemas.microsoft.com/office/drawing/2014/main" id="{3A3694DC-1AF9-E7D0-96CD-8B1B13427300}"/>
              </a:ext>
            </a:extLst>
          </p:cNvPr>
          <p:cNvSpPr/>
          <p:nvPr/>
        </p:nvSpPr>
        <p:spPr>
          <a:xfrm>
            <a:off x="6408064" y="2468880"/>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7" name="Footer Placeholder 2">
            <a:extLst>
              <a:ext uri="{FF2B5EF4-FFF2-40B4-BE49-F238E27FC236}">
                <a16:creationId xmlns:a16="http://schemas.microsoft.com/office/drawing/2014/main" id="{81333A00-326B-07BC-41E1-73DD6B2E5EEE}"/>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2023-2025 by Ingenium Consulting Group, Inc.</a:t>
            </a:r>
          </a:p>
        </p:txBody>
      </p:sp>
    </p:spTree>
    <p:extLst>
      <p:ext uri="{BB962C8B-B14F-4D97-AF65-F5344CB8AC3E}">
        <p14:creationId xmlns:p14="http://schemas.microsoft.com/office/powerpoint/2010/main" val="6037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CA2E019-647D-2186-1F81-82E7792B8AF1}"/>
              </a:ext>
            </a:extLst>
          </p:cNvPr>
          <p:cNvSpPr/>
          <p:nvPr/>
        </p:nvSpPr>
        <p:spPr>
          <a:xfrm>
            <a:off x="3962400" y="3510116"/>
            <a:ext cx="16459200" cy="8948584"/>
          </a:xfrm>
          <a:prstGeom prst="roundRect">
            <a:avLst>
              <a:gd name="adj" fmla="val 58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lumMod val="95000"/>
                </a:schemeClr>
              </a:solidFill>
            </a:endParaRPr>
          </a:p>
        </p:txBody>
      </p:sp>
      <p:sp>
        <p:nvSpPr>
          <p:cNvPr id="2" name="Title 1">
            <a:extLst>
              <a:ext uri="{FF2B5EF4-FFF2-40B4-BE49-F238E27FC236}">
                <a16:creationId xmlns:a16="http://schemas.microsoft.com/office/drawing/2014/main" id="{82DBACD0-828B-4F87-8412-EE60F93F1A76}"/>
              </a:ext>
            </a:extLst>
          </p:cNvPr>
          <p:cNvSpPr>
            <a:spLocks noGrp="1"/>
          </p:cNvSpPr>
          <p:nvPr>
            <p:ph type="title"/>
          </p:nvPr>
        </p:nvSpPr>
        <p:spPr/>
        <p:txBody>
          <a:bodyPr/>
          <a:lstStyle/>
          <a:p>
            <a:r>
              <a:rPr lang="en-US"/>
              <a:t>Vendor Selection Process</a:t>
            </a:r>
          </a:p>
        </p:txBody>
      </p:sp>
      <p:pic>
        <p:nvPicPr>
          <p:cNvPr id="4" name="image54.png">
            <a:extLst>
              <a:ext uri="{FF2B5EF4-FFF2-40B4-BE49-F238E27FC236}">
                <a16:creationId xmlns:a16="http://schemas.microsoft.com/office/drawing/2014/main" id="{7D025606-22EB-4E2C-82F9-25FA0ABF249B}"/>
              </a:ext>
            </a:extLst>
          </p:cNvPr>
          <p:cNvPicPr/>
          <p:nvPr/>
        </p:nvPicPr>
        <p:blipFill>
          <a:blip r:embed="rId2"/>
          <a:srcRect/>
          <a:stretch>
            <a:fillRect/>
          </a:stretch>
        </p:blipFill>
        <p:spPr>
          <a:xfrm>
            <a:off x="4231596" y="3926367"/>
            <a:ext cx="15920808" cy="8270550"/>
          </a:xfrm>
          <a:prstGeom prst="rect">
            <a:avLst/>
          </a:prstGeom>
          <a:ln/>
        </p:spPr>
      </p:pic>
      <p:sp>
        <p:nvSpPr>
          <p:cNvPr id="7" name="Google Shape;1254;p187">
            <a:extLst>
              <a:ext uri="{FF2B5EF4-FFF2-40B4-BE49-F238E27FC236}">
                <a16:creationId xmlns:a16="http://schemas.microsoft.com/office/drawing/2014/main" id="{71FCC899-A69F-9EC6-A4D9-F7A72103528F}"/>
              </a:ext>
            </a:extLst>
          </p:cNvPr>
          <p:cNvSpPr/>
          <p:nvPr/>
        </p:nvSpPr>
        <p:spPr>
          <a:xfrm>
            <a:off x="6408064" y="2468880"/>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8" name="Footer Placeholder 2">
            <a:extLst>
              <a:ext uri="{FF2B5EF4-FFF2-40B4-BE49-F238E27FC236}">
                <a16:creationId xmlns:a16="http://schemas.microsoft.com/office/drawing/2014/main" id="{D5095BCE-FF39-AA73-F60B-616B735D4448}"/>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2023-2025 by Ingenium Consulting Group, Inc.</a:t>
            </a:r>
          </a:p>
        </p:txBody>
      </p:sp>
    </p:spTree>
    <p:extLst>
      <p:ext uri="{BB962C8B-B14F-4D97-AF65-F5344CB8AC3E}">
        <p14:creationId xmlns:p14="http://schemas.microsoft.com/office/powerpoint/2010/main" val="174583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1185-BE00-0D9E-AAFE-9FC99F7BA6C8}"/>
              </a:ext>
            </a:extLst>
          </p:cNvPr>
          <p:cNvSpPr>
            <a:spLocks noGrp="1"/>
          </p:cNvSpPr>
          <p:nvPr>
            <p:ph type="title"/>
          </p:nvPr>
        </p:nvSpPr>
        <p:spPr/>
        <p:txBody>
          <a:bodyPr>
            <a:normAutofit/>
          </a:bodyPr>
          <a:lstStyle/>
          <a:p>
            <a:r>
              <a:rPr lang="en-US"/>
              <a:t>MATRC Vendor Selection toolkit</a:t>
            </a:r>
          </a:p>
        </p:txBody>
      </p:sp>
      <p:pic>
        <p:nvPicPr>
          <p:cNvPr id="2050" name="Picture 2" descr="vendor-selection-tookit">
            <a:extLst>
              <a:ext uri="{FF2B5EF4-FFF2-40B4-BE49-F238E27FC236}">
                <a16:creationId xmlns:a16="http://schemas.microsoft.com/office/drawing/2014/main" id="{564CE8C3-8A4A-3932-D30C-7725D58A648F}"/>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4914900" y="6343650"/>
            <a:ext cx="14478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extLst>
              <a:ext uri="{FF2B5EF4-FFF2-40B4-BE49-F238E27FC236}">
                <a16:creationId xmlns:a16="http://schemas.microsoft.com/office/drawing/2014/main" id="{340A9D5A-317B-A941-8EE7-3CAAC57083A6}"/>
              </a:ext>
            </a:extLst>
          </p:cNvPr>
          <p:cNvPicPr>
            <a:picLocks noChangeAspect="1"/>
          </p:cNvPicPr>
          <p:nvPr/>
        </p:nvPicPr>
        <p:blipFill>
          <a:blip r:embed="rId4"/>
          <a:stretch>
            <a:fillRect/>
          </a:stretch>
        </p:blipFill>
        <p:spPr>
          <a:xfrm>
            <a:off x="7924424" y="2758084"/>
            <a:ext cx="8687552" cy="4099916"/>
          </a:xfrm>
          <a:prstGeom prst="rect">
            <a:avLst/>
          </a:prstGeom>
          <a:ln w="28575">
            <a:solidFill>
              <a:schemeClr val="accent5">
                <a:lumMod val="75000"/>
              </a:schemeClr>
            </a:solidFill>
          </a:ln>
        </p:spPr>
      </p:pic>
      <p:sp>
        <p:nvSpPr>
          <p:cNvPr id="6" name="TextBox 5">
            <a:extLst>
              <a:ext uri="{FF2B5EF4-FFF2-40B4-BE49-F238E27FC236}">
                <a16:creationId xmlns:a16="http://schemas.microsoft.com/office/drawing/2014/main" id="{174CC7F5-9F9F-2805-AF12-82B17E8BE696}"/>
              </a:ext>
            </a:extLst>
          </p:cNvPr>
          <p:cNvSpPr txBox="1"/>
          <p:nvPr/>
        </p:nvSpPr>
        <p:spPr>
          <a:xfrm>
            <a:off x="3162300" y="11240869"/>
            <a:ext cx="18079066" cy="646331"/>
          </a:xfrm>
          <a:prstGeom prst="rect">
            <a:avLst/>
          </a:prstGeom>
          <a:noFill/>
        </p:spPr>
        <p:txBody>
          <a:bodyPr wrap="square">
            <a:spAutoFit/>
          </a:bodyPr>
          <a:lstStyle/>
          <a:p>
            <a:pPr algn="ctr"/>
            <a:r>
              <a:rPr lang="en-US" sz="3600">
                <a:latin typeface="Rubik" pitchFamily="2" charset="-79"/>
                <a:cs typeface="Rubik" pitchFamily="2" charset="-79"/>
                <a:hlinkClick r:id="rId5"/>
              </a:rPr>
              <a:t>matrc.org/explore-telehealth/matrc-vendor-selection-toolkit/</a:t>
            </a:r>
            <a:endParaRPr lang="en-US" sz="3600">
              <a:latin typeface="Rubik" pitchFamily="2" charset="-79"/>
              <a:cs typeface="Rubik" pitchFamily="2" charset="-79"/>
            </a:endParaRPr>
          </a:p>
        </p:txBody>
      </p:sp>
    </p:spTree>
    <p:extLst>
      <p:ext uri="{BB962C8B-B14F-4D97-AF65-F5344CB8AC3E}">
        <p14:creationId xmlns:p14="http://schemas.microsoft.com/office/powerpoint/2010/main" val="1032940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44"/>
          <p:cNvSpPr/>
          <p:nvPr/>
        </p:nvSpPr>
        <p:spPr>
          <a:xfrm>
            <a:off x="1610546" y="3398613"/>
            <a:ext cx="5065800" cy="6294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en-US" sz="3600" b="0" i="0" u="none" strike="noStrike" cap="none">
                <a:solidFill>
                  <a:srgbClr val="000000"/>
                </a:solidFill>
                <a:latin typeface="Rubik" pitchFamily="2" charset="-79"/>
                <a:cs typeface="Rubik" pitchFamily="2" charset="-79"/>
                <a:sym typeface="Arial"/>
              </a:rPr>
              <a:t>Vital Sign Devices</a:t>
            </a:r>
            <a:endParaRPr sz="3600" b="0" i="0" u="none" strike="noStrike" cap="none">
              <a:solidFill>
                <a:srgbClr val="000000"/>
              </a:solidFill>
              <a:latin typeface="Rubik" pitchFamily="2" charset="-79"/>
              <a:cs typeface="Rubik" pitchFamily="2" charset="-79"/>
              <a:sym typeface="Arial"/>
            </a:endParaRPr>
          </a:p>
        </p:txBody>
      </p:sp>
      <p:sp>
        <p:nvSpPr>
          <p:cNvPr id="905" name="Google Shape;905;p44"/>
          <p:cNvSpPr/>
          <p:nvPr/>
        </p:nvSpPr>
        <p:spPr>
          <a:xfrm>
            <a:off x="1610546" y="5323107"/>
            <a:ext cx="5065800" cy="6294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en-US" sz="3600" b="0" i="0" u="none" strike="noStrike" cap="none">
                <a:solidFill>
                  <a:srgbClr val="000000"/>
                </a:solidFill>
                <a:latin typeface="Rubik" pitchFamily="2" charset="-79"/>
                <a:cs typeface="Rubik" pitchFamily="2" charset="-79"/>
                <a:sym typeface="Arial"/>
              </a:rPr>
              <a:t>Home Hub/Tablet</a:t>
            </a:r>
            <a:endParaRPr sz="3600" b="0" i="0" u="none" strike="noStrike" cap="none">
              <a:solidFill>
                <a:srgbClr val="000000"/>
              </a:solidFill>
              <a:latin typeface="Rubik" pitchFamily="2" charset="-79"/>
              <a:cs typeface="Rubik" pitchFamily="2" charset="-79"/>
              <a:sym typeface="Arial"/>
            </a:endParaRPr>
          </a:p>
        </p:txBody>
      </p:sp>
      <p:sp>
        <p:nvSpPr>
          <p:cNvPr id="906" name="Google Shape;906;p44"/>
          <p:cNvSpPr/>
          <p:nvPr/>
        </p:nvSpPr>
        <p:spPr>
          <a:xfrm>
            <a:off x="1610546" y="6051187"/>
            <a:ext cx="5065800" cy="547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90000"/>
              </a:lnSpc>
              <a:spcBef>
                <a:spcPts val="0"/>
              </a:spcBef>
              <a:spcAft>
                <a:spcPts val="0"/>
              </a:spcAft>
              <a:buClr>
                <a:srgbClr val="000000"/>
              </a:buClr>
              <a:buSzPts val="4800"/>
              <a:buFont typeface="Arial"/>
              <a:buNone/>
            </a:pPr>
            <a:r>
              <a:rPr lang="en-US" sz="3600" b="0" i="0" u="none" strike="noStrike" cap="none">
                <a:solidFill>
                  <a:srgbClr val="000000"/>
                </a:solidFill>
                <a:latin typeface="Rubik" pitchFamily="2" charset="-79"/>
                <a:cs typeface="Rubik" pitchFamily="2" charset="-79"/>
                <a:sym typeface="Arial"/>
              </a:rPr>
              <a:t>Clinical Dashboard</a:t>
            </a:r>
            <a:endParaRPr sz="3600" b="0" i="0" u="none" strike="noStrike" cap="none">
              <a:solidFill>
                <a:srgbClr val="000000"/>
              </a:solidFill>
              <a:latin typeface="Rubik" pitchFamily="2" charset="-79"/>
              <a:cs typeface="Rubik" pitchFamily="2" charset="-79"/>
              <a:sym typeface="Arial"/>
            </a:endParaRPr>
          </a:p>
        </p:txBody>
      </p:sp>
      <p:sp>
        <p:nvSpPr>
          <p:cNvPr id="907" name="Google Shape;907;p4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Font typeface="Rubik Medium"/>
              <a:buNone/>
            </a:pPr>
            <a:r>
              <a:rPr lang="en-US"/>
              <a:t>RPM System Options</a:t>
            </a:r>
            <a:endParaRPr/>
          </a:p>
        </p:txBody>
      </p:sp>
      <p:sp>
        <p:nvSpPr>
          <p:cNvPr id="908" name="Google Shape;908;p44"/>
          <p:cNvSpPr txBox="1">
            <a:spLocks noGrp="1"/>
          </p:cNvSpPr>
          <p:nvPr>
            <p:ph type="ftr" idx="4294967295"/>
          </p:nvPr>
        </p:nvSpPr>
        <p:spPr>
          <a:xfrm>
            <a:off x="0" y="12712700"/>
            <a:ext cx="8229600" cy="730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r>
              <a:rPr lang="en-US"/>
              <a:t>(c) 2020-2025 by Ingenium Consulting Group, Inc.</a:t>
            </a:r>
            <a:endParaRPr/>
          </a:p>
        </p:txBody>
      </p:sp>
      <p:sp>
        <p:nvSpPr>
          <p:cNvPr id="909" name="Google Shape;909;p44"/>
          <p:cNvSpPr/>
          <p:nvPr/>
        </p:nvSpPr>
        <p:spPr>
          <a:xfrm>
            <a:off x="17314800" y="7226587"/>
            <a:ext cx="2421000" cy="3419832"/>
          </a:xfrm>
          <a:prstGeom prst="rect">
            <a:avLst/>
          </a:prstGeom>
          <a:solidFill>
            <a:srgbClr val="00DADA"/>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RPM</a:t>
            </a:r>
            <a:br>
              <a:rPr lang="en-US" sz="2800" b="1" i="0" u="none" strike="noStrike" cap="none">
                <a:solidFill>
                  <a:srgbClr val="FEFEFE"/>
                </a:solidFill>
                <a:latin typeface="Arial"/>
                <a:ea typeface="Arial"/>
                <a:cs typeface="Arial"/>
                <a:sym typeface="Arial"/>
              </a:rPr>
            </a:br>
            <a:r>
              <a:rPr lang="en-US" sz="2800" b="1" i="0" u="none" strike="noStrike" cap="none">
                <a:solidFill>
                  <a:srgbClr val="FEFEFE"/>
                </a:solidFill>
                <a:latin typeface="Arial"/>
                <a:ea typeface="Arial"/>
                <a:cs typeface="Arial"/>
                <a:sym typeface="Arial"/>
              </a:rPr>
              <a:t>Service Provider</a:t>
            </a:r>
            <a:endParaRPr sz="2800" b="1" i="0" u="none" strike="noStrike" cap="none">
              <a:solidFill>
                <a:srgbClr val="FEFEFE"/>
              </a:solidFill>
              <a:latin typeface="Arial"/>
              <a:ea typeface="Arial"/>
              <a:cs typeface="Arial"/>
              <a:sym typeface="Arial"/>
            </a:endParaRPr>
          </a:p>
        </p:txBody>
      </p:sp>
      <p:sp>
        <p:nvSpPr>
          <p:cNvPr id="910" name="Google Shape;910;p44"/>
          <p:cNvSpPr/>
          <p:nvPr/>
        </p:nvSpPr>
        <p:spPr>
          <a:xfrm>
            <a:off x="15952706" y="4413881"/>
            <a:ext cx="3753600" cy="731520"/>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RPM Vendor</a:t>
            </a:r>
            <a:endParaRPr sz="2800" b="1" i="0" u="none" strike="noStrike" cap="none">
              <a:solidFill>
                <a:srgbClr val="FEFEFE"/>
              </a:solidFill>
              <a:latin typeface="Arial"/>
              <a:ea typeface="Arial"/>
              <a:cs typeface="Arial"/>
              <a:sym typeface="Arial"/>
            </a:endParaRPr>
          </a:p>
        </p:txBody>
      </p:sp>
      <p:sp>
        <p:nvSpPr>
          <p:cNvPr id="911" name="Google Shape;911;p44"/>
          <p:cNvSpPr/>
          <p:nvPr/>
        </p:nvSpPr>
        <p:spPr>
          <a:xfrm>
            <a:off x="17829506" y="5912984"/>
            <a:ext cx="1876800" cy="863098"/>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600"/>
              <a:buFont typeface="Arial"/>
              <a:buNone/>
            </a:pPr>
            <a:r>
              <a:rPr lang="en-US" sz="2600" b="1" i="0" u="none" strike="noStrike" cap="none">
                <a:solidFill>
                  <a:srgbClr val="FEFEFE"/>
                </a:solidFill>
                <a:latin typeface="Arial"/>
                <a:ea typeface="Arial"/>
                <a:cs typeface="Arial"/>
                <a:sym typeface="Arial"/>
              </a:rPr>
              <a:t>Tablet</a:t>
            </a:r>
            <a:endParaRPr sz="2600" b="1" i="0" u="none" strike="noStrike" cap="none">
              <a:solidFill>
                <a:srgbClr val="FEFEFE"/>
              </a:solidFill>
              <a:latin typeface="Arial"/>
              <a:ea typeface="Arial"/>
              <a:cs typeface="Arial"/>
              <a:sym typeface="Arial"/>
            </a:endParaRPr>
          </a:p>
        </p:txBody>
      </p:sp>
      <p:sp>
        <p:nvSpPr>
          <p:cNvPr id="912" name="Google Shape;912;p44"/>
          <p:cNvSpPr/>
          <p:nvPr/>
        </p:nvSpPr>
        <p:spPr>
          <a:xfrm>
            <a:off x="13401454" y="5160641"/>
            <a:ext cx="6304852" cy="731520"/>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Wireless (Bluetooth) Automated</a:t>
            </a:r>
            <a:endParaRPr sz="2800" b="1" i="0" u="none" strike="noStrike" cap="none">
              <a:solidFill>
                <a:srgbClr val="FEFEFE"/>
              </a:solidFill>
              <a:latin typeface="Arial"/>
              <a:ea typeface="Arial"/>
              <a:cs typeface="Arial"/>
              <a:sym typeface="Arial"/>
            </a:endParaRPr>
          </a:p>
        </p:txBody>
      </p:sp>
      <p:sp>
        <p:nvSpPr>
          <p:cNvPr id="913" name="Google Shape;913;p44"/>
          <p:cNvSpPr/>
          <p:nvPr/>
        </p:nvSpPr>
        <p:spPr>
          <a:xfrm>
            <a:off x="15952706" y="5912976"/>
            <a:ext cx="1876800" cy="863098"/>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600"/>
              <a:buFont typeface="Arial"/>
              <a:buNone/>
            </a:pPr>
            <a:r>
              <a:rPr lang="en-US" sz="2600" b="1" i="0" u="none" strike="noStrike" cap="none">
                <a:solidFill>
                  <a:srgbClr val="FEFEFE"/>
                </a:solidFill>
                <a:latin typeface="Arial"/>
                <a:ea typeface="Arial"/>
                <a:cs typeface="Arial"/>
                <a:sym typeface="Arial"/>
              </a:rPr>
              <a:t>Hub</a:t>
            </a:r>
            <a:endParaRPr sz="2600" b="1" i="0" u="none" strike="noStrike" cap="none">
              <a:solidFill>
                <a:srgbClr val="FEFEFE"/>
              </a:solidFill>
              <a:latin typeface="Arial"/>
              <a:ea typeface="Arial"/>
              <a:cs typeface="Arial"/>
              <a:sym typeface="Arial"/>
            </a:endParaRPr>
          </a:p>
        </p:txBody>
      </p:sp>
      <p:sp>
        <p:nvSpPr>
          <p:cNvPr id="914" name="Google Shape;914;p44"/>
          <p:cNvSpPr/>
          <p:nvPr/>
        </p:nvSpPr>
        <p:spPr>
          <a:xfrm>
            <a:off x="13401454" y="5907402"/>
            <a:ext cx="2554200" cy="863098"/>
          </a:xfrm>
          <a:prstGeom prst="rect">
            <a:avLst/>
          </a:prstGeom>
          <a:solidFill>
            <a:srgbClr val="A2C4C9"/>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600"/>
              <a:buFont typeface="Arial"/>
              <a:buNone/>
            </a:pPr>
            <a:r>
              <a:rPr lang="en-US" sz="2600" b="1" i="0" u="none" strike="noStrike" cap="none">
                <a:solidFill>
                  <a:srgbClr val="FEFEFE"/>
                </a:solidFill>
                <a:latin typeface="Arial"/>
                <a:ea typeface="Arial"/>
                <a:cs typeface="Arial"/>
                <a:sym typeface="Arial"/>
              </a:rPr>
              <a:t>Apps on</a:t>
            </a:r>
            <a:br>
              <a:rPr lang="en-US" sz="2600" b="1" i="0" u="none" strike="noStrike" cap="none">
                <a:solidFill>
                  <a:srgbClr val="FEFEFE"/>
                </a:solidFill>
                <a:latin typeface="Arial"/>
                <a:ea typeface="Arial"/>
                <a:cs typeface="Arial"/>
                <a:sym typeface="Arial"/>
              </a:rPr>
            </a:br>
            <a:r>
              <a:rPr lang="en-US" sz="2600" b="1" i="0" u="none" strike="noStrike" cap="none">
                <a:solidFill>
                  <a:srgbClr val="FEFEFE"/>
                </a:solidFill>
                <a:latin typeface="Arial"/>
                <a:ea typeface="Arial"/>
                <a:cs typeface="Arial"/>
                <a:sym typeface="Arial"/>
              </a:rPr>
              <a:t>Phone/Tablet</a:t>
            </a:r>
            <a:endParaRPr sz="2600" b="1" i="0" u="none" strike="noStrike" cap="none">
              <a:solidFill>
                <a:srgbClr val="FEFEFE"/>
              </a:solidFill>
              <a:latin typeface="Arial"/>
              <a:ea typeface="Arial"/>
              <a:cs typeface="Arial"/>
              <a:sym typeface="Arial"/>
            </a:endParaRPr>
          </a:p>
        </p:txBody>
      </p:sp>
      <p:sp>
        <p:nvSpPr>
          <p:cNvPr id="915" name="Google Shape;915;p44"/>
          <p:cNvSpPr/>
          <p:nvPr/>
        </p:nvSpPr>
        <p:spPr>
          <a:xfrm>
            <a:off x="12310200" y="5145402"/>
            <a:ext cx="1097400" cy="1625098"/>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Call</a:t>
            </a:r>
            <a:endParaRPr sz="2800" b="1" i="0" u="none" strike="noStrike" cap="none">
              <a:solidFill>
                <a:srgbClr val="FEFEFE"/>
              </a:solidFill>
              <a:latin typeface="Arial"/>
              <a:ea typeface="Arial"/>
              <a:cs typeface="Arial"/>
              <a:sym typeface="Arial"/>
            </a:endParaRPr>
          </a:p>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In</a:t>
            </a:r>
            <a:endParaRPr sz="2800" b="1" i="0" u="none" strike="noStrike" cap="none">
              <a:solidFill>
                <a:srgbClr val="FEFEFE"/>
              </a:solidFill>
              <a:latin typeface="Arial"/>
              <a:ea typeface="Arial"/>
              <a:cs typeface="Arial"/>
              <a:sym typeface="Arial"/>
            </a:endParaRPr>
          </a:p>
        </p:txBody>
      </p:sp>
      <p:sp>
        <p:nvSpPr>
          <p:cNvPr id="916" name="Google Shape;916;p44"/>
          <p:cNvSpPr/>
          <p:nvPr/>
        </p:nvSpPr>
        <p:spPr>
          <a:xfrm>
            <a:off x="12305400" y="7226608"/>
            <a:ext cx="2455200" cy="3419834"/>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DIY</a:t>
            </a:r>
            <a:endParaRPr sz="2800" b="1" i="0" u="none" strike="noStrike" cap="none">
              <a:solidFill>
                <a:srgbClr val="FEFEFE"/>
              </a:solidFill>
              <a:latin typeface="Arial"/>
              <a:ea typeface="Arial"/>
              <a:cs typeface="Arial"/>
              <a:sym typeface="Arial"/>
            </a:endParaRPr>
          </a:p>
        </p:txBody>
      </p:sp>
      <p:sp>
        <p:nvSpPr>
          <p:cNvPr id="917" name="Google Shape;917;p44"/>
          <p:cNvSpPr/>
          <p:nvPr/>
        </p:nvSpPr>
        <p:spPr>
          <a:xfrm>
            <a:off x="6159386" y="9204441"/>
            <a:ext cx="5486400" cy="1452028"/>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3800" b="0" i="0" u="none" strike="noStrike" cap="none">
                <a:solidFill>
                  <a:srgbClr val="000000"/>
                </a:solidFill>
                <a:latin typeface="Rubik" pitchFamily="2" charset="-79"/>
                <a:cs typeface="Rubik" pitchFamily="2" charset="-79"/>
                <a:sym typeface="Arial"/>
              </a:rPr>
              <a:t>Technical/Operational </a:t>
            </a:r>
            <a:r>
              <a:rPr lang="en-US" sz="4000" b="1" i="0" u="none" strike="noStrike" cap="none">
                <a:solidFill>
                  <a:srgbClr val="000000"/>
                </a:solidFill>
                <a:latin typeface="Rubik" pitchFamily="2" charset="-79"/>
                <a:cs typeface="Rubik" pitchFamily="2" charset="-79"/>
                <a:sym typeface="Arial"/>
              </a:rPr>
              <a:t>Support</a:t>
            </a:r>
            <a:endParaRPr sz="4000" b="1" i="0" u="none" strike="noStrike" cap="none">
              <a:solidFill>
                <a:srgbClr val="000000"/>
              </a:solidFill>
              <a:latin typeface="Rubik" pitchFamily="2" charset="-79"/>
              <a:cs typeface="Rubik" pitchFamily="2" charset="-79"/>
              <a:sym typeface="Arial"/>
            </a:endParaRPr>
          </a:p>
        </p:txBody>
      </p:sp>
      <p:sp>
        <p:nvSpPr>
          <p:cNvPr id="918" name="Google Shape;918;p44"/>
          <p:cNvSpPr/>
          <p:nvPr/>
        </p:nvSpPr>
        <p:spPr>
          <a:xfrm>
            <a:off x="6159386" y="11047005"/>
            <a:ext cx="5486400" cy="146304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000" b="1" i="0" u="none" strike="noStrike" cap="none">
                <a:solidFill>
                  <a:schemeClr val="bg1"/>
                </a:solidFill>
                <a:latin typeface="Rubik" pitchFamily="2" charset="-79"/>
                <a:cs typeface="Rubik" pitchFamily="2" charset="-79"/>
                <a:sym typeface="Arial"/>
              </a:rPr>
              <a:t>Clinical Management</a:t>
            </a:r>
            <a:endParaRPr sz="4000" b="1" i="0" u="none" strike="noStrike" cap="none">
              <a:solidFill>
                <a:schemeClr val="bg1"/>
              </a:solidFill>
              <a:latin typeface="Rubik" pitchFamily="2" charset="-79"/>
              <a:cs typeface="Rubik" pitchFamily="2" charset="-79"/>
              <a:sym typeface="Arial"/>
            </a:endParaRPr>
          </a:p>
        </p:txBody>
      </p:sp>
      <p:sp>
        <p:nvSpPr>
          <p:cNvPr id="919" name="Google Shape;919;p44"/>
          <p:cNvSpPr/>
          <p:nvPr/>
        </p:nvSpPr>
        <p:spPr>
          <a:xfrm>
            <a:off x="14725790" y="3094247"/>
            <a:ext cx="2555832" cy="1225296"/>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Purchased</a:t>
            </a:r>
            <a:endParaRPr sz="2800" b="1" i="0" u="none" strike="noStrike" cap="none">
              <a:solidFill>
                <a:srgbClr val="FEFEFE"/>
              </a:solidFill>
              <a:latin typeface="Arial"/>
              <a:ea typeface="Arial"/>
              <a:cs typeface="Arial"/>
              <a:sym typeface="Arial"/>
            </a:endParaRPr>
          </a:p>
        </p:txBody>
      </p:sp>
      <p:sp>
        <p:nvSpPr>
          <p:cNvPr id="920" name="Google Shape;920;p44"/>
          <p:cNvSpPr/>
          <p:nvPr/>
        </p:nvSpPr>
        <p:spPr>
          <a:xfrm>
            <a:off x="17274002" y="3094247"/>
            <a:ext cx="2432304" cy="1225296"/>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Leased</a:t>
            </a:r>
            <a:endParaRPr sz="2800" b="1" i="0" u="none" strike="noStrike" cap="none">
              <a:solidFill>
                <a:srgbClr val="FEFEFE"/>
              </a:solidFill>
              <a:latin typeface="Arial"/>
              <a:ea typeface="Arial"/>
              <a:cs typeface="Arial"/>
              <a:sym typeface="Arial"/>
            </a:endParaRPr>
          </a:p>
        </p:txBody>
      </p:sp>
      <p:sp>
        <p:nvSpPr>
          <p:cNvPr id="921" name="Google Shape;921;p44"/>
          <p:cNvSpPr/>
          <p:nvPr/>
        </p:nvSpPr>
        <p:spPr>
          <a:xfrm>
            <a:off x="6159386" y="3086100"/>
            <a:ext cx="5486400" cy="1224382"/>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000" b="0" i="0" u="none" strike="noStrike" cap="none">
                <a:solidFill>
                  <a:srgbClr val="000000"/>
                </a:solidFill>
                <a:latin typeface="Rubik" pitchFamily="2" charset="-79"/>
                <a:cs typeface="Rubik" pitchFamily="2" charset="-79"/>
                <a:sym typeface="Arial"/>
              </a:rPr>
              <a:t>Vital Sign</a:t>
            </a:r>
            <a:br>
              <a:rPr lang="en-US" sz="4000" b="0" i="0" u="none" strike="noStrike" cap="none">
                <a:solidFill>
                  <a:srgbClr val="000000"/>
                </a:solidFill>
                <a:latin typeface="Rubik" pitchFamily="2" charset="-79"/>
                <a:cs typeface="Rubik" pitchFamily="2" charset="-79"/>
                <a:sym typeface="Arial"/>
              </a:rPr>
            </a:br>
            <a:r>
              <a:rPr lang="en-US" sz="4000" b="1" i="0" u="none" strike="noStrike" cap="none">
                <a:solidFill>
                  <a:srgbClr val="000000"/>
                </a:solidFill>
                <a:latin typeface="Rubik" pitchFamily="2" charset="-79"/>
                <a:cs typeface="Rubik" pitchFamily="2" charset="-79"/>
                <a:sym typeface="Arial"/>
              </a:rPr>
              <a:t>Monitoring</a:t>
            </a:r>
            <a:endParaRPr sz="4000" b="1" i="0" u="none" strike="noStrike" cap="none">
              <a:solidFill>
                <a:srgbClr val="000000"/>
              </a:solidFill>
              <a:latin typeface="Rubik" pitchFamily="2" charset="-79"/>
              <a:cs typeface="Rubik" pitchFamily="2" charset="-79"/>
              <a:sym typeface="Arial"/>
            </a:endParaRPr>
          </a:p>
        </p:txBody>
      </p:sp>
      <p:sp>
        <p:nvSpPr>
          <p:cNvPr id="922" name="Google Shape;922;p44"/>
          <p:cNvSpPr/>
          <p:nvPr/>
        </p:nvSpPr>
        <p:spPr>
          <a:xfrm>
            <a:off x="6159386" y="4431608"/>
            <a:ext cx="5486400" cy="2547178"/>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000" b="0" i="0" u="none" strike="noStrike" cap="none">
                <a:solidFill>
                  <a:srgbClr val="000000"/>
                </a:solidFill>
                <a:latin typeface="Rubik" pitchFamily="2" charset="-79"/>
                <a:cs typeface="Rubik" pitchFamily="2" charset="-79"/>
                <a:sym typeface="Arial"/>
              </a:rPr>
              <a:t>Vital Sign </a:t>
            </a:r>
            <a:br>
              <a:rPr lang="en-US" sz="4000" b="0" i="0" u="none" strike="noStrike" cap="none">
                <a:solidFill>
                  <a:srgbClr val="000000"/>
                </a:solidFill>
                <a:latin typeface="Rubik" pitchFamily="2" charset="-79"/>
                <a:cs typeface="Rubik" pitchFamily="2" charset="-79"/>
                <a:sym typeface="Arial"/>
              </a:rPr>
            </a:br>
            <a:r>
              <a:rPr lang="en-US" sz="4000" b="1" i="0" u="none" strike="noStrike" cap="none">
                <a:solidFill>
                  <a:srgbClr val="000000"/>
                </a:solidFill>
                <a:latin typeface="Rubik" pitchFamily="2" charset="-79"/>
                <a:cs typeface="Rubik" pitchFamily="2" charset="-79"/>
                <a:sym typeface="Arial"/>
              </a:rPr>
              <a:t>Data Collection,</a:t>
            </a:r>
            <a:br>
              <a:rPr lang="en-US" sz="4000" b="1" i="0" u="none" strike="noStrike" cap="none">
                <a:solidFill>
                  <a:srgbClr val="000000"/>
                </a:solidFill>
                <a:latin typeface="Rubik" pitchFamily="2" charset="-79"/>
                <a:cs typeface="Rubik" pitchFamily="2" charset="-79"/>
                <a:sym typeface="Arial"/>
              </a:rPr>
            </a:br>
            <a:r>
              <a:rPr lang="en-US" sz="4000" b="1" i="0" u="none" strike="noStrike" cap="none">
                <a:solidFill>
                  <a:srgbClr val="000000"/>
                </a:solidFill>
                <a:latin typeface="Rubik" pitchFamily="2" charset="-79"/>
                <a:cs typeface="Rubik" pitchFamily="2" charset="-79"/>
                <a:sym typeface="Arial"/>
              </a:rPr>
              <a:t>Transmission</a:t>
            </a:r>
            <a:br>
              <a:rPr lang="en-US" sz="4000" b="1" i="0" u="none" strike="noStrike" cap="none">
                <a:solidFill>
                  <a:srgbClr val="000000"/>
                </a:solidFill>
                <a:latin typeface="Rubik" pitchFamily="2" charset="-79"/>
                <a:cs typeface="Rubik" pitchFamily="2" charset="-79"/>
                <a:sym typeface="Arial"/>
              </a:rPr>
            </a:br>
            <a:r>
              <a:rPr lang="en-US" sz="4000" b="1" i="0" u="none" strike="noStrike" cap="none">
                <a:solidFill>
                  <a:srgbClr val="000000"/>
                </a:solidFill>
                <a:latin typeface="Rubik" pitchFamily="2" charset="-79"/>
                <a:cs typeface="Rubik" pitchFamily="2" charset="-79"/>
                <a:sym typeface="Arial"/>
              </a:rPr>
              <a:t>Review &amp; Analysis</a:t>
            </a:r>
            <a:endParaRPr sz="4000" b="1" i="0" u="none" strike="noStrike" cap="none">
              <a:solidFill>
                <a:srgbClr val="000000"/>
              </a:solidFill>
              <a:latin typeface="Rubik" pitchFamily="2" charset="-79"/>
              <a:cs typeface="Rubik" pitchFamily="2" charset="-79"/>
              <a:sym typeface="Arial"/>
            </a:endParaRPr>
          </a:p>
        </p:txBody>
      </p:sp>
      <p:sp>
        <p:nvSpPr>
          <p:cNvPr id="923" name="Google Shape;923;p44"/>
          <p:cNvSpPr/>
          <p:nvPr/>
        </p:nvSpPr>
        <p:spPr>
          <a:xfrm>
            <a:off x="6159386" y="7226587"/>
            <a:ext cx="5486400" cy="1930044"/>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000000"/>
              </a:buClr>
              <a:buSzPts val="4800"/>
              <a:buFont typeface="Arial"/>
              <a:buNone/>
            </a:pPr>
            <a:r>
              <a:rPr lang="en-US" sz="4000" b="1" i="0" u="none" strike="noStrike" cap="none">
                <a:solidFill>
                  <a:srgbClr val="000000"/>
                </a:solidFill>
                <a:latin typeface="Rubik" pitchFamily="2" charset="-79"/>
                <a:cs typeface="Rubik" pitchFamily="2" charset="-79"/>
                <a:sym typeface="Arial"/>
              </a:rPr>
              <a:t>Logistics</a:t>
            </a:r>
            <a:br>
              <a:rPr lang="en-US" sz="3200" b="0" i="0" u="none" strike="noStrike" cap="none">
                <a:solidFill>
                  <a:srgbClr val="000000"/>
                </a:solidFill>
                <a:latin typeface="Rubik" pitchFamily="2" charset="-79"/>
                <a:cs typeface="Rubik" pitchFamily="2" charset="-79"/>
                <a:sym typeface="Arial"/>
              </a:rPr>
            </a:br>
            <a:r>
              <a:rPr lang="en-US" sz="3400" b="0" i="0" u="none" strike="noStrike" cap="none">
                <a:solidFill>
                  <a:srgbClr val="000000"/>
                </a:solidFill>
                <a:latin typeface="Rubik" pitchFamily="2" charset="-79"/>
                <a:cs typeface="Rubik" pitchFamily="2" charset="-79"/>
                <a:sym typeface="Arial"/>
              </a:rPr>
              <a:t>Deployment &amp; Setup</a:t>
            </a:r>
            <a:br>
              <a:rPr lang="en-US" sz="3400" b="0" i="0" u="none" strike="noStrike" cap="none">
                <a:solidFill>
                  <a:srgbClr val="000000"/>
                </a:solidFill>
                <a:latin typeface="Rubik" pitchFamily="2" charset="-79"/>
                <a:cs typeface="Rubik" pitchFamily="2" charset="-79"/>
                <a:sym typeface="Arial"/>
              </a:rPr>
            </a:br>
            <a:r>
              <a:rPr lang="en-US" sz="3400" b="0" i="0" u="none" strike="noStrike" cap="none">
                <a:solidFill>
                  <a:srgbClr val="000000"/>
                </a:solidFill>
                <a:latin typeface="Rubik" pitchFamily="2" charset="-79"/>
                <a:cs typeface="Rubik" pitchFamily="2" charset="-79"/>
                <a:sym typeface="Arial"/>
              </a:rPr>
              <a:t>Retrieval &amp; Refurbishing</a:t>
            </a:r>
            <a:endParaRPr sz="3400" b="0" i="0" u="none" strike="noStrike" cap="none">
              <a:solidFill>
                <a:srgbClr val="000000"/>
              </a:solidFill>
              <a:latin typeface="Rubik" pitchFamily="2" charset="-79"/>
              <a:cs typeface="Rubik" pitchFamily="2" charset="-79"/>
              <a:sym typeface="Arial"/>
            </a:endParaRPr>
          </a:p>
        </p:txBody>
      </p:sp>
      <p:sp>
        <p:nvSpPr>
          <p:cNvPr id="924" name="Google Shape;924;p44"/>
          <p:cNvSpPr/>
          <p:nvPr/>
        </p:nvSpPr>
        <p:spPr>
          <a:xfrm>
            <a:off x="14760600" y="7226585"/>
            <a:ext cx="2554200" cy="3419832"/>
          </a:xfrm>
          <a:prstGeom prst="rect">
            <a:avLst/>
          </a:prstGeom>
          <a:solidFill>
            <a:srgbClr val="B4A7D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RPM </a:t>
            </a:r>
            <a:br>
              <a:rPr lang="en-US" sz="2800" b="1" i="0" u="none" strike="noStrike" cap="none">
                <a:solidFill>
                  <a:srgbClr val="FEFEFE"/>
                </a:solidFill>
                <a:latin typeface="Arial"/>
                <a:ea typeface="Arial"/>
                <a:cs typeface="Arial"/>
                <a:sym typeface="Arial"/>
              </a:rPr>
            </a:br>
            <a:r>
              <a:rPr lang="en-US" sz="2800" b="1" i="0" u="none" strike="noStrike" cap="none">
                <a:solidFill>
                  <a:srgbClr val="FEFEFE"/>
                </a:solidFill>
                <a:latin typeface="Arial"/>
                <a:ea typeface="Arial"/>
                <a:cs typeface="Arial"/>
                <a:sym typeface="Arial"/>
              </a:rPr>
              <a:t>Technology</a:t>
            </a:r>
            <a:br>
              <a:rPr lang="en-US" sz="2800" b="1" i="0" u="none" strike="noStrike" cap="none">
                <a:solidFill>
                  <a:srgbClr val="FEFEFE"/>
                </a:solidFill>
                <a:latin typeface="Arial"/>
                <a:ea typeface="Arial"/>
                <a:cs typeface="Arial"/>
                <a:sym typeface="Arial"/>
              </a:rPr>
            </a:br>
            <a:r>
              <a:rPr lang="en-US" sz="2800" b="1" i="0" u="none" strike="noStrike" cap="none">
                <a:solidFill>
                  <a:srgbClr val="FEFEFE"/>
                </a:solidFill>
                <a:latin typeface="Arial"/>
                <a:ea typeface="Arial"/>
                <a:cs typeface="Arial"/>
                <a:sym typeface="Arial"/>
              </a:rPr>
              <a:t>Vendor</a:t>
            </a:r>
            <a:endParaRPr sz="2800" b="1" i="0" u="none" strike="noStrike" cap="none">
              <a:solidFill>
                <a:srgbClr val="FEFEFE"/>
              </a:solidFill>
              <a:latin typeface="Arial"/>
              <a:ea typeface="Arial"/>
              <a:cs typeface="Arial"/>
              <a:sym typeface="Arial"/>
            </a:endParaRPr>
          </a:p>
        </p:txBody>
      </p:sp>
      <p:sp>
        <p:nvSpPr>
          <p:cNvPr id="925" name="Google Shape;925;p44"/>
          <p:cNvSpPr/>
          <p:nvPr/>
        </p:nvSpPr>
        <p:spPr>
          <a:xfrm>
            <a:off x="12301106" y="4413881"/>
            <a:ext cx="3651600" cy="73152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BYOD</a:t>
            </a:r>
            <a:endParaRPr sz="2800" b="1" i="0" u="none" strike="noStrike" cap="none">
              <a:solidFill>
                <a:srgbClr val="FEFEFE"/>
              </a:solidFill>
              <a:latin typeface="Arial"/>
              <a:ea typeface="Arial"/>
              <a:cs typeface="Arial"/>
              <a:sym typeface="Arial"/>
            </a:endParaRPr>
          </a:p>
        </p:txBody>
      </p:sp>
      <p:sp>
        <p:nvSpPr>
          <p:cNvPr id="926" name="Google Shape;926;p44"/>
          <p:cNvSpPr/>
          <p:nvPr/>
        </p:nvSpPr>
        <p:spPr>
          <a:xfrm>
            <a:off x="12305400" y="11778525"/>
            <a:ext cx="7405200" cy="73152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Internal (Physicians)</a:t>
            </a:r>
            <a:endParaRPr sz="2800" b="1" i="0" u="none" strike="noStrike" cap="none">
              <a:solidFill>
                <a:srgbClr val="FEFEFE"/>
              </a:solidFill>
              <a:latin typeface="Arial"/>
              <a:ea typeface="Arial"/>
              <a:cs typeface="Arial"/>
              <a:sym typeface="Arial"/>
            </a:endParaRPr>
          </a:p>
        </p:txBody>
      </p:sp>
      <p:sp>
        <p:nvSpPr>
          <p:cNvPr id="927" name="Google Shape;927;p44"/>
          <p:cNvSpPr/>
          <p:nvPr/>
        </p:nvSpPr>
        <p:spPr>
          <a:xfrm>
            <a:off x="12305600" y="11046983"/>
            <a:ext cx="3651600" cy="73152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Internal (RNs)</a:t>
            </a:r>
            <a:endParaRPr sz="2800" b="1" i="0" u="none" strike="noStrike" cap="none">
              <a:solidFill>
                <a:srgbClr val="FEFEFE"/>
              </a:solidFill>
              <a:latin typeface="Arial"/>
              <a:ea typeface="Arial"/>
              <a:cs typeface="Arial"/>
              <a:sym typeface="Arial"/>
            </a:endParaRPr>
          </a:p>
        </p:txBody>
      </p:sp>
      <p:sp>
        <p:nvSpPr>
          <p:cNvPr id="928" name="Google Shape;928;p44"/>
          <p:cNvSpPr/>
          <p:nvPr/>
        </p:nvSpPr>
        <p:spPr>
          <a:xfrm>
            <a:off x="15957000" y="11047005"/>
            <a:ext cx="3753600" cy="73152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External (RNs)</a:t>
            </a:r>
            <a:endParaRPr sz="2800" b="1" i="0" u="none" strike="noStrike" cap="none">
              <a:solidFill>
                <a:srgbClr val="FEFEFE"/>
              </a:solidFill>
              <a:latin typeface="Arial"/>
              <a:ea typeface="Arial"/>
              <a:cs typeface="Arial"/>
              <a:sym typeface="Arial"/>
            </a:endParaRPr>
          </a:p>
        </p:txBody>
      </p:sp>
      <p:sp>
        <p:nvSpPr>
          <p:cNvPr id="929" name="Google Shape;929;p44"/>
          <p:cNvSpPr/>
          <p:nvPr/>
        </p:nvSpPr>
        <p:spPr>
          <a:xfrm>
            <a:off x="12301106" y="3094247"/>
            <a:ext cx="2432304" cy="1225296"/>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90000"/>
              </a:lnSpc>
              <a:spcBef>
                <a:spcPts val="0"/>
              </a:spcBef>
              <a:spcAft>
                <a:spcPts val="0"/>
              </a:spcAft>
              <a:buClr>
                <a:srgbClr val="FEFEFE"/>
              </a:buClr>
              <a:buSzPts val="2800"/>
              <a:buFont typeface="Arial"/>
              <a:buNone/>
            </a:pPr>
            <a:r>
              <a:rPr lang="en-US" sz="2800" b="1" i="0" u="none" strike="noStrike" cap="none">
                <a:solidFill>
                  <a:srgbClr val="FEFEFE"/>
                </a:solidFill>
                <a:latin typeface="Arial"/>
                <a:ea typeface="Arial"/>
                <a:cs typeface="Arial"/>
                <a:sym typeface="Arial"/>
              </a:rPr>
              <a:t>BYOD</a:t>
            </a:r>
            <a:endParaRPr sz="2800" b="1" i="0" u="none" strike="noStrike" cap="none">
              <a:solidFill>
                <a:srgbClr val="FEFEFE"/>
              </a:solidFill>
              <a:latin typeface="Arial"/>
              <a:ea typeface="Arial"/>
              <a:cs typeface="Arial"/>
              <a:sym typeface="Arial"/>
            </a:endParaRPr>
          </a:p>
        </p:txBody>
      </p:sp>
    </p:spTree>
    <p:extLst>
      <p:ext uri="{BB962C8B-B14F-4D97-AF65-F5344CB8AC3E}">
        <p14:creationId xmlns:p14="http://schemas.microsoft.com/office/powerpoint/2010/main" val="2274317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
                                        </p:tgtEl>
                                        <p:attrNameLst>
                                          <p:attrName>style.visibility</p:attrName>
                                        </p:attrNameLst>
                                      </p:cBhvr>
                                      <p:to>
                                        <p:strVal val="visible"/>
                                      </p:to>
                                    </p:set>
                                    <p:animEffect transition="in" filter="fade">
                                      <p:cBhvr>
                                        <p:cTn id="7" dur="250"/>
                                        <p:tgtEl>
                                          <p:spTgt spid="92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904"/>
                                        </p:tgtEl>
                                        <p:attrNameLst>
                                          <p:attrName>style.visibility</p:attrName>
                                        </p:attrNameLst>
                                      </p:cBhvr>
                                      <p:to>
                                        <p:strVal val="visible"/>
                                      </p:to>
                                    </p:set>
                                    <p:animEffect transition="in" filter="fade">
                                      <p:cBhvr>
                                        <p:cTn id="11" dur="500"/>
                                        <p:tgtEl>
                                          <p:spTgt spid="90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922"/>
                                        </p:tgtEl>
                                        <p:attrNameLst>
                                          <p:attrName>style.visibility</p:attrName>
                                        </p:attrNameLst>
                                      </p:cBhvr>
                                      <p:to>
                                        <p:strVal val="visible"/>
                                      </p:to>
                                    </p:set>
                                    <p:animEffect transition="in" filter="fade">
                                      <p:cBhvr>
                                        <p:cTn id="15" dur="250"/>
                                        <p:tgtEl>
                                          <p:spTgt spid="92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05"/>
                                        </p:tgtEl>
                                        <p:attrNameLst>
                                          <p:attrName>style.visibility</p:attrName>
                                        </p:attrNameLst>
                                      </p:cBhvr>
                                      <p:to>
                                        <p:strVal val="visible"/>
                                      </p:to>
                                    </p:set>
                                    <p:animEffect transition="in" filter="fade">
                                      <p:cBhvr>
                                        <p:cTn id="19" dur="250"/>
                                        <p:tgtEl>
                                          <p:spTgt spid="905"/>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906"/>
                                        </p:tgtEl>
                                        <p:attrNameLst>
                                          <p:attrName>style.visibility</p:attrName>
                                        </p:attrNameLst>
                                      </p:cBhvr>
                                      <p:to>
                                        <p:strVal val="visible"/>
                                      </p:to>
                                    </p:set>
                                    <p:animEffect transition="in" filter="fade">
                                      <p:cBhvr>
                                        <p:cTn id="23" dur="250"/>
                                        <p:tgtEl>
                                          <p:spTgt spid="906"/>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923"/>
                                        </p:tgtEl>
                                        <p:attrNameLst>
                                          <p:attrName>style.visibility</p:attrName>
                                        </p:attrNameLst>
                                      </p:cBhvr>
                                      <p:to>
                                        <p:strVal val="visible"/>
                                      </p:to>
                                    </p:set>
                                    <p:animEffect transition="in" filter="fade">
                                      <p:cBhvr>
                                        <p:cTn id="27" dur="250"/>
                                        <p:tgtEl>
                                          <p:spTgt spid="923"/>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917"/>
                                        </p:tgtEl>
                                        <p:attrNameLst>
                                          <p:attrName>style.visibility</p:attrName>
                                        </p:attrNameLst>
                                      </p:cBhvr>
                                      <p:to>
                                        <p:strVal val="visible"/>
                                      </p:to>
                                    </p:set>
                                    <p:animEffect transition="in" filter="fade">
                                      <p:cBhvr>
                                        <p:cTn id="31" dur="250"/>
                                        <p:tgtEl>
                                          <p:spTgt spid="91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918"/>
                                        </p:tgtEl>
                                        <p:attrNameLst>
                                          <p:attrName>style.visibility</p:attrName>
                                        </p:attrNameLst>
                                      </p:cBhvr>
                                      <p:to>
                                        <p:strVal val="visible"/>
                                      </p:to>
                                    </p:set>
                                    <p:animEffect transition="in" filter="fade">
                                      <p:cBhvr>
                                        <p:cTn id="35" dur="250"/>
                                        <p:tgtEl>
                                          <p:spTgt spid="9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29"/>
                                        </p:tgtEl>
                                        <p:attrNameLst>
                                          <p:attrName>style.visibility</p:attrName>
                                        </p:attrNameLst>
                                      </p:cBhvr>
                                      <p:to>
                                        <p:strVal val="visible"/>
                                      </p:to>
                                    </p:set>
                                    <p:animEffect transition="in" filter="fade">
                                      <p:cBhvr>
                                        <p:cTn id="40" dur="500"/>
                                        <p:tgtEl>
                                          <p:spTgt spid="929"/>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19"/>
                                        </p:tgtEl>
                                        <p:attrNameLst>
                                          <p:attrName>style.visibility</p:attrName>
                                        </p:attrNameLst>
                                      </p:cBhvr>
                                      <p:to>
                                        <p:strVal val="visible"/>
                                      </p:to>
                                    </p:set>
                                    <p:animEffect transition="in" filter="fade">
                                      <p:cBhvr>
                                        <p:cTn id="44" dur="500"/>
                                        <p:tgtEl>
                                          <p:spTgt spid="919"/>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920"/>
                                        </p:tgtEl>
                                        <p:attrNameLst>
                                          <p:attrName>style.visibility</p:attrName>
                                        </p:attrNameLst>
                                      </p:cBhvr>
                                      <p:to>
                                        <p:strVal val="visible"/>
                                      </p:to>
                                    </p:set>
                                    <p:animEffect transition="in" filter="fade">
                                      <p:cBhvr>
                                        <p:cTn id="48" dur="500"/>
                                        <p:tgtEl>
                                          <p:spTgt spid="9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25"/>
                                        </p:tgtEl>
                                        <p:attrNameLst>
                                          <p:attrName>style.visibility</p:attrName>
                                        </p:attrNameLst>
                                      </p:cBhvr>
                                      <p:to>
                                        <p:strVal val="visible"/>
                                      </p:to>
                                    </p:set>
                                    <p:animEffect transition="in" filter="fade">
                                      <p:cBhvr>
                                        <p:cTn id="53" dur="500"/>
                                        <p:tgtEl>
                                          <p:spTgt spid="925"/>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910"/>
                                        </p:tgtEl>
                                        <p:attrNameLst>
                                          <p:attrName>style.visibility</p:attrName>
                                        </p:attrNameLst>
                                      </p:cBhvr>
                                      <p:to>
                                        <p:strVal val="visible"/>
                                      </p:to>
                                    </p:set>
                                    <p:animEffect transition="in" filter="fade">
                                      <p:cBhvr>
                                        <p:cTn id="57" dur="500"/>
                                        <p:tgtEl>
                                          <p:spTgt spid="9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5"/>
                                        </p:tgtEl>
                                        <p:attrNameLst>
                                          <p:attrName>style.visibility</p:attrName>
                                        </p:attrNameLst>
                                      </p:cBhvr>
                                      <p:to>
                                        <p:strVal val="visible"/>
                                      </p:to>
                                    </p:set>
                                    <p:animEffect transition="in" filter="fade">
                                      <p:cBhvr>
                                        <p:cTn id="62" dur="500"/>
                                        <p:tgtEl>
                                          <p:spTgt spid="9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12"/>
                                        </p:tgtEl>
                                        <p:attrNameLst>
                                          <p:attrName>style.visibility</p:attrName>
                                        </p:attrNameLst>
                                      </p:cBhvr>
                                      <p:to>
                                        <p:strVal val="visible"/>
                                      </p:to>
                                    </p:set>
                                    <p:animEffect transition="in" filter="fade">
                                      <p:cBhvr>
                                        <p:cTn id="67" dur="500"/>
                                        <p:tgtEl>
                                          <p:spTgt spid="912"/>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914"/>
                                        </p:tgtEl>
                                        <p:attrNameLst>
                                          <p:attrName>style.visibility</p:attrName>
                                        </p:attrNameLst>
                                      </p:cBhvr>
                                      <p:to>
                                        <p:strVal val="visible"/>
                                      </p:to>
                                    </p:set>
                                    <p:animEffect transition="in" filter="fade">
                                      <p:cBhvr>
                                        <p:cTn id="71" dur="500"/>
                                        <p:tgtEl>
                                          <p:spTgt spid="914"/>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913"/>
                                        </p:tgtEl>
                                        <p:attrNameLst>
                                          <p:attrName>style.visibility</p:attrName>
                                        </p:attrNameLst>
                                      </p:cBhvr>
                                      <p:to>
                                        <p:strVal val="visible"/>
                                      </p:to>
                                    </p:set>
                                    <p:animEffect transition="in" filter="fade">
                                      <p:cBhvr>
                                        <p:cTn id="75" dur="500"/>
                                        <p:tgtEl>
                                          <p:spTgt spid="913"/>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911"/>
                                        </p:tgtEl>
                                        <p:attrNameLst>
                                          <p:attrName>style.visibility</p:attrName>
                                        </p:attrNameLst>
                                      </p:cBhvr>
                                      <p:to>
                                        <p:strVal val="visible"/>
                                      </p:to>
                                    </p:set>
                                    <p:animEffect transition="in" filter="fade">
                                      <p:cBhvr>
                                        <p:cTn id="79" dur="500"/>
                                        <p:tgtEl>
                                          <p:spTgt spid="91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16"/>
                                        </p:tgtEl>
                                        <p:attrNameLst>
                                          <p:attrName>style.visibility</p:attrName>
                                        </p:attrNameLst>
                                      </p:cBhvr>
                                      <p:to>
                                        <p:strVal val="visible"/>
                                      </p:to>
                                    </p:set>
                                    <p:animEffect transition="in" filter="fade">
                                      <p:cBhvr>
                                        <p:cTn id="84" dur="500"/>
                                        <p:tgtEl>
                                          <p:spTgt spid="916"/>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924"/>
                                        </p:tgtEl>
                                        <p:attrNameLst>
                                          <p:attrName>style.visibility</p:attrName>
                                        </p:attrNameLst>
                                      </p:cBhvr>
                                      <p:to>
                                        <p:strVal val="visible"/>
                                      </p:to>
                                    </p:set>
                                    <p:animEffect transition="in" filter="fade">
                                      <p:cBhvr>
                                        <p:cTn id="88" dur="500"/>
                                        <p:tgtEl>
                                          <p:spTgt spid="924"/>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909"/>
                                        </p:tgtEl>
                                        <p:attrNameLst>
                                          <p:attrName>style.visibility</p:attrName>
                                        </p:attrNameLst>
                                      </p:cBhvr>
                                      <p:to>
                                        <p:strVal val="visible"/>
                                      </p:to>
                                    </p:set>
                                    <p:animEffect transition="in" filter="fade">
                                      <p:cBhvr>
                                        <p:cTn id="92" dur="500"/>
                                        <p:tgtEl>
                                          <p:spTgt spid="90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926"/>
                                        </p:tgtEl>
                                        <p:attrNameLst>
                                          <p:attrName>style.visibility</p:attrName>
                                        </p:attrNameLst>
                                      </p:cBhvr>
                                      <p:to>
                                        <p:strVal val="visible"/>
                                      </p:to>
                                    </p:set>
                                    <p:animEffect transition="in" filter="fade">
                                      <p:cBhvr>
                                        <p:cTn id="97" dur="500"/>
                                        <p:tgtEl>
                                          <p:spTgt spid="9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927"/>
                                        </p:tgtEl>
                                        <p:attrNameLst>
                                          <p:attrName>style.visibility</p:attrName>
                                        </p:attrNameLst>
                                      </p:cBhvr>
                                      <p:to>
                                        <p:strVal val="visible"/>
                                      </p:to>
                                    </p:set>
                                    <p:animEffect transition="in" filter="fade">
                                      <p:cBhvr>
                                        <p:cTn id="102" dur="500"/>
                                        <p:tgtEl>
                                          <p:spTgt spid="927"/>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928"/>
                                        </p:tgtEl>
                                        <p:attrNameLst>
                                          <p:attrName>style.visibility</p:attrName>
                                        </p:attrNameLst>
                                      </p:cBhvr>
                                      <p:to>
                                        <p:strVal val="visible"/>
                                      </p:to>
                                    </p:set>
                                    <p:animEffect transition="in" filter="fade">
                                      <p:cBhvr>
                                        <p:cTn id="106" dur="5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F313-07D5-9A53-D9DE-EE758CA0E83A}"/>
              </a:ext>
            </a:extLst>
          </p:cNvPr>
          <p:cNvSpPr>
            <a:spLocks noGrp="1"/>
          </p:cNvSpPr>
          <p:nvPr>
            <p:ph type="title"/>
          </p:nvPr>
        </p:nvSpPr>
        <p:spPr/>
        <p:txBody>
          <a:bodyPr/>
          <a:lstStyle/>
          <a:p>
            <a:r>
              <a:rPr lang="en-US"/>
              <a:t>Operationalization</a:t>
            </a:r>
          </a:p>
        </p:txBody>
      </p:sp>
      <p:sp>
        <p:nvSpPr>
          <p:cNvPr id="3" name="Text Placeholder 2">
            <a:extLst>
              <a:ext uri="{FF2B5EF4-FFF2-40B4-BE49-F238E27FC236}">
                <a16:creationId xmlns:a16="http://schemas.microsoft.com/office/drawing/2014/main" id="{234A0940-F44A-6CF0-467F-95EBA1294058}"/>
              </a:ext>
            </a:extLst>
          </p:cNvPr>
          <p:cNvSpPr>
            <a:spLocks noGrp="1"/>
          </p:cNvSpPr>
          <p:nvPr>
            <p:ph type="body" idx="1"/>
          </p:nvPr>
        </p:nvSpPr>
        <p:spPr/>
        <p:txBody>
          <a:bodyPr/>
          <a:lstStyle/>
          <a:p>
            <a:pPr>
              <a:spcBef>
                <a:spcPts val="0"/>
              </a:spcBef>
            </a:pPr>
            <a:r>
              <a:rPr lang="en-US" b="1"/>
              <a:t>After Vendor Selection: </a:t>
            </a:r>
            <a:r>
              <a:rPr lang="en-US"/>
              <a:t>update your workflows &amp; guides</a:t>
            </a:r>
          </a:p>
          <a:p>
            <a:pPr marL="1828800" lvl="1">
              <a:spcBef>
                <a:spcPts val="0"/>
              </a:spcBef>
              <a:buSzPct val="100000"/>
              <a:buFont typeface="DM Mono" panose="020B0509040201040103" pitchFamily="49" charset="0"/>
              <a:buChar char="●"/>
            </a:pPr>
            <a:r>
              <a:rPr lang="en-US" sz="4800"/>
              <a:t>Modify your Workflows to Fit the Vendor Solution</a:t>
            </a:r>
          </a:p>
          <a:p>
            <a:pPr marL="1828800" lvl="1">
              <a:spcBef>
                <a:spcPts val="0"/>
              </a:spcBef>
              <a:buSzPct val="100000"/>
              <a:buFont typeface="DM Mono" panose="020B0509040201040103" pitchFamily="49" charset="0"/>
              <a:buChar char="●"/>
            </a:pPr>
            <a:r>
              <a:rPr lang="en-US" sz="4800"/>
              <a:t>Update/Create the Patient-facing User Guides </a:t>
            </a:r>
          </a:p>
          <a:p>
            <a:pPr marL="1828800" lvl="1">
              <a:spcBef>
                <a:spcPts val="0"/>
              </a:spcBef>
              <a:buSzPct val="100000"/>
              <a:buFont typeface="DM Mono" panose="020B0509040201040103" pitchFamily="49" charset="0"/>
              <a:buChar char="●"/>
            </a:pPr>
            <a:r>
              <a:rPr lang="en-US" sz="4800"/>
              <a:t>Update the Monitoring Guide</a:t>
            </a:r>
          </a:p>
          <a:p>
            <a:r>
              <a:rPr lang="en-US" b="1"/>
              <a:t>Staffing Considerations</a:t>
            </a:r>
          </a:p>
          <a:p>
            <a:pPr marL="1828800" lvl="1">
              <a:spcBef>
                <a:spcPts val="0"/>
              </a:spcBef>
              <a:buSzPct val="100000"/>
              <a:buFont typeface="DM Mono" panose="020B0509040201040103" pitchFamily="49" charset="0"/>
              <a:buChar char="●"/>
            </a:pPr>
            <a:r>
              <a:rPr lang="en-US" sz="4800"/>
              <a:t>Who identifies the patient? (step #1)</a:t>
            </a:r>
          </a:p>
          <a:p>
            <a:pPr marL="1828800" lvl="1">
              <a:spcBef>
                <a:spcPts val="0"/>
              </a:spcBef>
              <a:buSzPct val="100000"/>
              <a:buFont typeface="DM Mono" panose="020B0509040201040103" pitchFamily="49" charset="0"/>
              <a:buChar char="●"/>
            </a:pPr>
            <a:r>
              <a:rPr lang="en-US" sz="4800"/>
              <a:t>Who enrolls the patient? (step #2)</a:t>
            </a:r>
          </a:p>
          <a:p>
            <a:pPr marL="1828800" lvl="1">
              <a:spcBef>
                <a:spcPts val="0"/>
              </a:spcBef>
              <a:buSzPct val="100000"/>
              <a:buFont typeface="DM Mono" panose="020B0509040201040103" pitchFamily="49" charset="0"/>
              <a:buChar char="●"/>
            </a:pPr>
            <a:r>
              <a:rPr lang="en-US" sz="4800"/>
              <a:t>Who assists the patient in the technology set up? (step #3)</a:t>
            </a:r>
          </a:p>
          <a:p>
            <a:pPr marL="1828800" lvl="1">
              <a:spcBef>
                <a:spcPts val="0"/>
              </a:spcBef>
              <a:buSzPct val="100000"/>
              <a:buFont typeface="DM Mono" panose="020B0509040201040103" pitchFamily="49" charset="0"/>
              <a:buChar char="●"/>
            </a:pPr>
            <a:r>
              <a:rPr lang="en-US" sz="4800"/>
              <a:t>Who monitors the patient data, follows up, troubleshoots, </a:t>
            </a:r>
            <a:br>
              <a:rPr lang="en-US" sz="4800"/>
            </a:br>
            <a:r>
              <a:rPr lang="en-US" sz="4800"/>
              <a:t>triages, escalates, adjust the care plan (step #4)</a:t>
            </a:r>
          </a:p>
          <a:p>
            <a:pPr marL="1828800" lvl="1">
              <a:spcBef>
                <a:spcPts val="0"/>
              </a:spcBef>
              <a:buSzPct val="100000"/>
              <a:buFont typeface="DM Mono" panose="020B0509040201040103" pitchFamily="49" charset="0"/>
              <a:buChar char="●"/>
            </a:pPr>
            <a:endParaRPr lang="en-US" sz="4800"/>
          </a:p>
          <a:p>
            <a:pPr marL="1828800" lvl="1">
              <a:spcBef>
                <a:spcPts val="0"/>
              </a:spcBef>
              <a:buSzPct val="100000"/>
              <a:buFont typeface="DM Mono" panose="020B0509040201040103" pitchFamily="49" charset="0"/>
              <a:buChar char="●"/>
            </a:pPr>
            <a:endParaRPr lang="en-US" sz="4800"/>
          </a:p>
          <a:p>
            <a:pPr marL="1828800" lvl="1">
              <a:spcBef>
                <a:spcPts val="0"/>
              </a:spcBef>
              <a:buSzPct val="100000"/>
              <a:buFont typeface="DM Mono" panose="020B0509040201040103" pitchFamily="49" charset="0"/>
              <a:buChar char="●"/>
            </a:pPr>
            <a:endParaRPr lang="en-US" sz="5800"/>
          </a:p>
          <a:p>
            <a:endParaRPr lang="en-US"/>
          </a:p>
        </p:txBody>
      </p:sp>
      <p:grpSp>
        <p:nvGrpSpPr>
          <p:cNvPr id="7" name="Group 6">
            <a:extLst>
              <a:ext uri="{FF2B5EF4-FFF2-40B4-BE49-F238E27FC236}">
                <a16:creationId xmlns:a16="http://schemas.microsoft.com/office/drawing/2014/main" id="{5B8FAAE4-708E-CD2F-4E32-C31DB8C99983}"/>
              </a:ext>
            </a:extLst>
          </p:cNvPr>
          <p:cNvGrpSpPr/>
          <p:nvPr/>
        </p:nvGrpSpPr>
        <p:grpSpPr>
          <a:xfrm>
            <a:off x="6432129" y="2565030"/>
            <a:ext cx="11496136" cy="736970"/>
            <a:chOff x="6432129" y="2565030"/>
            <a:chExt cx="11496136" cy="736970"/>
          </a:xfrm>
        </p:grpSpPr>
        <p:sp>
          <p:nvSpPr>
            <p:cNvPr id="4" name="Google Shape;1259;p187">
              <a:extLst>
                <a:ext uri="{FF2B5EF4-FFF2-40B4-BE49-F238E27FC236}">
                  <a16:creationId xmlns:a16="http://schemas.microsoft.com/office/drawing/2014/main" id="{19F51131-D8AB-B1DC-EF60-616F567F0A68}"/>
                </a:ext>
              </a:extLst>
            </p:cNvPr>
            <p:cNvSpPr/>
            <p:nvPr/>
          </p:nvSpPr>
          <p:spPr>
            <a:xfrm>
              <a:off x="6432129" y="2565030"/>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sp>
          <p:nvSpPr>
            <p:cNvPr id="5" name="Google Shape;1259;p187">
              <a:extLst>
                <a:ext uri="{FF2B5EF4-FFF2-40B4-BE49-F238E27FC236}">
                  <a16:creationId xmlns:a16="http://schemas.microsoft.com/office/drawing/2014/main" id="{BCF11C9F-B4AE-57AC-930C-C3A664E2BBC4}"/>
                </a:ext>
              </a:extLst>
            </p:cNvPr>
            <p:cNvSpPr/>
            <p:nvPr/>
          </p:nvSpPr>
          <p:spPr>
            <a:xfrm>
              <a:off x="15116129" y="2570480"/>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grpSp>
    </p:spTree>
    <p:extLst>
      <p:ext uri="{BB962C8B-B14F-4D97-AF65-F5344CB8AC3E}">
        <p14:creationId xmlns:p14="http://schemas.microsoft.com/office/powerpoint/2010/main" val="40666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7F298-E25F-A3B1-58BC-00CE5CEDF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A2BD4-4108-9D1B-E3E6-85B94A97EE1A}"/>
              </a:ext>
            </a:extLst>
          </p:cNvPr>
          <p:cNvSpPr>
            <a:spLocks noGrp="1"/>
          </p:cNvSpPr>
          <p:nvPr>
            <p:ph type="title"/>
          </p:nvPr>
        </p:nvSpPr>
        <p:spPr/>
        <p:txBody>
          <a:bodyPr/>
          <a:lstStyle/>
          <a:p>
            <a:r>
              <a:rPr lang="en-US"/>
              <a:t>Operationalization</a:t>
            </a:r>
          </a:p>
        </p:txBody>
      </p:sp>
      <p:sp>
        <p:nvSpPr>
          <p:cNvPr id="3" name="Text Placeholder 2">
            <a:extLst>
              <a:ext uri="{FF2B5EF4-FFF2-40B4-BE49-F238E27FC236}">
                <a16:creationId xmlns:a16="http://schemas.microsoft.com/office/drawing/2014/main" id="{08B1267F-08FE-34DC-8066-7FB626C3F8A8}"/>
              </a:ext>
            </a:extLst>
          </p:cNvPr>
          <p:cNvSpPr>
            <a:spLocks noGrp="1"/>
          </p:cNvSpPr>
          <p:nvPr>
            <p:ph type="body" idx="1"/>
          </p:nvPr>
        </p:nvSpPr>
        <p:spPr/>
        <p:txBody>
          <a:bodyPr/>
          <a:lstStyle/>
          <a:p>
            <a:pPr marL="0" lvl="0" indent="0">
              <a:spcBef>
                <a:spcPts val="0"/>
              </a:spcBef>
              <a:buNone/>
            </a:pPr>
            <a:r>
              <a:rPr lang="en-US" b="1"/>
              <a:t>Monitoring Nurse/Staff Considerations:</a:t>
            </a:r>
          </a:p>
          <a:p>
            <a:pPr marL="860425" lvl="0" indent="-860425">
              <a:spcBef>
                <a:spcPts val="0"/>
              </a:spcBef>
            </a:pPr>
            <a:r>
              <a:rPr lang="en-US"/>
              <a:t>1 FTE for approx. 75-150-200 patients </a:t>
            </a:r>
            <a:r>
              <a:rPr lang="en-US" sz="5600"/>
              <a:t>(but 0.2 FTE for ~25 pts.)</a:t>
            </a:r>
          </a:p>
          <a:p>
            <a:pPr marL="860425" lvl="0" indent="-860425">
              <a:spcBef>
                <a:spcPts val="0"/>
              </a:spcBef>
            </a:pPr>
            <a:r>
              <a:rPr lang="en-US" sz="5600"/>
              <a:t>Could also be a technician + RN (for clinical calls)</a:t>
            </a:r>
            <a:endParaRPr lang="en-US"/>
          </a:p>
          <a:p>
            <a:pPr marL="860425" lvl="0" indent="-860425">
              <a:spcBef>
                <a:spcPts val="1000"/>
              </a:spcBef>
            </a:pPr>
            <a:r>
              <a:rPr lang="en-US"/>
              <a:t>Vendors to outsource monitoring staff exist:</a:t>
            </a:r>
          </a:p>
          <a:p>
            <a:pPr marL="1460500" lvl="1" indent="-571500">
              <a:buSzPts val="7200"/>
            </a:pPr>
            <a:r>
              <a:rPr lang="en-US" sz="4800"/>
              <a:t>Many vendors are tied to their own RPM solution </a:t>
            </a:r>
          </a:p>
          <a:p>
            <a:pPr marL="1460500" lvl="1" indent="-571500">
              <a:buSzPts val="7200"/>
            </a:pPr>
            <a:r>
              <a:rPr lang="en-US" sz="4800"/>
              <a:t>Some vendors are technology-agnostic </a:t>
            </a:r>
            <a:endParaRPr lang="en-US"/>
          </a:p>
          <a:p>
            <a:endParaRPr lang="en-US"/>
          </a:p>
        </p:txBody>
      </p:sp>
      <p:grpSp>
        <p:nvGrpSpPr>
          <p:cNvPr id="7" name="Group 6">
            <a:extLst>
              <a:ext uri="{FF2B5EF4-FFF2-40B4-BE49-F238E27FC236}">
                <a16:creationId xmlns:a16="http://schemas.microsoft.com/office/drawing/2014/main" id="{4C8EECDB-5CCC-2F20-50C2-3FB7BA6917EF}"/>
              </a:ext>
            </a:extLst>
          </p:cNvPr>
          <p:cNvGrpSpPr/>
          <p:nvPr/>
        </p:nvGrpSpPr>
        <p:grpSpPr>
          <a:xfrm>
            <a:off x="6432129" y="2565030"/>
            <a:ext cx="11496136" cy="736970"/>
            <a:chOff x="6432129" y="2565030"/>
            <a:chExt cx="11496136" cy="736970"/>
          </a:xfrm>
        </p:grpSpPr>
        <p:sp>
          <p:nvSpPr>
            <p:cNvPr id="4" name="Google Shape;1259;p187">
              <a:extLst>
                <a:ext uri="{FF2B5EF4-FFF2-40B4-BE49-F238E27FC236}">
                  <a16:creationId xmlns:a16="http://schemas.microsoft.com/office/drawing/2014/main" id="{75305571-F91F-60CA-198E-D7B179F41EF1}"/>
                </a:ext>
              </a:extLst>
            </p:cNvPr>
            <p:cNvSpPr/>
            <p:nvPr/>
          </p:nvSpPr>
          <p:spPr>
            <a:xfrm>
              <a:off x="6432129" y="2565030"/>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sp>
          <p:nvSpPr>
            <p:cNvPr id="5" name="Google Shape;1259;p187">
              <a:extLst>
                <a:ext uri="{FF2B5EF4-FFF2-40B4-BE49-F238E27FC236}">
                  <a16:creationId xmlns:a16="http://schemas.microsoft.com/office/drawing/2014/main" id="{AF87B918-05CB-18F1-8DD6-01B023EEFE0E}"/>
                </a:ext>
              </a:extLst>
            </p:cNvPr>
            <p:cNvSpPr/>
            <p:nvPr/>
          </p:nvSpPr>
          <p:spPr>
            <a:xfrm>
              <a:off x="15116129" y="2570480"/>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grpSp>
      <p:sp>
        <p:nvSpPr>
          <p:cNvPr id="6" name="Google Shape;945;p46">
            <a:extLst>
              <a:ext uri="{FF2B5EF4-FFF2-40B4-BE49-F238E27FC236}">
                <a16:creationId xmlns:a16="http://schemas.microsoft.com/office/drawing/2014/main" id="{EA9A12E6-4149-FFED-6323-14D99B0AF671}"/>
              </a:ext>
            </a:extLst>
          </p:cNvPr>
          <p:cNvSpPr/>
          <p:nvPr/>
        </p:nvSpPr>
        <p:spPr>
          <a:xfrm>
            <a:off x="14508481" y="8458200"/>
            <a:ext cx="9286238" cy="3314700"/>
          </a:xfrm>
          <a:prstGeom prst="roundRect">
            <a:avLst>
              <a:gd name="adj" fmla="val 16667"/>
            </a:avLst>
          </a:prstGeom>
          <a:solidFill>
            <a:schemeClr val="accent4"/>
          </a:solidFill>
          <a:ln w="76200" cap="flat" cmpd="sng">
            <a:solidFill>
              <a:srgbClr val="6B4F09"/>
            </a:solidFill>
            <a:prstDash val="solid"/>
            <a:round/>
            <a:headEnd type="none" w="sm" len="sm"/>
            <a:tailEnd type="none" w="sm" len="sm"/>
          </a:ln>
        </p:spPr>
        <p:txBody>
          <a:bodyPr spcFirstLastPara="1" wrap="square" lIns="50800" tIns="50800" rIns="50800" bIns="50800" anchor="t" anchorCtr="0">
            <a:noAutofit/>
          </a:bodyPr>
          <a:lstStyle/>
          <a:p>
            <a:pPr marL="0" marR="0" lvl="0" indent="0" algn="ctr" rtl="0">
              <a:lnSpc>
                <a:spcPct val="10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PRO TIP</a:t>
            </a:r>
            <a:endParaRPr sz="4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8A6300"/>
              </a:buClr>
              <a:buSzPts val="4400"/>
              <a:buFont typeface="Arial"/>
              <a:buNone/>
            </a:pPr>
            <a:r>
              <a:rPr lang="en-US" sz="4400" b="1" i="0" u="none" strike="noStrike" cap="none">
                <a:solidFill>
                  <a:srgbClr val="8A6300"/>
                </a:solidFill>
                <a:latin typeface="Arial"/>
                <a:ea typeface="Arial"/>
                <a:cs typeface="Arial"/>
                <a:sym typeface="Arial"/>
              </a:rPr>
              <a:t>Prior to outsourcing, </a:t>
            </a:r>
            <a:br>
              <a:rPr lang="en-US" sz="4400" b="1" i="0" u="none" strike="noStrike" cap="none">
                <a:solidFill>
                  <a:srgbClr val="8A6300"/>
                </a:solidFill>
                <a:latin typeface="Arial"/>
                <a:ea typeface="Arial"/>
                <a:cs typeface="Arial"/>
                <a:sym typeface="Arial"/>
              </a:rPr>
            </a:br>
            <a:r>
              <a:rPr lang="en-US" sz="4400" b="1" i="0" u="none" strike="noStrike" cap="none">
                <a:solidFill>
                  <a:srgbClr val="8A6300"/>
                </a:solidFill>
                <a:latin typeface="Arial"/>
                <a:ea typeface="Arial"/>
                <a:cs typeface="Arial"/>
                <a:sym typeface="Arial"/>
              </a:rPr>
              <a:t>launch your program in house, </a:t>
            </a:r>
            <a:br>
              <a:rPr lang="en-US" sz="4400" b="1" i="0" u="none" strike="noStrike" cap="none">
                <a:solidFill>
                  <a:srgbClr val="8A6300"/>
                </a:solidFill>
                <a:latin typeface="Arial"/>
                <a:ea typeface="Arial"/>
                <a:cs typeface="Arial"/>
                <a:sym typeface="Arial"/>
              </a:rPr>
            </a:br>
            <a:r>
              <a:rPr lang="en-US" sz="4400" b="1" i="0" u="none" strike="noStrike" cap="none">
                <a:solidFill>
                  <a:srgbClr val="8A6300"/>
                </a:solidFill>
                <a:latin typeface="Arial"/>
                <a:ea typeface="Arial"/>
                <a:cs typeface="Arial"/>
                <a:sym typeface="Arial"/>
              </a:rPr>
              <a:t>but with outside expertise.</a:t>
            </a:r>
            <a:endParaRPr sz="4400" b="1" i="0" u="none" strike="noStrike" cap="none">
              <a:solidFill>
                <a:srgbClr val="8A6300"/>
              </a:solidFill>
              <a:latin typeface="Arial"/>
              <a:ea typeface="Arial"/>
              <a:cs typeface="Arial"/>
              <a:sym typeface="Arial"/>
            </a:endParaRPr>
          </a:p>
        </p:txBody>
      </p:sp>
    </p:spTree>
    <p:extLst>
      <p:ext uri="{BB962C8B-B14F-4D97-AF65-F5344CB8AC3E}">
        <p14:creationId xmlns:p14="http://schemas.microsoft.com/office/powerpoint/2010/main" val="406950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1000"/>
                                        <p:tgtEl>
                                          <p:spTgt spid="6"/>
                                        </p:tgtEl>
                                        <p:attrNameLst>
                                          <p:attrName>ppt_w</p:attrName>
                                        </p:attrNameLst>
                                      </p:cBhvr>
                                      <p:tavLst>
                                        <p:tav tm="0">
                                          <p:val>
                                            <p:strVal val="0"/>
                                          </p:val>
                                        </p:tav>
                                        <p:tav tm="100000">
                                          <p:val>
                                            <p:strVal val="#ppt_w"/>
                                          </p:val>
                                        </p:tav>
                                      </p:tavLst>
                                    </p:anim>
                                    <p:anim calcmode="lin" valueType="num">
                                      <p:cBhvr additive="base">
                                        <p:cTn id="54" dur="1000"/>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5"/>
          <p:cNvSpPr txBox="1">
            <a:spLocks noGrp="1"/>
          </p:cNvSpPr>
          <p:nvPr>
            <p:ph type="title"/>
          </p:nvPr>
        </p:nvSpPr>
        <p:spPr>
          <a:xfrm>
            <a:off x="1237129" y="774699"/>
            <a:ext cx="21945600" cy="1997997"/>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a:t>RPM Monitoring Staff Options</a:t>
            </a:r>
            <a:endParaRPr/>
          </a:p>
        </p:txBody>
      </p:sp>
      <p:graphicFrame>
        <p:nvGraphicFramePr>
          <p:cNvPr id="936" name="Google Shape;936;p45"/>
          <p:cNvGraphicFramePr/>
          <p:nvPr>
            <p:extLst>
              <p:ext uri="{D42A27DB-BD31-4B8C-83A1-F6EECF244321}">
                <p14:modId xmlns:p14="http://schemas.microsoft.com/office/powerpoint/2010/main" val="1840016663"/>
              </p:ext>
            </p:extLst>
          </p:nvPr>
        </p:nvGraphicFramePr>
        <p:xfrm>
          <a:off x="2882999" y="3622548"/>
          <a:ext cx="18564225" cy="7007385"/>
        </p:xfrm>
        <a:graphic>
          <a:graphicData uri="http://schemas.openxmlformats.org/drawingml/2006/table">
            <a:tbl>
              <a:tblPr firstRow="1" bandRow="1">
                <a:noFill/>
                <a:tableStyleId>{476B85BD-AEA3-4D20-9E93-43E2AAB3BDBB}</a:tableStyleId>
              </a:tblPr>
              <a:tblGrid>
                <a:gridCol w="3933825">
                  <a:extLst>
                    <a:ext uri="{9D8B030D-6E8A-4147-A177-3AD203B41FA5}">
                      <a16:colId xmlns:a16="http://schemas.microsoft.com/office/drawing/2014/main" val="20000"/>
                    </a:ext>
                  </a:extLst>
                </a:gridCol>
                <a:gridCol w="7315200">
                  <a:extLst>
                    <a:ext uri="{9D8B030D-6E8A-4147-A177-3AD203B41FA5}">
                      <a16:colId xmlns:a16="http://schemas.microsoft.com/office/drawing/2014/main" val="20001"/>
                    </a:ext>
                  </a:extLst>
                </a:gridCol>
                <a:gridCol w="7315200">
                  <a:extLst>
                    <a:ext uri="{9D8B030D-6E8A-4147-A177-3AD203B41FA5}">
                      <a16:colId xmlns:a16="http://schemas.microsoft.com/office/drawing/2014/main" val="20002"/>
                    </a:ext>
                  </a:extLst>
                </a:gridCol>
              </a:tblGrid>
              <a:tr h="1399025">
                <a:tc>
                  <a:txBody>
                    <a:bodyPr/>
                    <a:lstStyle/>
                    <a:p>
                      <a:pPr marL="0" marR="0" lvl="0" indent="0" algn="ctr" rtl="0">
                        <a:lnSpc>
                          <a:spcPct val="100000"/>
                        </a:lnSpc>
                        <a:spcBef>
                          <a:spcPts val="0"/>
                        </a:spcBef>
                        <a:spcAft>
                          <a:spcPts val="0"/>
                        </a:spcAft>
                        <a:buClr>
                          <a:schemeClr val="dk1"/>
                        </a:buClr>
                        <a:buSzPts val="4000"/>
                        <a:buFont typeface="Rubik Medium"/>
                        <a:buNone/>
                      </a:pPr>
                      <a:endParaRPr sz="4000" u="none" strike="noStrike" cap="none"/>
                    </a:p>
                  </a:txBody>
                  <a:tcPr marL="182875" marR="182875" marT="91450" marB="91450">
                    <a:solidFill>
                      <a:schemeClr val="bg1"/>
                    </a:solidFill>
                  </a:tcPr>
                </a:tc>
                <a:tc>
                  <a:txBody>
                    <a:bodyPr/>
                    <a:lstStyle/>
                    <a:p>
                      <a:pPr marL="0" marR="0" lvl="0" indent="0" algn="ctr" rtl="0">
                        <a:lnSpc>
                          <a:spcPct val="100000"/>
                        </a:lnSpc>
                        <a:spcBef>
                          <a:spcPts val="0"/>
                        </a:spcBef>
                        <a:spcAft>
                          <a:spcPts val="0"/>
                        </a:spcAft>
                        <a:buClr>
                          <a:schemeClr val="dk1"/>
                        </a:buClr>
                        <a:buSzPts val="5600"/>
                        <a:buFont typeface="Rubik SemiBold"/>
                        <a:buNone/>
                      </a:pPr>
                      <a:r>
                        <a:rPr lang="en-US" sz="5600" b="1" u="none" strike="noStrike" cap="none">
                          <a:solidFill>
                            <a:schemeClr val="bg1"/>
                          </a:solidFill>
                          <a:latin typeface="Rubik SemiBold"/>
                          <a:ea typeface="Rubik SemiBold"/>
                          <a:cs typeface="Rubik SemiBold"/>
                          <a:sym typeface="Rubik SemiBold"/>
                        </a:rPr>
                        <a:t>Clinical Activities</a:t>
                      </a:r>
                      <a:endParaRPr>
                        <a:solidFill>
                          <a:schemeClr val="bg1"/>
                        </a:solidFill>
                      </a:endParaRPr>
                    </a:p>
                  </a:txBody>
                  <a:tcPr marL="182875" marR="182875" marT="91450" marB="91450" anchor="ctr">
                    <a:solidFill>
                      <a:schemeClr val="accent1"/>
                    </a:solidFill>
                  </a:tcPr>
                </a:tc>
                <a:tc>
                  <a:txBody>
                    <a:bodyPr/>
                    <a:lstStyle/>
                    <a:p>
                      <a:pPr marL="0" marR="0" lvl="0" indent="0" algn="ctr" rtl="0">
                        <a:lnSpc>
                          <a:spcPct val="100000"/>
                        </a:lnSpc>
                        <a:spcBef>
                          <a:spcPts val="0"/>
                        </a:spcBef>
                        <a:spcAft>
                          <a:spcPts val="0"/>
                        </a:spcAft>
                        <a:buClr>
                          <a:schemeClr val="dk1"/>
                        </a:buClr>
                        <a:buSzPts val="5600"/>
                        <a:buFont typeface="Rubik SemiBold"/>
                        <a:buNone/>
                      </a:pPr>
                      <a:r>
                        <a:rPr lang="en-US" sz="5600" b="1" u="none" strike="noStrike" cap="none">
                          <a:solidFill>
                            <a:schemeClr val="bg1"/>
                          </a:solidFill>
                          <a:latin typeface="Rubik SemiBold"/>
                          <a:ea typeface="Rubik SemiBold"/>
                          <a:cs typeface="Rubik SemiBold"/>
                          <a:sym typeface="Rubik SemiBold"/>
                        </a:rPr>
                        <a:t>Logistics</a:t>
                      </a:r>
                      <a:endParaRPr sz="5600" b="1" u="none" strike="noStrike" cap="none">
                        <a:solidFill>
                          <a:schemeClr val="bg1"/>
                        </a:solidFill>
                        <a:latin typeface="Rubik SemiBold"/>
                        <a:ea typeface="Rubik SemiBold"/>
                        <a:cs typeface="Rubik SemiBold"/>
                        <a:sym typeface="Rubik SemiBold"/>
                      </a:endParaRPr>
                    </a:p>
                  </a:txBody>
                  <a:tcPr marL="182875" marR="182875" marT="91450" marB="91450" anchor="ctr">
                    <a:solidFill>
                      <a:schemeClr val="accent3">
                        <a:lumMod val="75000"/>
                      </a:schemeClr>
                    </a:solidFill>
                  </a:tcPr>
                </a:tc>
                <a:extLst>
                  <a:ext uri="{0D108BD9-81ED-4DB2-BD59-A6C34878D82A}">
                    <a16:rowId xmlns:a16="http://schemas.microsoft.com/office/drawing/2014/main" val="10000"/>
                  </a:ext>
                </a:extLst>
              </a:tr>
              <a:tr h="1402075">
                <a:tc>
                  <a:txBody>
                    <a:bodyPr/>
                    <a:lstStyle/>
                    <a:p>
                      <a:pPr marL="0" marR="0" lvl="0" indent="0" algn="l" rtl="0">
                        <a:lnSpc>
                          <a:spcPct val="100000"/>
                        </a:lnSpc>
                        <a:spcBef>
                          <a:spcPts val="0"/>
                        </a:spcBef>
                        <a:spcAft>
                          <a:spcPts val="0"/>
                        </a:spcAft>
                        <a:buClr>
                          <a:schemeClr val="dk1"/>
                        </a:buClr>
                        <a:buSzPts val="5600"/>
                        <a:buFont typeface="Rubik Medium"/>
                        <a:buNone/>
                      </a:pPr>
                      <a:r>
                        <a:rPr lang="en-US" sz="5600" b="1" u="none" strike="noStrike" cap="none"/>
                        <a:t>Option A</a:t>
                      </a:r>
                      <a:endParaRPr sz="5600" b="1" u="none" strike="noStrike" cap="none"/>
                    </a:p>
                  </a:txBody>
                  <a:tcPr marL="182875" marR="182875" marT="91450" marB="91450" anchor="ctr">
                    <a:solidFill>
                      <a:schemeClr val="bg1"/>
                    </a:solidFill>
                  </a:tcPr>
                </a:tc>
                <a:tc>
                  <a:txBody>
                    <a:bodyPr/>
                    <a:lstStyle/>
                    <a:p>
                      <a:pPr marL="0" marR="0" lvl="0" indent="0" algn="ctr" rtl="0">
                        <a:lnSpc>
                          <a:spcPct val="100000"/>
                        </a:lnSpc>
                        <a:spcBef>
                          <a:spcPts val="0"/>
                        </a:spcBef>
                        <a:spcAft>
                          <a:spcPts val="0"/>
                        </a:spcAft>
                        <a:buClr>
                          <a:schemeClr val="dk1"/>
                        </a:buClr>
                        <a:buSzPts val="5600"/>
                        <a:buFont typeface="Rubik Medium"/>
                        <a:buNone/>
                      </a:pPr>
                      <a:r>
                        <a:rPr lang="en-US" sz="5600" b="1" u="none" strike="noStrike" cap="none"/>
                        <a:t>Your RNs</a:t>
                      </a:r>
                      <a:endParaRPr/>
                    </a:p>
                  </a:txBody>
                  <a:tcPr marL="274325" marR="274325" marT="274325" marB="274325" anchor="ctr">
                    <a:solidFill>
                      <a:srgbClr val="FFD773"/>
                    </a:solidFill>
                  </a:tcPr>
                </a:tc>
                <a:tc>
                  <a:txBody>
                    <a:bodyPr/>
                    <a:lstStyle/>
                    <a:p>
                      <a:pPr marL="0" marR="0" lvl="0" indent="0" algn="ctr" rtl="0">
                        <a:lnSpc>
                          <a:spcPct val="100000"/>
                        </a:lnSpc>
                        <a:spcBef>
                          <a:spcPts val="0"/>
                        </a:spcBef>
                        <a:spcAft>
                          <a:spcPts val="0"/>
                        </a:spcAft>
                        <a:buClr>
                          <a:schemeClr val="dk1"/>
                        </a:buClr>
                        <a:buSzPts val="5600"/>
                        <a:buFont typeface="Rubik Medium"/>
                        <a:buNone/>
                      </a:pPr>
                      <a:r>
                        <a:rPr lang="en-US" sz="5600" b="1" u="none" strike="noStrike" cap="none"/>
                        <a:t>Your Staff</a:t>
                      </a:r>
                      <a:endParaRPr/>
                    </a:p>
                  </a:txBody>
                  <a:tcPr marL="274325" marR="274325" marT="274325" marB="274325" anchor="ctr">
                    <a:solidFill>
                      <a:srgbClr val="FFD773"/>
                    </a:solidFill>
                  </a:tcPr>
                </a:tc>
                <a:extLst>
                  <a:ext uri="{0D108BD9-81ED-4DB2-BD59-A6C34878D82A}">
                    <a16:rowId xmlns:a16="http://schemas.microsoft.com/office/drawing/2014/main" val="10001"/>
                  </a:ext>
                </a:extLst>
              </a:tr>
              <a:tr h="1402075">
                <a:tc>
                  <a:txBody>
                    <a:bodyPr/>
                    <a:lstStyle/>
                    <a:p>
                      <a:pPr marL="0" marR="0" lvl="0" indent="0" algn="l" rtl="0">
                        <a:lnSpc>
                          <a:spcPct val="100000"/>
                        </a:lnSpc>
                        <a:spcBef>
                          <a:spcPts val="0"/>
                        </a:spcBef>
                        <a:spcAft>
                          <a:spcPts val="0"/>
                        </a:spcAft>
                        <a:buClr>
                          <a:schemeClr val="dk1"/>
                        </a:buClr>
                        <a:buSzPts val="5600"/>
                        <a:buFont typeface="Rubik Medium"/>
                        <a:buNone/>
                      </a:pPr>
                      <a:r>
                        <a:rPr lang="en-US" sz="5600" b="1" u="none" strike="noStrike" cap="none"/>
                        <a:t>Option B</a:t>
                      </a:r>
                      <a:endParaRPr/>
                    </a:p>
                  </a:txBody>
                  <a:tcPr marL="182875" marR="182875" marT="91450" marB="91450" anchor="ctr">
                    <a:solidFill>
                      <a:schemeClr val="bg1"/>
                    </a:solidFill>
                  </a:tcPr>
                </a:tc>
                <a:tc>
                  <a:txBody>
                    <a:bodyPr/>
                    <a:lstStyle/>
                    <a:p>
                      <a:pPr marL="0" marR="0" lvl="0" indent="0" algn="ctr" rtl="0">
                        <a:lnSpc>
                          <a:spcPct val="100000"/>
                        </a:lnSpc>
                        <a:spcBef>
                          <a:spcPts val="0"/>
                        </a:spcBef>
                        <a:spcAft>
                          <a:spcPts val="0"/>
                        </a:spcAft>
                        <a:buClr>
                          <a:schemeClr val="dk1"/>
                        </a:buClr>
                        <a:buSzPts val="5600"/>
                        <a:buFont typeface="Rubik Medium"/>
                        <a:buNone/>
                      </a:pPr>
                      <a:r>
                        <a:rPr lang="en-US" sz="5600" b="1" u="none" strike="noStrike" cap="none"/>
                        <a:t>Your RNs</a:t>
                      </a:r>
                      <a:endParaRPr lang="en-US" sz="6000"/>
                    </a:p>
                  </a:txBody>
                  <a:tcPr marL="274325" marR="274325" marT="274325" marB="274325" anchor="ctr">
                    <a:solidFill>
                      <a:srgbClr val="FFD773"/>
                    </a:solidFill>
                  </a:tcPr>
                </a:tc>
                <a:tc>
                  <a:txBody>
                    <a:bodyPr/>
                    <a:lstStyle/>
                    <a:p>
                      <a:pPr marL="0" marR="0" lvl="0" indent="0" algn="ctr" rtl="0">
                        <a:lnSpc>
                          <a:spcPct val="100000"/>
                        </a:lnSpc>
                        <a:spcBef>
                          <a:spcPts val="0"/>
                        </a:spcBef>
                        <a:spcAft>
                          <a:spcPts val="0"/>
                        </a:spcAft>
                        <a:buClr>
                          <a:schemeClr val="dk1"/>
                        </a:buClr>
                        <a:buSzPts val="5600"/>
                        <a:buFont typeface="Rubik Medium"/>
                        <a:buNone/>
                      </a:pPr>
                      <a:r>
                        <a:rPr lang="en-US" sz="5600" b="1" u="none" strike="noStrike" cap="none"/>
                        <a:t>Outsourced</a:t>
                      </a:r>
                      <a:endParaRPr/>
                    </a:p>
                  </a:txBody>
                  <a:tcPr marL="274325" marR="274325" marT="274325" marB="274325" anchor="ctr">
                    <a:solidFill>
                      <a:srgbClr val="8AABE3"/>
                    </a:solidFill>
                  </a:tcPr>
                </a:tc>
                <a:extLst>
                  <a:ext uri="{0D108BD9-81ED-4DB2-BD59-A6C34878D82A}">
                    <a16:rowId xmlns:a16="http://schemas.microsoft.com/office/drawing/2014/main" val="10002"/>
                  </a:ext>
                </a:extLst>
              </a:tr>
              <a:tr h="1402075">
                <a:tc>
                  <a:txBody>
                    <a:bodyPr/>
                    <a:lstStyle/>
                    <a:p>
                      <a:pPr marL="0" marR="0" lvl="0" indent="0" algn="l" rtl="0">
                        <a:lnSpc>
                          <a:spcPct val="100000"/>
                        </a:lnSpc>
                        <a:spcBef>
                          <a:spcPts val="0"/>
                        </a:spcBef>
                        <a:spcAft>
                          <a:spcPts val="0"/>
                        </a:spcAft>
                        <a:buClr>
                          <a:schemeClr val="dk1"/>
                        </a:buClr>
                        <a:buSzPts val="5600"/>
                        <a:buFont typeface="Rubik Medium"/>
                        <a:buNone/>
                      </a:pPr>
                      <a:r>
                        <a:rPr lang="en-US" sz="5600" b="1" u="none" strike="noStrike" cap="none"/>
                        <a:t>Option C</a:t>
                      </a:r>
                      <a:endParaRPr/>
                    </a:p>
                  </a:txBody>
                  <a:tcPr marL="182875" marR="182875" marT="91450" marB="91450" anchor="ctr">
                    <a:solidFill>
                      <a:schemeClr val="bg1"/>
                    </a:solidFill>
                  </a:tcPr>
                </a:tc>
                <a:tc gridSpan="2">
                  <a:txBody>
                    <a:bodyPr/>
                    <a:lstStyle/>
                    <a:p>
                      <a:pPr marL="0" marR="0" lvl="0" indent="0" algn="ctr" rtl="0">
                        <a:lnSpc>
                          <a:spcPct val="100000"/>
                        </a:lnSpc>
                        <a:spcBef>
                          <a:spcPts val="0"/>
                        </a:spcBef>
                        <a:spcAft>
                          <a:spcPts val="0"/>
                        </a:spcAft>
                        <a:buClr>
                          <a:schemeClr val="dk1"/>
                        </a:buClr>
                        <a:buSzPts val="5600"/>
                        <a:buFont typeface="Rubik Medium"/>
                        <a:buNone/>
                      </a:pPr>
                      <a:r>
                        <a:rPr lang="en-US" sz="5600" b="1" u="none" strike="noStrike" cap="none"/>
                        <a:t>Outsourced</a:t>
                      </a:r>
                      <a:endParaRPr/>
                    </a:p>
                  </a:txBody>
                  <a:tcPr marL="274325" marR="274325" marT="274325" marB="274325" anchor="ctr">
                    <a:solidFill>
                      <a:srgbClr val="8AABE3"/>
                    </a:solidFill>
                  </a:tcPr>
                </a:tc>
                <a:tc hMerge="1">
                  <a:txBody>
                    <a:bodyPr/>
                    <a:lstStyle/>
                    <a:p>
                      <a:endParaRPr lang="en-US"/>
                    </a:p>
                  </a:txBody>
                  <a:tcPr/>
                </a:tc>
                <a:extLst>
                  <a:ext uri="{0D108BD9-81ED-4DB2-BD59-A6C34878D82A}">
                    <a16:rowId xmlns:a16="http://schemas.microsoft.com/office/drawing/2014/main" val="10003"/>
                  </a:ext>
                </a:extLst>
              </a:tr>
              <a:tr h="1402075">
                <a:tc>
                  <a:txBody>
                    <a:bodyPr/>
                    <a:lstStyle/>
                    <a:p>
                      <a:pPr marL="0" marR="0" lvl="0" indent="0" algn="l" rtl="0">
                        <a:lnSpc>
                          <a:spcPct val="100000"/>
                        </a:lnSpc>
                        <a:spcBef>
                          <a:spcPts val="0"/>
                        </a:spcBef>
                        <a:spcAft>
                          <a:spcPts val="0"/>
                        </a:spcAft>
                        <a:buClr>
                          <a:schemeClr val="dk1"/>
                        </a:buClr>
                        <a:buSzPts val="5600"/>
                        <a:buFont typeface="Rubik Medium"/>
                        <a:buNone/>
                      </a:pPr>
                      <a:r>
                        <a:rPr lang="en-US" sz="5600" b="1" u="none" strike="noStrike" cap="none"/>
                        <a:t>Option D</a:t>
                      </a:r>
                      <a:endParaRPr/>
                    </a:p>
                  </a:txBody>
                  <a:tcPr marL="182875" marR="182875" marT="91450" marB="91450" anchor="ctr">
                    <a:solidFill>
                      <a:schemeClr val="bg1"/>
                    </a:solidFill>
                  </a:tcPr>
                </a:tc>
                <a:tc gridSpan="2">
                  <a:txBody>
                    <a:bodyPr/>
                    <a:lstStyle/>
                    <a:p>
                      <a:pPr marL="0" marR="0" lvl="0" indent="0" algn="ctr" rtl="0">
                        <a:lnSpc>
                          <a:spcPct val="100000"/>
                        </a:lnSpc>
                        <a:spcBef>
                          <a:spcPts val="0"/>
                        </a:spcBef>
                        <a:spcAft>
                          <a:spcPts val="0"/>
                        </a:spcAft>
                        <a:buClr>
                          <a:schemeClr val="dk1"/>
                        </a:buClr>
                        <a:buSzPts val="5600"/>
                        <a:buFont typeface="Rubik Medium"/>
                        <a:buNone/>
                      </a:pPr>
                      <a:r>
                        <a:rPr lang="en-US" sz="5600" b="1" u="none" strike="noStrike" cap="none"/>
                        <a:t>Your RN/Staff + Outsourced Backup</a:t>
                      </a:r>
                      <a:endParaRPr sz="5600" b="1" u="none" strike="noStrike" cap="none"/>
                    </a:p>
                  </a:txBody>
                  <a:tcPr marL="274325" marR="274325" marT="274325" marB="274325" anchor="ctr">
                    <a:solidFill>
                      <a:srgbClr val="99FFCC"/>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grpSp>
        <p:nvGrpSpPr>
          <p:cNvPr id="4" name="Group 3">
            <a:extLst>
              <a:ext uri="{FF2B5EF4-FFF2-40B4-BE49-F238E27FC236}">
                <a16:creationId xmlns:a16="http://schemas.microsoft.com/office/drawing/2014/main" id="{22867B83-6ECD-ADA0-9A62-7103510A26B0}"/>
              </a:ext>
            </a:extLst>
          </p:cNvPr>
          <p:cNvGrpSpPr/>
          <p:nvPr/>
        </p:nvGrpSpPr>
        <p:grpSpPr>
          <a:xfrm>
            <a:off x="6432129" y="2565030"/>
            <a:ext cx="11496136" cy="736970"/>
            <a:chOff x="6432129" y="2565030"/>
            <a:chExt cx="11496136" cy="736970"/>
          </a:xfrm>
        </p:grpSpPr>
        <p:sp>
          <p:nvSpPr>
            <p:cNvPr id="5" name="Google Shape;1259;p187">
              <a:extLst>
                <a:ext uri="{FF2B5EF4-FFF2-40B4-BE49-F238E27FC236}">
                  <a16:creationId xmlns:a16="http://schemas.microsoft.com/office/drawing/2014/main" id="{46ECA46B-C7A8-22A0-CD1F-CE51F687A92F}"/>
                </a:ext>
              </a:extLst>
            </p:cNvPr>
            <p:cNvSpPr/>
            <p:nvPr/>
          </p:nvSpPr>
          <p:spPr>
            <a:xfrm>
              <a:off x="6432129" y="2565030"/>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sp>
          <p:nvSpPr>
            <p:cNvPr id="6" name="Google Shape;1259;p187">
              <a:extLst>
                <a:ext uri="{FF2B5EF4-FFF2-40B4-BE49-F238E27FC236}">
                  <a16:creationId xmlns:a16="http://schemas.microsoft.com/office/drawing/2014/main" id="{DB4511DF-546B-042A-C052-8C48C84504F1}"/>
                </a:ext>
              </a:extLst>
            </p:cNvPr>
            <p:cNvSpPr/>
            <p:nvPr/>
          </p:nvSpPr>
          <p:spPr>
            <a:xfrm>
              <a:off x="15116129" y="2570480"/>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grpSp>
    </p:spTree>
    <p:extLst>
      <p:ext uri="{BB962C8B-B14F-4D97-AF65-F5344CB8AC3E}">
        <p14:creationId xmlns:p14="http://schemas.microsoft.com/office/powerpoint/2010/main" val="1852881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F3D3A-546D-81EE-7AA4-40B341455664}"/>
              </a:ext>
            </a:extLst>
          </p:cNvPr>
          <p:cNvSpPr>
            <a:spLocks noGrp="1"/>
          </p:cNvSpPr>
          <p:nvPr>
            <p:ph type="title"/>
          </p:nvPr>
        </p:nvSpPr>
        <p:spPr/>
        <p:txBody>
          <a:bodyPr/>
          <a:lstStyle/>
          <a:p>
            <a:r>
              <a:rPr lang="en-US"/>
              <a:t>We’d Like Your Input!</a:t>
            </a:r>
          </a:p>
        </p:txBody>
      </p:sp>
      <p:sp>
        <p:nvSpPr>
          <p:cNvPr id="5" name="Text Placeholder 4">
            <a:extLst>
              <a:ext uri="{FF2B5EF4-FFF2-40B4-BE49-F238E27FC236}">
                <a16:creationId xmlns:a16="http://schemas.microsoft.com/office/drawing/2014/main" id="{BA30B82F-EDE9-82B6-FC85-236CE1C3F542}"/>
              </a:ext>
            </a:extLst>
          </p:cNvPr>
          <p:cNvSpPr>
            <a:spLocks noGrp="1"/>
          </p:cNvSpPr>
          <p:nvPr>
            <p:ph type="body" idx="1"/>
          </p:nvPr>
        </p:nvSpPr>
        <p:spPr/>
        <p:txBody>
          <a:bodyPr/>
          <a:lstStyle/>
          <a:p>
            <a:r>
              <a:rPr lang="en-US"/>
              <a:t>…for an “RPM Optimization Toolkit”</a:t>
            </a:r>
          </a:p>
        </p:txBody>
      </p:sp>
      <p:pic>
        <p:nvPicPr>
          <p:cNvPr id="6" name="Picture 5">
            <a:extLst>
              <a:ext uri="{FF2B5EF4-FFF2-40B4-BE49-F238E27FC236}">
                <a16:creationId xmlns:a16="http://schemas.microsoft.com/office/drawing/2014/main" id="{E9DE0EAA-5B41-04CC-28AC-582892AA04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101320" y="792480"/>
            <a:ext cx="9306560" cy="7395159"/>
          </a:xfrm>
          <a:prstGeom prst="rect">
            <a:avLst/>
          </a:prstGeom>
        </p:spPr>
      </p:pic>
      <p:pic>
        <p:nvPicPr>
          <p:cNvPr id="9" name="Picture 8">
            <a:extLst>
              <a:ext uri="{FF2B5EF4-FFF2-40B4-BE49-F238E27FC236}">
                <a16:creationId xmlns:a16="http://schemas.microsoft.com/office/drawing/2014/main" id="{3376296C-8488-ECC9-802E-64436AC490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305280" y="9555841"/>
            <a:ext cx="7005320" cy="3705036"/>
          </a:xfrm>
          <a:prstGeom prst="rect">
            <a:avLst/>
          </a:prstGeom>
        </p:spPr>
      </p:pic>
    </p:spTree>
    <p:extLst>
      <p:ext uri="{BB962C8B-B14F-4D97-AF65-F5344CB8AC3E}">
        <p14:creationId xmlns:p14="http://schemas.microsoft.com/office/powerpoint/2010/main" val="3077007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8BF447-7EA3-C0F8-5BF8-29CAA48347F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497506" y="4229100"/>
            <a:ext cx="7048294" cy="5600700"/>
          </a:xfrm>
          <a:prstGeom prst="rect">
            <a:avLst/>
          </a:prstGeom>
        </p:spPr>
      </p:pic>
      <p:sp>
        <p:nvSpPr>
          <p:cNvPr id="2" name="Title 1">
            <a:extLst>
              <a:ext uri="{FF2B5EF4-FFF2-40B4-BE49-F238E27FC236}">
                <a16:creationId xmlns:a16="http://schemas.microsoft.com/office/drawing/2014/main" id="{7A4DB882-DDB7-9F77-54E3-20E2066BE0D7}"/>
              </a:ext>
            </a:extLst>
          </p:cNvPr>
          <p:cNvSpPr>
            <a:spLocks noGrp="1"/>
          </p:cNvSpPr>
          <p:nvPr>
            <p:ph type="title"/>
          </p:nvPr>
        </p:nvSpPr>
        <p:spPr/>
        <p:txBody>
          <a:bodyPr/>
          <a:lstStyle/>
          <a:p>
            <a:r>
              <a:rPr lang="en-US"/>
              <a:t>Please Complete the Survey</a:t>
            </a:r>
          </a:p>
        </p:txBody>
      </p:sp>
      <p:sp>
        <p:nvSpPr>
          <p:cNvPr id="3" name="Text Placeholder 2">
            <a:extLst>
              <a:ext uri="{FF2B5EF4-FFF2-40B4-BE49-F238E27FC236}">
                <a16:creationId xmlns:a16="http://schemas.microsoft.com/office/drawing/2014/main" id="{1F61C3F1-A54A-6464-EDC0-5E9994D8E091}"/>
              </a:ext>
            </a:extLst>
          </p:cNvPr>
          <p:cNvSpPr>
            <a:spLocks noGrp="1"/>
          </p:cNvSpPr>
          <p:nvPr>
            <p:ph type="body" idx="1"/>
          </p:nvPr>
        </p:nvSpPr>
        <p:spPr/>
        <p:txBody>
          <a:bodyPr/>
          <a:lstStyle/>
          <a:p>
            <a:pPr marL="76200" indent="0" algn="ctr">
              <a:spcBef>
                <a:spcPts val="0"/>
              </a:spcBef>
              <a:buNone/>
            </a:pPr>
            <a:r>
              <a:rPr lang="en-US" sz="6600" b="1" i="0">
                <a:effectLst/>
                <a:latin typeface="Rubik" pitchFamily="2" charset="-79"/>
                <a:cs typeface="Rubik" pitchFamily="2" charset="-79"/>
              </a:rPr>
              <a:t>What RPM Guidance would be most helpful to you?</a:t>
            </a:r>
          </a:p>
          <a:p>
            <a:pPr marL="76200" indent="0" algn="ctr">
              <a:spcBef>
                <a:spcPts val="0"/>
              </a:spcBef>
              <a:buNone/>
            </a:pPr>
            <a:r>
              <a:rPr lang="en-US" sz="4800" b="1" i="0" err="1">
                <a:solidFill>
                  <a:schemeClr val="accent3">
                    <a:lumMod val="75000"/>
                  </a:schemeClr>
                </a:solidFill>
                <a:effectLst/>
                <a:latin typeface="Rubik" pitchFamily="2" charset="-79"/>
                <a:cs typeface="Rubik" pitchFamily="2" charset="-79"/>
                <a:hlinkClick r:id="rId3">
                  <a:extLst>
                    <a:ext uri="{A12FA001-AC4F-418D-AE19-62706E023703}">
                      <ahyp:hlinkClr xmlns:ahyp="http://schemas.microsoft.com/office/drawing/2018/hyperlinkcolor" val="tx"/>
                    </a:ext>
                  </a:extLst>
                </a:hlinkClick>
              </a:rPr>
              <a:t>forms.gle</a:t>
            </a:r>
            <a:r>
              <a:rPr lang="en-US" sz="4800" b="1" i="0">
                <a:solidFill>
                  <a:schemeClr val="accent3">
                    <a:lumMod val="75000"/>
                  </a:schemeClr>
                </a:solidFill>
                <a:effectLst/>
                <a:latin typeface="Rubik" pitchFamily="2" charset="-79"/>
                <a:cs typeface="Rubik" pitchFamily="2" charset="-79"/>
                <a:hlinkClick r:id="rId3">
                  <a:extLst>
                    <a:ext uri="{A12FA001-AC4F-418D-AE19-62706E023703}">
                      <ahyp:hlinkClr xmlns:ahyp="http://schemas.microsoft.com/office/drawing/2018/hyperlinkcolor" val="tx"/>
                    </a:ext>
                  </a:extLst>
                </a:hlinkClick>
              </a:rPr>
              <a:t>/ikVhKBRKS8UeovMp9</a:t>
            </a:r>
            <a:endParaRPr lang="en-US" sz="4800" b="1" i="0">
              <a:solidFill>
                <a:schemeClr val="accent3">
                  <a:lumMod val="75000"/>
                </a:schemeClr>
              </a:solidFill>
              <a:effectLst/>
              <a:latin typeface="Rubik" pitchFamily="2" charset="-79"/>
              <a:cs typeface="Rubik" pitchFamily="2" charset="-79"/>
            </a:endParaRPr>
          </a:p>
          <a:p>
            <a:pPr marL="76200" indent="0">
              <a:spcBef>
                <a:spcPts val="2000"/>
              </a:spcBef>
              <a:buNone/>
            </a:pPr>
            <a:r>
              <a:rPr lang="en-US" sz="5400" b="1">
                <a:latin typeface="Rubik" pitchFamily="2" charset="-79"/>
                <a:cs typeface="Rubik" pitchFamily="2" charset="-79"/>
              </a:rPr>
              <a:t>1) What is the status of your RPM Program? </a:t>
            </a:r>
          </a:p>
          <a:p>
            <a:pPr marL="76200" indent="0">
              <a:spcBef>
                <a:spcPts val="2000"/>
              </a:spcBef>
              <a:buNone/>
            </a:pPr>
            <a:r>
              <a:rPr lang="en-US" sz="5400" b="1">
                <a:latin typeface="Rubik" pitchFamily="2" charset="-79"/>
                <a:cs typeface="Rubik" pitchFamily="2" charset="-79"/>
              </a:rPr>
              <a:t>2) What kind of RPM Technology do you have?</a:t>
            </a:r>
          </a:p>
          <a:p>
            <a:pPr marL="76200" indent="0">
              <a:spcBef>
                <a:spcPts val="2000"/>
              </a:spcBef>
              <a:buNone/>
            </a:pPr>
            <a:r>
              <a:rPr lang="en-US" sz="5400" b="1">
                <a:latin typeface="Rubik" pitchFamily="2" charset="-79"/>
                <a:cs typeface="Rubik" pitchFamily="2" charset="-79"/>
              </a:rPr>
              <a:t>3)	Which areas do you find most challenging?</a:t>
            </a:r>
          </a:p>
          <a:p>
            <a:pPr marL="76200" indent="0">
              <a:spcBef>
                <a:spcPts val="0"/>
              </a:spcBef>
              <a:buNone/>
            </a:pPr>
            <a:br>
              <a:rPr lang="en-US" sz="6000" b="1">
                <a:latin typeface="Rubik" pitchFamily="2" charset="-79"/>
                <a:cs typeface="Rubik" pitchFamily="2" charset="-79"/>
              </a:rPr>
            </a:br>
            <a:endParaRPr lang="en-US">
              <a:latin typeface="Rubik" pitchFamily="2" charset="-79"/>
              <a:cs typeface="Rubik" pitchFamily="2" charset="-79"/>
            </a:endParaRPr>
          </a:p>
        </p:txBody>
      </p:sp>
      <p:sp>
        <p:nvSpPr>
          <p:cNvPr id="8" name="TextBox 7">
            <a:extLst>
              <a:ext uri="{FF2B5EF4-FFF2-40B4-BE49-F238E27FC236}">
                <a16:creationId xmlns:a16="http://schemas.microsoft.com/office/drawing/2014/main" id="{66661454-7F69-1B5C-60C8-7559F51A231D}"/>
              </a:ext>
            </a:extLst>
          </p:cNvPr>
          <p:cNvSpPr txBox="1"/>
          <p:nvPr/>
        </p:nvSpPr>
        <p:spPr>
          <a:xfrm>
            <a:off x="1905000" y="8001000"/>
            <a:ext cx="12196916" cy="3978012"/>
          </a:xfrm>
          <a:prstGeom prst="rect">
            <a:avLst/>
          </a:prstGeom>
          <a:noFill/>
        </p:spPr>
        <p:txBody>
          <a:bodyPr wrap="square">
            <a:spAutoFit/>
          </a:bodyPr>
          <a:lstStyle/>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Identification of Patients</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Enrollment/Setup of Patients</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Patient Engagement/Compliance</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Technology–Selecting &amp; Troubleshooting</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Technology–Support/Using Monitoring Devices</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Technology–Selecting/Using RPM Dashboard</a:t>
            </a:r>
          </a:p>
        </p:txBody>
      </p:sp>
      <p:sp>
        <p:nvSpPr>
          <p:cNvPr id="9" name="TextBox 8">
            <a:extLst>
              <a:ext uri="{FF2B5EF4-FFF2-40B4-BE49-F238E27FC236}">
                <a16:creationId xmlns:a16="http://schemas.microsoft.com/office/drawing/2014/main" id="{6F04FBED-9E22-D82D-D90D-1CC0B12CE81B}"/>
              </a:ext>
            </a:extLst>
          </p:cNvPr>
          <p:cNvSpPr txBox="1"/>
          <p:nvPr/>
        </p:nvSpPr>
        <p:spPr>
          <a:xfrm>
            <a:off x="14215209" y="9313606"/>
            <a:ext cx="8949591" cy="2669962"/>
          </a:xfrm>
          <a:prstGeom prst="rect">
            <a:avLst/>
          </a:prstGeom>
          <a:noFill/>
        </p:spPr>
        <p:txBody>
          <a:bodyPr wrap="square">
            <a:spAutoFit/>
          </a:bodyPr>
          <a:lstStyle/>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Graduating Patients</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Financial Sustainability</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Clinical Efficacy</a:t>
            </a:r>
          </a:p>
          <a:p>
            <a:pPr marL="560388" indent="-395288">
              <a:spcBef>
                <a:spcPts val="300"/>
              </a:spcBef>
              <a:buSzPct val="100000"/>
              <a:buFont typeface="Wingdings" panose="05000000000000000000" pitchFamily="2" charset="2"/>
              <a:buChar char="§"/>
            </a:pPr>
            <a:r>
              <a:rPr lang="en-US" sz="4000">
                <a:latin typeface="Rubik" pitchFamily="2" charset="-79"/>
                <a:cs typeface="Rubik" pitchFamily="2" charset="-79"/>
              </a:rPr>
              <a:t>Strategic Relevance</a:t>
            </a:r>
          </a:p>
        </p:txBody>
      </p:sp>
    </p:spTree>
    <p:extLst>
      <p:ext uri="{BB962C8B-B14F-4D97-AF65-F5344CB8AC3E}">
        <p14:creationId xmlns:p14="http://schemas.microsoft.com/office/powerpoint/2010/main" val="423132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7"/>
          <p:cNvSpPr txBox="1">
            <a:spLocks noGrp="1"/>
          </p:cNvSpPr>
          <p:nvPr>
            <p:ph type="body" idx="1"/>
          </p:nvPr>
        </p:nvSpPr>
        <p:spPr>
          <a:xfrm>
            <a:off x="726831" y="773723"/>
            <a:ext cx="22836554" cy="2015150"/>
          </a:xfrm>
          <a:prstGeom prst="rect">
            <a:avLst/>
          </a:prstGeom>
          <a:noFill/>
          <a:ln>
            <a:noFill/>
          </a:ln>
        </p:spPr>
        <p:txBody>
          <a:bodyPr spcFirstLastPara="1" wrap="square" lIns="182850" tIns="91400" rIns="182850" bIns="91400" anchor="ctr" anchorCtr="0">
            <a:normAutofit/>
          </a:bodyPr>
          <a:lstStyle/>
          <a:p>
            <a:pPr marL="101600" indent="0">
              <a:buSzPts val="4400"/>
            </a:pPr>
            <a:r>
              <a:rPr lang="en-US" sz="8800"/>
              <a:t>About Christian Milaster</a:t>
            </a:r>
            <a:endParaRPr/>
          </a:p>
        </p:txBody>
      </p:sp>
      <p:sp>
        <p:nvSpPr>
          <p:cNvPr id="399" name="Google Shape;399;p7"/>
          <p:cNvSpPr txBox="1">
            <a:spLocks noGrp="1"/>
          </p:cNvSpPr>
          <p:nvPr>
            <p:ph type="sldNum" idx="12"/>
          </p:nvPr>
        </p:nvSpPr>
        <p:spPr>
          <a:xfrm>
            <a:off x="18059400" y="12909551"/>
            <a:ext cx="5486400" cy="730250"/>
          </a:xfrm>
          <a:prstGeom prst="rect">
            <a:avLst/>
          </a:prstGeom>
          <a:noFill/>
          <a:ln>
            <a:noFill/>
          </a:ln>
        </p:spPr>
        <p:txBody>
          <a:bodyPr spcFirstLastPara="1" wrap="square" lIns="182850" tIns="91400" rIns="182850" bIns="91400" anchor="ctr" anchorCtr="0">
            <a:noAutofit/>
          </a:bodyPr>
          <a:lstStyle/>
          <a:p>
            <a:fld id="{00000000-1234-1234-1234-123412341234}" type="slidenum">
              <a:rPr lang="en-US" sz="1600"/>
              <a:pPr/>
              <a:t>5</a:t>
            </a:fld>
            <a:endParaRPr sz="1600"/>
          </a:p>
        </p:txBody>
      </p:sp>
      <p:pic>
        <p:nvPicPr>
          <p:cNvPr id="400" name="Google Shape;400;p7" descr="A person wearing a suit and tie&#10;&#10;Description generated with very high confidence"/>
          <p:cNvPicPr preferRelativeResize="0"/>
          <p:nvPr/>
        </p:nvPicPr>
        <p:blipFill rotWithShape="1">
          <a:blip r:embed="rId3">
            <a:alphaModFix/>
          </a:blip>
          <a:srcRect/>
          <a:stretch/>
        </p:blipFill>
        <p:spPr>
          <a:xfrm>
            <a:off x="16966996" y="3511995"/>
            <a:ext cx="6330464" cy="6518630"/>
          </a:xfrm>
          <a:prstGeom prst="rect">
            <a:avLst/>
          </a:prstGeom>
          <a:noFill/>
          <a:ln>
            <a:noFill/>
          </a:ln>
        </p:spPr>
      </p:pic>
      <p:sp>
        <p:nvSpPr>
          <p:cNvPr id="401" name="Google Shape;401;p7"/>
          <p:cNvSpPr txBox="1"/>
          <p:nvPr/>
        </p:nvSpPr>
        <p:spPr>
          <a:xfrm>
            <a:off x="10012078" y="4197090"/>
            <a:ext cx="6609000" cy="1199400"/>
          </a:xfrm>
          <a:prstGeom prst="rect">
            <a:avLst/>
          </a:prstGeom>
          <a:noFill/>
          <a:ln>
            <a:noFill/>
          </a:ln>
        </p:spPr>
        <p:txBody>
          <a:bodyPr spcFirstLastPara="1" wrap="square" lIns="182850" tIns="182850" rIns="182850" bIns="182850" anchor="b" anchorCtr="0">
            <a:noAutofit/>
          </a:bodyPr>
          <a:lstStyle/>
          <a:p>
            <a:pPr algn="ctr">
              <a:lnSpc>
                <a:spcPct val="90000"/>
              </a:lnSpc>
              <a:buClr>
                <a:srgbClr val="1482AB"/>
              </a:buClr>
              <a:buSzPts val="4400"/>
            </a:pPr>
            <a:r>
              <a:rPr lang="en-US" sz="7200">
                <a:solidFill>
                  <a:srgbClr val="FE8621"/>
                </a:solidFill>
                <a:latin typeface="Rubik Medium"/>
                <a:ea typeface="Rubik Medium"/>
                <a:cs typeface="Rubik Medium"/>
                <a:sym typeface="Rubik Medium"/>
              </a:rPr>
              <a:t>35+ years</a:t>
            </a:r>
            <a:endParaRPr sz="2800">
              <a:solidFill>
                <a:srgbClr val="FE8621"/>
              </a:solidFill>
              <a:latin typeface="Rubik Medium"/>
              <a:ea typeface="Rubik Medium"/>
              <a:cs typeface="Rubik Medium"/>
              <a:sym typeface="Rubik Medium"/>
            </a:endParaRPr>
          </a:p>
        </p:txBody>
      </p:sp>
      <p:grpSp>
        <p:nvGrpSpPr>
          <p:cNvPr id="402" name="Google Shape;402;p7"/>
          <p:cNvGrpSpPr/>
          <p:nvPr/>
        </p:nvGrpSpPr>
        <p:grpSpPr>
          <a:xfrm>
            <a:off x="2409091" y="3901829"/>
            <a:ext cx="7440030" cy="7440010"/>
            <a:chOff x="8557847" y="2192214"/>
            <a:chExt cx="3207962" cy="3207952"/>
          </a:xfrm>
        </p:grpSpPr>
        <p:grpSp>
          <p:nvGrpSpPr>
            <p:cNvPr id="403" name="Google Shape;403;p7"/>
            <p:cNvGrpSpPr/>
            <p:nvPr/>
          </p:nvGrpSpPr>
          <p:grpSpPr>
            <a:xfrm>
              <a:off x="8557847" y="2192214"/>
              <a:ext cx="3207962" cy="3207952"/>
              <a:chOff x="8557847" y="2192214"/>
              <a:chExt cx="3207962" cy="3207952"/>
            </a:xfrm>
          </p:grpSpPr>
          <p:sp>
            <p:nvSpPr>
              <p:cNvPr id="404" name="Google Shape;404;p7"/>
              <p:cNvSpPr/>
              <p:nvPr/>
            </p:nvSpPr>
            <p:spPr>
              <a:xfrm>
                <a:off x="8557847" y="2192215"/>
                <a:ext cx="3188676" cy="3188676"/>
              </a:xfrm>
              <a:prstGeom prst="pie">
                <a:avLst>
                  <a:gd name="adj1" fmla="val 2079570"/>
                  <a:gd name="adj2" fmla="val 8238372"/>
                </a:avLst>
              </a:prstGeom>
              <a:solidFill>
                <a:srgbClr val="ADCCEA"/>
              </a:solidFill>
              <a:ln>
                <a:noFill/>
              </a:ln>
            </p:spPr>
            <p:txBody>
              <a:bodyPr spcFirstLastPara="1" wrap="square" lIns="182850" tIns="91400" rIns="182850" bIns="91400" anchor="ctr" anchorCtr="0">
                <a:noAutofit/>
              </a:bodyPr>
              <a:lstStyle/>
              <a:p>
                <a:pPr algn="ctr"/>
                <a:endParaRPr sz="3600">
                  <a:solidFill>
                    <a:schemeClr val="dk1"/>
                  </a:solidFill>
                </a:endParaRPr>
              </a:p>
            </p:txBody>
          </p:sp>
          <p:sp>
            <p:nvSpPr>
              <p:cNvPr id="405" name="Google Shape;405;p7"/>
              <p:cNvSpPr/>
              <p:nvPr/>
            </p:nvSpPr>
            <p:spPr>
              <a:xfrm>
                <a:off x="8577133" y="2211490"/>
                <a:ext cx="3188676" cy="3188676"/>
              </a:xfrm>
              <a:prstGeom prst="pie">
                <a:avLst>
                  <a:gd name="adj1" fmla="val 20038130"/>
                  <a:gd name="adj2" fmla="val 2085713"/>
                </a:avLst>
              </a:prstGeom>
              <a:solidFill>
                <a:srgbClr val="CFE2F3"/>
              </a:solidFill>
              <a:ln>
                <a:noFill/>
              </a:ln>
            </p:spPr>
            <p:txBody>
              <a:bodyPr spcFirstLastPara="1" wrap="square" lIns="182850" tIns="91400" rIns="182850" bIns="91400" anchor="ctr" anchorCtr="0">
                <a:noAutofit/>
              </a:bodyPr>
              <a:lstStyle/>
              <a:p>
                <a:pPr algn="ctr"/>
                <a:endParaRPr sz="3600">
                  <a:solidFill>
                    <a:schemeClr val="dk1"/>
                  </a:solidFill>
                </a:endParaRPr>
              </a:p>
            </p:txBody>
          </p:sp>
          <p:sp>
            <p:nvSpPr>
              <p:cNvPr id="406" name="Google Shape;406;p7"/>
              <p:cNvSpPr/>
              <p:nvPr/>
            </p:nvSpPr>
            <p:spPr>
              <a:xfrm>
                <a:off x="8557848" y="2192214"/>
                <a:ext cx="3188676" cy="3188676"/>
              </a:xfrm>
              <a:prstGeom prst="pie">
                <a:avLst>
                  <a:gd name="adj1" fmla="val 16106808"/>
                  <a:gd name="adj2" fmla="val 20059639"/>
                </a:avLst>
              </a:prstGeom>
              <a:solidFill>
                <a:srgbClr val="FFE599"/>
              </a:solidFill>
              <a:ln>
                <a:noFill/>
              </a:ln>
            </p:spPr>
            <p:txBody>
              <a:bodyPr spcFirstLastPara="1" wrap="square" lIns="182850" tIns="91400" rIns="182850" bIns="91400" anchor="ctr" anchorCtr="0">
                <a:noAutofit/>
              </a:bodyPr>
              <a:lstStyle/>
              <a:p>
                <a:pPr algn="ctr"/>
                <a:endParaRPr sz="3600">
                  <a:solidFill>
                    <a:schemeClr val="dk1"/>
                  </a:solidFill>
                </a:endParaRPr>
              </a:p>
            </p:txBody>
          </p:sp>
          <p:sp>
            <p:nvSpPr>
              <p:cNvPr id="407" name="Google Shape;407;p7"/>
              <p:cNvSpPr/>
              <p:nvPr/>
            </p:nvSpPr>
            <p:spPr>
              <a:xfrm>
                <a:off x="8557848" y="2192214"/>
                <a:ext cx="3188676" cy="3188676"/>
              </a:xfrm>
              <a:prstGeom prst="pie">
                <a:avLst>
                  <a:gd name="adj1" fmla="val 8238494"/>
                  <a:gd name="adj2" fmla="val 16126971"/>
                </a:avLst>
              </a:prstGeom>
              <a:solidFill>
                <a:srgbClr val="F7CAAC"/>
              </a:solidFill>
              <a:ln>
                <a:noFill/>
              </a:ln>
            </p:spPr>
            <p:txBody>
              <a:bodyPr spcFirstLastPara="1" wrap="square" lIns="182850" tIns="91400" rIns="182850" bIns="91400" anchor="ctr" anchorCtr="0">
                <a:noAutofit/>
              </a:bodyPr>
              <a:lstStyle/>
              <a:p>
                <a:pPr algn="ctr"/>
                <a:endParaRPr sz="3600">
                  <a:solidFill>
                    <a:schemeClr val="dk1"/>
                  </a:solidFill>
                </a:endParaRPr>
              </a:p>
            </p:txBody>
          </p:sp>
        </p:grpSp>
        <p:sp>
          <p:nvSpPr>
            <p:cNvPr id="408" name="Google Shape;408;p7"/>
            <p:cNvSpPr/>
            <p:nvPr/>
          </p:nvSpPr>
          <p:spPr>
            <a:xfrm>
              <a:off x="8940800" y="2578100"/>
              <a:ext cx="2463800" cy="2463800"/>
            </a:xfrm>
            <a:prstGeom prst="ellipse">
              <a:avLst/>
            </a:prstGeom>
            <a:noFill/>
            <a:ln w="19050" cap="flat" cmpd="sng">
              <a:solidFill>
                <a:srgbClr val="2C415C"/>
              </a:solidFill>
              <a:prstDash val="solid"/>
              <a:round/>
              <a:headEnd type="none" w="sm" len="sm"/>
              <a:tailEnd type="none" w="sm" len="sm"/>
            </a:ln>
          </p:spPr>
          <p:txBody>
            <a:bodyPr spcFirstLastPara="1" wrap="square" lIns="182850" tIns="91400" rIns="182850" bIns="91400" anchor="ctr" anchorCtr="0">
              <a:noAutofit/>
            </a:bodyPr>
            <a:lstStyle/>
            <a:p>
              <a:pPr algn="ctr"/>
              <a:endParaRPr sz="3600">
                <a:solidFill>
                  <a:schemeClr val="lt1"/>
                </a:solidFill>
              </a:endParaRPr>
            </a:p>
          </p:txBody>
        </p:sp>
        <p:pic>
          <p:nvPicPr>
            <p:cNvPr id="409" name="Google Shape;409;p7" descr="Image result for german flag"/>
            <p:cNvPicPr preferRelativeResize="0"/>
            <p:nvPr/>
          </p:nvPicPr>
          <p:blipFill rotWithShape="1">
            <a:blip r:embed="rId4">
              <a:alphaModFix/>
            </a:blip>
            <a:srcRect/>
            <a:stretch/>
          </p:blipFill>
          <p:spPr>
            <a:xfrm>
              <a:off x="11110619" y="2909119"/>
              <a:ext cx="626519" cy="375911"/>
            </a:xfrm>
            <a:prstGeom prst="rect">
              <a:avLst/>
            </a:prstGeom>
            <a:noFill/>
            <a:ln>
              <a:noFill/>
            </a:ln>
          </p:spPr>
        </p:pic>
        <p:pic>
          <p:nvPicPr>
            <p:cNvPr id="410" name="Google Shape;410;p7" descr="Image result for us flag"/>
            <p:cNvPicPr preferRelativeResize="0"/>
            <p:nvPr/>
          </p:nvPicPr>
          <p:blipFill rotWithShape="1">
            <a:blip r:embed="rId5">
              <a:alphaModFix/>
            </a:blip>
            <a:srcRect/>
            <a:stretch/>
          </p:blipFill>
          <p:spPr>
            <a:xfrm>
              <a:off x="8592020" y="3614523"/>
              <a:ext cx="682277" cy="369559"/>
            </a:xfrm>
            <a:prstGeom prst="rect">
              <a:avLst/>
            </a:prstGeom>
            <a:noFill/>
            <a:ln>
              <a:noFill/>
            </a:ln>
          </p:spPr>
        </p:pic>
        <p:pic>
          <p:nvPicPr>
            <p:cNvPr id="411" name="Google Shape;411;p7" descr="A logo with blue and orange text&#10;&#10;Description automatically generated"/>
            <p:cNvPicPr preferRelativeResize="0"/>
            <p:nvPr/>
          </p:nvPicPr>
          <p:blipFill rotWithShape="1">
            <a:blip r:embed="rId6">
              <a:alphaModFix/>
            </a:blip>
            <a:srcRect/>
            <a:stretch/>
          </p:blipFill>
          <p:spPr>
            <a:xfrm>
              <a:off x="9300032" y="2933700"/>
              <a:ext cx="707907" cy="755218"/>
            </a:xfrm>
            <a:prstGeom prst="rect">
              <a:avLst/>
            </a:prstGeom>
            <a:noFill/>
            <a:ln>
              <a:noFill/>
            </a:ln>
          </p:spPr>
        </p:pic>
        <p:grpSp>
          <p:nvGrpSpPr>
            <p:cNvPr id="412" name="Google Shape;412;p7"/>
            <p:cNvGrpSpPr/>
            <p:nvPr/>
          </p:nvGrpSpPr>
          <p:grpSpPr>
            <a:xfrm>
              <a:off x="10053643" y="2692202"/>
              <a:ext cx="1012200" cy="889874"/>
              <a:chOff x="10069093" y="2353082"/>
              <a:chExt cx="1371785" cy="1206002"/>
            </a:xfrm>
          </p:grpSpPr>
          <p:pic>
            <p:nvPicPr>
              <p:cNvPr id="413" name="Google Shape;413;p7" descr="fhwedel.png"/>
              <p:cNvPicPr preferRelativeResize="0"/>
              <p:nvPr/>
            </p:nvPicPr>
            <p:blipFill rotWithShape="1">
              <a:blip r:embed="rId7">
                <a:alphaModFix/>
              </a:blip>
              <a:srcRect/>
              <a:stretch/>
            </p:blipFill>
            <p:spPr>
              <a:xfrm>
                <a:off x="10791729" y="2604080"/>
                <a:ext cx="649149" cy="649150"/>
              </a:xfrm>
              <a:prstGeom prst="rect">
                <a:avLst/>
              </a:prstGeom>
              <a:noFill/>
              <a:ln>
                <a:noFill/>
              </a:ln>
            </p:spPr>
          </p:pic>
          <p:sp>
            <p:nvSpPr>
              <p:cNvPr id="414" name="Google Shape;414;p7"/>
              <p:cNvSpPr txBox="1"/>
              <p:nvPr/>
            </p:nvSpPr>
            <p:spPr>
              <a:xfrm>
                <a:off x="10069093" y="2353082"/>
                <a:ext cx="920774" cy="548703"/>
              </a:xfrm>
              <a:prstGeom prst="rect">
                <a:avLst/>
              </a:prstGeom>
              <a:noFill/>
              <a:ln>
                <a:noFill/>
              </a:ln>
            </p:spPr>
            <p:txBody>
              <a:bodyPr spcFirstLastPara="1" wrap="square" lIns="182850" tIns="182850" rIns="182850" bIns="182850" anchor="ctr" anchorCtr="0">
                <a:noAutofit/>
              </a:bodyPr>
              <a:lstStyle/>
              <a:p>
                <a:pPr algn="ctr">
                  <a:buClr>
                    <a:srgbClr val="FF00FF"/>
                  </a:buClr>
                  <a:buSzPts val="2000"/>
                </a:pPr>
                <a:r>
                  <a:rPr lang="en-US" sz="3200" b="1">
                    <a:solidFill>
                      <a:srgbClr val="FF66FF"/>
                    </a:solidFill>
                    <a:latin typeface="Changa One"/>
                    <a:ea typeface="Changa One"/>
                    <a:cs typeface="Changa One"/>
                    <a:sym typeface="Changa One"/>
                  </a:rPr>
                  <a:t>Pinc</a:t>
                </a:r>
                <a:br>
                  <a:rPr lang="en-US" sz="3200" b="1">
                    <a:solidFill>
                      <a:srgbClr val="FF66FF"/>
                    </a:solidFill>
                    <a:latin typeface="Changa One"/>
                    <a:ea typeface="Changa One"/>
                    <a:cs typeface="Changa One"/>
                    <a:sym typeface="Changa One"/>
                  </a:rPr>
                </a:br>
                <a:r>
                  <a:rPr lang="en-US" sz="3200" b="1">
                    <a:solidFill>
                      <a:srgbClr val="FF66FF"/>
                    </a:solidFill>
                    <a:latin typeface="Changa One"/>
                    <a:ea typeface="Changa One"/>
                    <a:cs typeface="Changa One"/>
                    <a:sym typeface="Changa One"/>
                  </a:rPr>
                  <a:t>Soft</a:t>
                </a:r>
                <a:endParaRPr sz="3200" b="1">
                  <a:solidFill>
                    <a:srgbClr val="FF66FF"/>
                  </a:solidFill>
                  <a:latin typeface="Trebuchet MS"/>
                  <a:ea typeface="Trebuchet MS"/>
                  <a:cs typeface="Trebuchet MS"/>
                  <a:sym typeface="Trebuchet MS"/>
                </a:endParaRPr>
              </a:p>
            </p:txBody>
          </p:sp>
          <p:pic>
            <p:nvPicPr>
              <p:cNvPr id="415" name="Google Shape;415;p7"/>
              <p:cNvPicPr preferRelativeResize="0"/>
              <p:nvPr/>
            </p:nvPicPr>
            <p:blipFill rotWithShape="1">
              <a:blip r:embed="rId8">
                <a:alphaModFix/>
              </a:blip>
              <a:srcRect/>
              <a:stretch/>
            </p:blipFill>
            <p:spPr>
              <a:xfrm>
                <a:off x="10277487" y="2991283"/>
                <a:ext cx="548850" cy="567801"/>
              </a:xfrm>
              <a:prstGeom prst="rect">
                <a:avLst/>
              </a:prstGeom>
              <a:noFill/>
              <a:ln>
                <a:noFill/>
              </a:ln>
            </p:spPr>
          </p:pic>
        </p:grpSp>
        <p:pic>
          <p:nvPicPr>
            <p:cNvPr id="416" name="Google Shape;416;p7"/>
            <p:cNvPicPr preferRelativeResize="0"/>
            <p:nvPr/>
          </p:nvPicPr>
          <p:blipFill rotWithShape="1">
            <a:blip r:embed="rId9">
              <a:alphaModFix/>
            </a:blip>
            <a:srcRect/>
            <a:stretch/>
          </p:blipFill>
          <p:spPr>
            <a:xfrm>
              <a:off x="10431687" y="3611343"/>
              <a:ext cx="905520" cy="443319"/>
            </a:xfrm>
            <a:prstGeom prst="rect">
              <a:avLst/>
            </a:prstGeom>
            <a:noFill/>
            <a:ln>
              <a:noFill/>
            </a:ln>
          </p:spPr>
        </p:pic>
        <p:pic>
          <p:nvPicPr>
            <p:cNvPr id="417" name="Google Shape;417;p7"/>
            <p:cNvPicPr preferRelativeResize="0"/>
            <p:nvPr/>
          </p:nvPicPr>
          <p:blipFill rotWithShape="1">
            <a:blip r:embed="rId10">
              <a:alphaModFix/>
            </a:blip>
            <a:srcRect/>
            <a:stretch/>
          </p:blipFill>
          <p:spPr>
            <a:xfrm>
              <a:off x="9653985" y="3983058"/>
              <a:ext cx="1124881" cy="1124881"/>
            </a:xfrm>
            <a:prstGeom prst="rect">
              <a:avLst/>
            </a:prstGeom>
            <a:noFill/>
            <a:ln>
              <a:noFill/>
            </a:ln>
          </p:spPr>
        </p:pic>
      </p:grpSp>
      <p:sp>
        <p:nvSpPr>
          <p:cNvPr id="421" name="Google Shape;421;p7"/>
          <p:cNvSpPr txBox="1"/>
          <p:nvPr/>
        </p:nvSpPr>
        <p:spPr>
          <a:xfrm>
            <a:off x="10101604" y="4954643"/>
            <a:ext cx="6429948" cy="2289726"/>
          </a:xfrm>
          <a:prstGeom prst="rect">
            <a:avLst/>
          </a:prstGeom>
          <a:noFill/>
          <a:ln>
            <a:noFill/>
          </a:ln>
        </p:spPr>
        <p:txBody>
          <a:bodyPr spcFirstLastPara="1" wrap="square" lIns="182850" tIns="182850" rIns="182850" bIns="182850" anchor="b" anchorCtr="0">
            <a:noAutofit/>
          </a:bodyPr>
          <a:lstStyle/>
          <a:p>
            <a:pPr algn="ctr">
              <a:lnSpc>
                <a:spcPct val="90000"/>
              </a:lnSpc>
              <a:buClr>
                <a:srgbClr val="1482AB"/>
              </a:buClr>
              <a:buSzPts val="4400"/>
            </a:pPr>
            <a:r>
              <a:rPr lang="en-US" sz="5600">
                <a:solidFill>
                  <a:srgbClr val="FE8621"/>
                </a:solidFill>
                <a:latin typeface="Rubik Medium"/>
                <a:ea typeface="Rubik Medium"/>
                <a:cs typeface="Rubik Medium"/>
                <a:sym typeface="Rubik Medium"/>
              </a:rPr>
              <a:t>“Optimizing</a:t>
            </a:r>
            <a:br>
              <a:rPr lang="en-US" sz="5600">
                <a:solidFill>
                  <a:srgbClr val="FE8621"/>
                </a:solidFill>
                <a:latin typeface="Rubik Medium"/>
                <a:ea typeface="Rubik Medium"/>
                <a:cs typeface="Rubik Medium"/>
                <a:sym typeface="Rubik Medium"/>
              </a:rPr>
            </a:br>
            <a:r>
              <a:rPr lang="en-US" sz="5600">
                <a:solidFill>
                  <a:srgbClr val="FE8621"/>
                </a:solidFill>
                <a:latin typeface="Rubik Medium"/>
                <a:ea typeface="Rubik Medium"/>
                <a:cs typeface="Rubik Medium"/>
                <a:sym typeface="Rubik Medium"/>
              </a:rPr>
              <a:t>Service Delivery”</a:t>
            </a:r>
            <a:endParaRPr sz="2800">
              <a:solidFill>
                <a:srgbClr val="FE8621"/>
              </a:solidFill>
              <a:latin typeface="Rubik Medium"/>
              <a:ea typeface="Rubik Medium"/>
              <a:cs typeface="Rubik Medium"/>
              <a:sym typeface="Rubik Medium"/>
            </a:endParaRPr>
          </a:p>
        </p:txBody>
      </p:sp>
      <p:pic>
        <p:nvPicPr>
          <p:cNvPr id="422" name="Google Shape;422;p7" descr="Maryland State Outline | SVG and PNG Downloa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7821242" y="10152269"/>
            <a:ext cx="4616184" cy="2289726"/>
          </a:xfrm>
          <a:prstGeom prst="rect">
            <a:avLst/>
          </a:prstGeom>
          <a:noFill/>
          <a:ln>
            <a:noFill/>
          </a:ln>
        </p:spPr>
      </p:pic>
      <p:sp>
        <p:nvSpPr>
          <p:cNvPr id="423" name="Google Shape;423;p7"/>
          <p:cNvSpPr/>
          <p:nvPr/>
        </p:nvSpPr>
        <p:spPr>
          <a:xfrm>
            <a:off x="20702589" y="10858500"/>
            <a:ext cx="452438" cy="444912"/>
          </a:xfrm>
          <a:prstGeom prst="ellipse">
            <a:avLst/>
          </a:prstGeom>
          <a:gradFill>
            <a:gsLst>
              <a:gs pos="0">
                <a:srgbClr val="FFD300"/>
              </a:gs>
              <a:gs pos="100000">
                <a:srgbClr val="FFEF63"/>
              </a:gs>
            </a:gsLst>
            <a:lin ang="16200000" scaled="0"/>
          </a:gra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600">
              <a:solidFill>
                <a:schemeClr val="lt1"/>
              </a:solidFill>
            </a:endParaRPr>
          </a:p>
        </p:txBody>
      </p:sp>
      <p:sp>
        <p:nvSpPr>
          <p:cNvPr id="424" name="Google Shape;424;p7"/>
          <p:cNvSpPr txBox="1"/>
          <p:nvPr/>
        </p:nvSpPr>
        <p:spPr>
          <a:xfrm>
            <a:off x="8732520" y="7644187"/>
            <a:ext cx="9168116" cy="4654494"/>
          </a:xfrm>
          <a:prstGeom prst="rect">
            <a:avLst/>
          </a:prstGeom>
          <a:noFill/>
          <a:ln>
            <a:noFill/>
          </a:ln>
        </p:spPr>
        <p:txBody>
          <a:bodyPr spcFirstLastPara="1" wrap="square" lIns="182850" tIns="182850" rIns="182850" bIns="182850" anchor="b" anchorCtr="0">
            <a:noAutofit/>
          </a:bodyPr>
          <a:lstStyle/>
          <a:p>
            <a:pPr algn="ctr">
              <a:lnSpc>
                <a:spcPct val="90000"/>
              </a:lnSpc>
              <a:spcBef>
                <a:spcPts val="2000"/>
              </a:spcBef>
              <a:buClr>
                <a:srgbClr val="1482AB"/>
              </a:buClr>
              <a:buSzPts val="4400"/>
            </a:pPr>
            <a:r>
              <a:rPr lang="en-US" sz="4000">
                <a:solidFill>
                  <a:srgbClr val="2C415C"/>
                </a:solidFill>
                <a:latin typeface="Rubik Medium"/>
                <a:ea typeface="Rubik Medium"/>
                <a:cs typeface="Rubik Medium"/>
                <a:sym typeface="Rubik Medium"/>
              </a:rPr>
              <a:t>In Telehealth </a:t>
            </a:r>
            <a:br>
              <a:rPr lang="en-US" sz="4000">
                <a:solidFill>
                  <a:srgbClr val="2C415C"/>
                </a:solidFill>
                <a:latin typeface="Rubik Medium"/>
                <a:ea typeface="Rubik Medium"/>
                <a:cs typeface="Rubik Medium"/>
                <a:sym typeface="Rubik Medium"/>
              </a:rPr>
            </a:br>
            <a:r>
              <a:rPr lang="en-US" sz="4000">
                <a:solidFill>
                  <a:srgbClr val="2C415C"/>
                </a:solidFill>
                <a:latin typeface="Rubik Medium"/>
                <a:ea typeface="Rubik Medium"/>
                <a:cs typeface="Rubik Medium"/>
                <a:sym typeface="Rubik Medium"/>
              </a:rPr>
              <a:t>since 2003</a:t>
            </a:r>
            <a:br>
              <a:rPr lang="en-US" sz="4000">
                <a:solidFill>
                  <a:srgbClr val="2C415C"/>
                </a:solidFill>
                <a:latin typeface="Rubik Medium"/>
                <a:ea typeface="Rubik Medium"/>
                <a:cs typeface="Rubik Medium"/>
                <a:sym typeface="Rubik Medium"/>
              </a:rPr>
            </a:br>
            <a:endParaRPr>
              <a:solidFill>
                <a:srgbClr val="2C415C"/>
              </a:solidFill>
              <a:latin typeface="Rubik Medium"/>
              <a:ea typeface="Rubik Medium"/>
              <a:cs typeface="Rubik Medium"/>
              <a:sym typeface="Rubik Medium"/>
            </a:endParaRPr>
          </a:p>
          <a:p>
            <a:pPr algn="ctr">
              <a:lnSpc>
                <a:spcPct val="90000"/>
              </a:lnSpc>
              <a:spcBef>
                <a:spcPts val="2000"/>
              </a:spcBef>
              <a:buClr>
                <a:srgbClr val="1482AB"/>
              </a:buClr>
              <a:buSzPts val="4400"/>
            </a:pPr>
            <a:r>
              <a:rPr lang="en-US" sz="4000">
                <a:solidFill>
                  <a:srgbClr val="2C415C"/>
                </a:solidFill>
                <a:latin typeface="Rubik Medium"/>
                <a:ea typeface="Rubik Medium"/>
                <a:cs typeface="Rubik Medium"/>
                <a:sym typeface="Rubik Medium"/>
              </a:rPr>
              <a:t>Video Visit Implementations </a:t>
            </a:r>
            <a:br>
              <a:rPr lang="en-US" sz="4000">
                <a:solidFill>
                  <a:srgbClr val="2C415C"/>
                </a:solidFill>
                <a:latin typeface="Rubik Medium"/>
                <a:ea typeface="Rubik Medium"/>
                <a:cs typeface="Rubik Medium"/>
                <a:sym typeface="Rubik Medium"/>
              </a:rPr>
            </a:br>
            <a:r>
              <a:rPr lang="en-US" sz="4000">
                <a:solidFill>
                  <a:srgbClr val="2C415C"/>
                </a:solidFill>
                <a:latin typeface="Rubik Medium"/>
                <a:ea typeface="Rubik Medium"/>
                <a:cs typeface="Rubik Medium"/>
                <a:sym typeface="Rubik Medium"/>
              </a:rPr>
              <a:t>since 2008</a:t>
            </a:r>
          </a:p>
          <a:p>
            <a:pPr algn="ctr">
              <a:lnSpc>
                <a:spcPct val="90000"/>
              </a:lnSpc>
              <a:spcBef>
                <a:spcPts val="2000"/>
              </a:spcBef>
              <a:buClr>
                <a:srgbClr val="1482AB"/>
              </a:buClr>
              <a:buSzPts val="4400"/>
            </a:pPr>
            <a:r>
              <a:rPr lang="en-US" sz="4000">
                <a:solidFill>
                  <a:srgbClr val="2C415C"/>
                </a:solidFill>
                <a:latin typeface="Rubik Medium"/>
                <a:ea typeface="Rubik Medium"/>
                <a:cs typeface="Rubik Medium"/>
                <a:sym typeface="Rubik Medium"/>
              </a:rPr>
              <a:t>In Rural Health, Behavioral Health</a:t>
            </a:r>
            <a:br>
              <a:rPr lang="en-US" sz="4000">
                <a:solidFill>
                  <a:srgbClr val="2C415C"/>
                </a:solidFill>
                <a:latin typeface="Rubik Medium"/>
                <a:ea typeface="Rubik Medium"/>
                <a:cs typeface="Rubik Medium"/>
                <a:sym typeface="Rubik Medium"/>
              </a:rPr>
            </a:br>
            <a:r>
              <a:rPr lang="en-US" sz="4000">
                <a:solidFill>
                  <a:srgbClr val="2C415C"/>
                </a:solidFill>
                <a:latin typeface="Rubik Medium"/>
                <a:ea typeface="Rubik Medium"/>
                <a:cs typeface="Rubik Medium"/>
                <a:sym typeface="Rubik Medium"/>
              </a:rPr>
              <a:t>since 2012</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2"/>
                                        </p:tgtEl>
                                        <p:attrNameLst>
                                          <p:attrName>style.visibility</p:attrName>
                                        </p:attrNameLst>
                                      </p:cBhvr>
                                      <p:to>
                                        <p:strVal val="visible"/>
                                      </p:to>
                                    </p:set>
                                    <p:animEffect transition="in" filter="fade">
                                      <p:cBhvr>
                                        <p:cTn id="11" dur="500"/>
                                        <p:tgtEl>
                                          <p:spTgt spid="422"/>
                                        </p:tgtEl>
                                      </p:cBhvr>
                                    </p:animEffect>
                                  </p:childTnLst>
                                </p:cTn>
                              </p:par>
                              <p:par>
                                <p:cTn id="12" presetID="10" presetClass="entr" presetSubtype="0" fill="hold" nodeType="withEffect">
                                  <p:stCondLst>
                                    <p:cond delay="0"/>
                                  </p:stCondLst>
                                  <p:childTnLst>
                                    <p:set>
                                      <p:cBhvr>
                                        <p:cTn id="13" dur="1" fill="hold">
                                          <p:stCondLst>
                                            <p:cond delay="0"/>
                                          </p:stCondLst>
                                        </p:cTn>
                                        <p:tgtEl>
                                          <p:spTgt spid="423"/>
                                        </p:tgtEl>
                                        <p:attrNameLst>
                                          <p:attrName>style.visibility</p:attrName>
                                        </p:attrNameLst>
                                      </p:cBhvr>
                                      <p:to>
                                        <p:strVal val="visible"/>
                                      </p:to>
                                    </p:set>
                                    <p:animEffect transition="in" filter="fade">
                                      <p:cBhvr>
                                        <p:cTn id="14" dur="1822"/>
                                        <p:tgtEl>
                                          <p:spTgt spid="4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1"/>
                                        </p:tgtEl>
                                        <p:attrNameLst>
                                          <p:attrName>style.visibility</p:attrName>
                                        </p:attrNameLst>
                                      </p:cBhvr>
                                      <p:to>
                                        <p:strVal val="visible"/>
                                      </p:to>
                                    </p:set>
                                    <p:animEffect transition="in" filter="fade">
                                      <p:cBhvr>
                                        <p:cTn id="19" dur="1500"/>
                                        <p:tgtEl>
                                          <p:spTgt spid="401"/>
                                        </p:tgtEl>
                                      </p:cBhvr>
                                    </p:animEffect>
                                  </p:childTnLst>
                                </p:cTn>
                              </p:par>
                              <p:par>
                                <p:cTn id="20" presetID="10" presetClass="entr" presetSubtype="0" fill="hold" nodeType="withEffect">
                                  <p:stCondLst>
                                    <p:cond delay="0"/>
                                  </p:stCondLst>
                                  <p:childTnLst>
                                    <p:set>
                                      <p:cBhvr>
                                        <p:cTn id="21" dur="1" fill="hold">
                                          <p:stCondLst>
                                            <p:cond delay="0"/>
                                          </p:stCondLst>
                                        </p:cTn>
                                        <p:tgtEl>
                                          <p:spTgt spid="421"/>
                                        </p:tgtEl>
                                        <p:attrNameLst>
                                          <p:attrName>style.visibility</p:attrName>
                                        </p:attrNameLst>
                                      </p:cBhvr>
                                      <p:to>
                                        <p:strVal val="visible"/>
                                      </p:to>
                                    </p:set>
                                    <p:animEffect transition="in" filter="fade">
                                      <p:cBhvr>
                                        <p:cTn id="22" dur="1500"/>
                                        <p:tgtEl>
                                          <p:spTgt spid="42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424"/>
                                        </p:tgtEl>
                                        <p:attrNameLst>
                                          <p:attrName>style.visibility</p:attrName>
                                        </p:attrNameLst>
                                      </p:cBhvr>
                                      <p:to>
                                        <p:strVal val="visible"/>
                                      </p:to>
                                    </p:set>
                                    <p:animEffect transition="in" filter="fade">
                                      <p:cBhvr>
                                        <p:cTn id="26" dur="1500"/>
                                        <p:tgtEl>
                                          <p:spTgt spid="4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2"/>
                                        </p:tgtEl>
                                        <p:attrNameLst>
                                          <p:attrName>style.visibility</p:attrName>
                                        </p:attrNameLst>
                                      </p:cBhvr>
                                      <p:to>
                                        <p:strVal val="visible"/>
                                      </p:to>
                                    </p:set>
                                    <p:animEffect transition="in" filter="fade">
                                      <p:cBhvr>
                                        <p:cTn id="31" dur="4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5" name="Google Shape;1235;p73"/>
          <p:cNvGrpSpPr/>
          <p:nvPr/>
        </p:nvGrpSpPr>
        <p:grpSpPr>
          <a:xfrm>
            <a:off x="2789745" y="1196410"/>
            <a:ext cx="7119898" cy="7121812"/>
            <a:chOff x="710987" y="1055063"/>
            <a:chExt cx="4746598" cy="4747874"/>
          </a:xfrm>
        </p:grpSpPr>
        <p:grpSp>
          <p:nvGrpSpPr>
            <p:cNvPr id="1236" name="Google Shape;1236;p73"/>
            <p:cNvGrpSpPr/>
            <p:nvPr/>
          </p:nvGrpSpPr>
          <p:grpSpPr>
            <a:xfrm>
              <a:off x="710987" y="1055063"/>
              <a:ext cx="4746598" cy="4747874"/>
              <a:chOff x="405280" y="1143561"/>
              <a:chExt cx="4254500" cy="4255645"/>
            </a:xfrm>
          </p:grpSpPr>
          <p:sp>
            <p:nvSpPr>
              <p:cNvPr id="1237" name="Google Shape;1237;p73"/>
              <p:cNvSpPr/>
              <p:nvPr/>
            </p:nvSpPr>
            <p:spPr>
              <a:xfrm>
                <a:off x="405280" y="1143561"/>
                <a:ext cx="4254500" cy="4255645"/>
              </a:xfrm>
              <a:prstGeom prst="ellipse">
                <a:avLst/>
              </a:prstGeom>
              <a:solidFill>
                <a:srgbClr val="B3C6E7"/>
              </a:solidFill>
              <a:ln w="50800" cap="flat" cmpd="sng">
                <a:solidFill>
                  <a:schemeClr val="lt1"/>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38" name="Google Shape;1238;p73"/>
              <p:cNvSpPr/>
              <p:nvPr/>
            </p:nvSpPr>
            <p:spPr>
              <a:xfrm>
                <a:off x="515712" y="1257301"/>
                <a:ext cx="4033636" cy="4028166"/>
              </a:xfrm>
              <a:prstGeom prst="ellipse">
                <a:avLst/>
              </a:prstGeom>
              <a:solidFill>
                <a:srgbClr val="26938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239" name="Google Shape;1239;p73"/>
            <p:cNvGrpSpPr/>
            <p:nvPr/>
          </p:nvGrpSpPr>
          <p:grpSpPr>
            <a:xfrm>
              <a:off x="1291771" y="2232037"/>
              <a:ext cx="3585030" cy="2393926"/>
              <a:chOff x="1056155" y="2284974"/>
              <a:chExt cx="2909888" cy="1943099"/>
            </a:xfrm>
          </p:grpSpPr>
          <p:grpSp>
            <p:nvGrpSpPr>
              <p:cNvPr id="1240" name="Google Shape;1240;p73"/>
              <p:cNvGrpSpPr/>
              <p:nvPr/>
            </p:nvGrpSpPr>
            <p:grpSpPr>
              <a:xfrm>
                <a:off x="1056155" y="2284974"/>
                <a:ext cx="1568450" cy="1562100"/>
                <a:chOff x="1056155" y="2284974"/>
                <a:chExt cx="1568450" cy="1562100"/>
              </a:xfrm>
            </p:grpSpPr>
            <p:sp>
              <p:nvSpPr>
                <p:cNvPr id="1241" name="Google Shape;1241;p73"/>
                <p:cNvSpPr/>
                <p:nvPr/>
              </p:nvSpPr>
              <p:spPr>
                <a:xfrm flipH="1">
                  <a:off x="1056155" y="2284974"/>
                  <a:ext cx="1568450" cy="1562100"/>
                </a:xfrm>
                <a:prstGeom prst="wedgeEllipseCallout">
                  <a:avLst>
                    <a:gd name="adj1" fmla="val 22893"/>
                    <a:gd name="adj2" fmla="val 69446"/>
                  </a:avLst>
                </a:prstGeom>
                <a:solidFill>
                  <a:srgbClr val="225A1D"/>
                </a:solidFill>
                <a:ln w="28575" cap="flat" cmpd="sng">
                  <a:solidFill>
                    <a:srgbClr val="FFFFFF"/>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42" name="Google Shape;1242;p73"/>
                <p:cNvSpPr/>
                <p:nvPr/>
              </p:nvSpPr>
              <p:spPr>
                <a:xfrm>
                  <a:off x="1347135" y="2649349"/>
                  <a:ext cx="986490" cy="833352"/>
                </a:xfrm>
                <a:custGeom>
                  <a:avLst/>
                  <a:gdLst/>
                  <a:ahLst/>
                  <a:cxnLst/>
                  <a:rect l="l" t="t" r="r" b="b"/>
                  <a:pathLst>
                    <a:path w="865732" h="731341" extrusionOk="0">
                      <a:moveTo>
                        <a:pt x="740270" y="540245"/>
                      </a:moveTo>
                      <a:lnTo>
                        <a:pt x="865732" y="540245"/>
                      </a:lnTo>
                      <a:lnTo>
                        <a:pt x="865732" y="665707"/>
                      </a:lnTo>
                      <a:lnTo>
                        <a:pt x="740270" y="665707"/>
                      </a:lnTo>
                      <a:close/>
                      <a:moveTo>
                        <a:pt x="317450" y="112960"/>
                      </a:moveTo>
                      <a:cubicBezTo>
                        <a:pt x="263574" y="112960"/>
                        <a:pt x="219893" y="131713"/>
                        <a:pt x="186407" y="169218"/>
                      </a:cubicBezTo>
                      <a:cubicBezTo>
                        <a:pt x="152921" y="206722"/>
                        <a:pt x="136177" y="263128"/>
                        <a:pt x="136177" y="338435"/>
                      </a:cubicBezTo>
                      <a:cubicBezTo>
                        <a:pt x="136177" y="414933"/>
                        <a:pt x="152921" y="472157"/>
                        <a:pt x="186407" y="510108"/>
                      </a:cubicBezTo>
                      <a:cubicBezTo>
                        <a:pt x="219893" y="548060"/>
                        <a:pt x="262235" y="567035"/>
                        <a:pt x="313432" y="567035"/>
                      </a:cubicBezTo>
                      <a:cubicBezTo>
                        <a:pt x="332482" y="567035"/>
                        <a:pt x="350490" y="563910"/>
                        <a:pt x="367456" y="557659"/>
                      </a:cubicBezTo>
                      <a:cubicBezTo>
                        <a:pt x="340667" y="540097"/>
                        <a:pt x="313432" y="526405"/>
                        <a:pt x="285750" y="516582"/>
                      </a:cubicBezTo>
                      <a:lnTo>
                        <a:pt x="322808" y="441127"/>
                      </a:lnTo>
                      <a:cubicBezTo>
                        <a:pt x="366266" y="456009"/>
                        <a:pt x="407789" y="478334"/>
                        <a:pt x="447377" y="508099"/>
                      </a:cubicBezTo>
                      <a:cubicBezTo>
                        <a:pt x="464343" y="488156"/>
                        <a:pt x="477068" y="464046"/>
                        <a:pt x="485551" y="435769"/>
                      </a:cubicBezTo>
                      <a:cubicBezTo>
                        <a:pt x="494035" y="407491"/>
                        <a:pt x="498276" y="375047"/>
                        <a:pt x="498276" y="338435"/>
                      </a:cubicBezTo>
                      <a:cubicBezTo>
                        <a:pt x="498276" y="262830"/>
                        <a:pt x="481608" y="206350"/>
                        <a:pt x="448270" y="168994"/>
                      </a:cubicBezTo>
                      <a:cubicBezTo>
                        <a:pt x="414933" y="131638"/>
                        <a:pt x="371326" y="112960"/>
                        <a:pt x="317450" y="112960"/>
                      </a:cubicBezTo>
                      <a:close/>
                      <a:moveTo>
                        <a:pt x="318343" y="0"/>
                      </a:moveTo>
                      <a:cubicBezTo>
                        <a:pt x="415379" y="0"/>
                        <a:pt x="492323" y="29691"/>
                        <a:pt x="549176" y="89074"/>
                      </a:cubicBezTo>
                      <a:cubicBezTo>
                        <a:pt x="606028" y="148456"/>
                        <a:pt x="634454" y="231576"/>
                        <a:pt x="634454" y="338435"/>
                      </a:cubicBezTo>
                      <a:cubicBezTo>
                        <a:pt x="634454" y="394990"/>
                        <a:pt x="626566" y="444698"/>
                        <a:pt x="610790" y="487561"/>
                      </a:cubicBezTo>
                      <a:cubicBezTo>
                        <a:pt x="598884" y="520303"/>
                        <a:pt x="579834" y="552003"/>
                        <a:pt x="553640" y="582662"/>
                      </a:cubicBezTo>
                      <a:cubicBezTo>
                        <a:pt x="586085" y="605879"/>
                        <a:pt x="621357" y="624334"/>
                        <a:pt x="659457" y="638026"/>
                      </a:cubicBezTo>
                      <a:lnTo>
                        <a:pt x="610790" y="731341"/>
                      </a:lnTo>
                      <a:cubicBezTo>
                        <a:pt x="590847" y="725388"/>
                        <a:pt x="571351" y="717203"/>
                        <a:pt x="552301" y="706785"/>
                      </a:cubicBezTo>
                      <a:cubicBezTo>
                        <a:pt x="548134" y="704701"/>
                        <a:pt x="518815" y="685353"/>
                        <a:pt x="464343" y="648742"/>
                      </a:cubicBezTo>
                      <a:cubicBezTo>
                        <a:pt x="421481" y="667494"/>
                        <a:pt x="374005" y="676870"/>
                        <a:pt x="321915" y="676870"/>
                      </a:cubicBezTo>
                      <a:cubicBezTo>
                        <a:pt x="221307" y="676870"/>
                        <a:pt x="142503" y="647253"/>
                        <a:pt x="85501" y="588020"/>
                      </a:cubicBezTo>
                      <a:cubicBezTo>
                        <a:pt x="28500" y="528786"/>
                        <a:pt x="0" y="445591"/>
                        <a:pt x="0" y="338435"/>
                      </a:cubicBezTo>
                      <a:cubicBezTo>
                        <a:pt x="0" y="231576"/>
                        <a:pt x="28575" y="148456"/>
                        <a:pt x="85725" y="89074"/>
                      </a:cubicBezTo>
                      <a:cubicBezTo>
                        <a:pt x="142875" y="29691"/>
                        <a:pt x="220414" y="0"/>
                        <a:pt x="318343" y="0"/>
                      </a:cubicBezTo>
                      <a:close/>
                    </a:path>
                  </a:pathLst>
                </a:custGeom>
                <a:solidFill>
                  <a:schemeClr val="lt1"/>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grpSp>
          <p:grpSp>
            <p:nvGrpSpPr>
              <p:cNvPr id="1243" name="Google Shape;1243;p73"/>
              <p:cNvGrpSpPr/>
              <p:nvPr/>
            </p:nvGrpSpPr>
            <p:grpSpPr>
              <a:xfrm>
                <a:off x="2430930" y="2694548"/>
                <a:ext cx="1535113" cy="1533525"/>
                <a:chOff x="2430930" y="2694548"/>
                <a:chExt cx="1535113" cy="1533525"/>
              </a:xfrm>
            </p:grpSpPr>
            <p:sp>
              <p:nvSpPr>
                <p:cNvPr id="1244" name="Google Shape;1244;p73"/>
                <p:cNvSpPr/>
                <p:nvPr/>
              </p:nvSpPr>
              <p:spPr>
                <a:xfrm>
                  <a:off x="2430930" y="2694548"/>
                  <a:ext cx="1535113" cy="1533525"/>
                </a:xfrm>
                <a:prstGeom prst="wedgeEllipseCallout">
                  <a:avLst>
                    <a:gd name="adj1" fmla="val -46364"/>
                    <a:gd name="adj2" fmla="val 58978"/>
                  </a:avLst>
                </a:prstGeom>
                <a:solidFill>
                  <a:srgbClr val="FFFFFF"/>
                </a:solidFill>
                <a:ln>
                  <a:noFill/>
                </a:ln>
                <a:effectLst>
                  <a:outerShdw blurRad="76200" sx="101000" sy="101000" algn="ctr" rotWithShape="0">
                    <a:srgbClr val="000000">
                      <a:alpha val="24313"/>
                    </a:srgbClr>
                  </a:outerShdw>
                </a:effectLst>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45" name="Google Shape;1245;p73"/>
                <p:cNvSpPr/>
                <p:nvPr/>
              </p:nvSpPr>
              <p:spPr>
                <a:xfrm>
                  <a:off x="2803875" y="3041820"/>
                  <a:ext cx="899178" cy="709724"/>
                </a:xfrm>
                <a:custGeom>
                  <a:avLst/>
                  <a:gdLst/>
                  <a:ahLst/>
                  <a:cxnLst/>
                  <a:rect l="l" t="t" r="r" b="b"/>
                  <a:pathLst>
                    <a:path w="829269" h="654546" extrusionOk="0">
                      <a:moveTo>
                        <a:pt x="703807" y="529084"/>
                      </a:moveTo>
                      <a:lnTo>
                        <a:pt x="829269" y="529084"/>
                      </a:lnTo>
                      <a:lnTo>
                        <a:pt x="829269" y="654546"/>
                      </a:lnTo>
                      <a:lnTo>
                        <a:pt x="703807" y="654546"/>
                      </a:lnTo>
                      <a:close/>
                      <a:moveTo>
                        <a:pt x="323255" y="152698"/>
                      </a:moveTo>
                      <a:lnTo>
                        <a:pt x="234851" y="395585"/>
                      </a:lnTo>
                      <a:lnTo>
                        <a:pt x="413445" y="395585"/>
                      </a:lnTo>
                      <a:close/>
                      <a:moveTo>
                        <a:pt x="254943" y="0"/>
                      </a:moveTo>
                      <a:lnTo>
                        <a:pt x="394692" y="0"/>
                      </a:lnTo>
                      <a:lnTo>
                        <a:pt x="656779" y="654546"/>
                      </a:lnTo>
                      <a:lnTo>
                        <a:pt x="513011" y="654546"/>
                      </a:lnTo>
                      <a:lnTo>
                        <a:pt x="455861" y="505867"/>
                      </a:lnTo>
                      <a:lnTo>
                        <a:pt x="194221" y="505867"/>
                      </a:lnTo>
                      <a:lnTo>
                        <a:pt x="140196" y="654546"/>
                      </a:lnTo>
                      <a:lnTo>
                        <a:pt x="0" y="654546"/>
                      </a:lnTo>
                      <a:close/>
                    </a:path>
                  </a:pathLst>
                </a:custGeom>
                <a:solidFill>
                  <a:srgbClr val="225A1D"/>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26938A"/>
                    </a:buClr>
                    <a:buSzPts val="2700"/>
                    <a:buFont typeface="Arial"/>
                    <a:buNone/>
                  </a:pPr>
                  <a:r>
                    <a:rPr lang="en-US" sz="2700" b="0" i="0" u="none" strike="noStrike" cap="none">
                      <a:solidFill>
                        <a:srgbClr val="26938A"/>
                      </a:solidFill>
                      <a:latin typeface="Arial"/>
                      <a:ea typeface="Arial"/>
                      <a:cs typeface="Arial"/>
                      <a:sym typeface="Arial"/>
                    </a:rPr>
                    <a:t>````</a:t>
                  </a:r>
                  <a:endParaRPr sz="2700" b="0" i="0" u="none" strike="noStrike" cap="none">
                    <a:solidFill>
                      <a:srgbClr val="26938A"/>
                    </a:solidFill>
                    <a:latin typeface="Arial"/>
                    <a:ea typeface="Arial"/>
                    <a:cs typeface="Arial"/>
                    <a:sym typeface="Arial"/>
                  </a:endParaRPr>
                </a:p>
              </p:txBody>
            </p:sp>
          </p:grpSp>
        </p:grpSp>
      </p:grpSp>
      <p:sp>
        <p:nvSpPr>
          <p:cNvPr id="1246" name="Google Shape;1246;p73"/>
          <p:cNvSpPr txBox="1"/>
          <p:nvPr/>
        </p:nvSpPr>
        <p:spPr>
          <a:xfrm>
            <a:off x="533404" y="8458201"/>
            <a:ext cx="11887196" cy="2435886"/>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1000"/>
              </a:spcBef>
              <a:spcAft>
                <a:spcPts val="0"/>
              </a:spcAft>
              <a:buClr>
                <a:srgbClr val="26938A"/>
              </a:buClr>
              <a:buSzPts val="2800"/>
              <a:buFont typeface="Roboto"/>
              <a:buNone/>
            </a:pPr>
            <a:r>
              <a:rPr lang="en-US" sz="5600" b="1" i="0" u="none" strike="noStrike" cap="none">
                <a:solidFill>
                  <a:srgbClr val="26938A"/>
                </a:solidFill>
                <a:latin typeface="Roboto"/>
                <a:ea typeface="Roboto"/>
                <a:cs typeface="Roboto"/>
                <a:sym typeface="Roboto"/>
              </a:rPr>
              <a:t>Christian Milaster</a:t>
            </a:r>
            <a:endParaRPr sz="4800" b="0" i="0" u="none" strike="noStrike" cap="none">
              <a:solidFill>
                <a:srgbClr val="26938A"/>
              </a:solidFill>
              <a:latin typeface="Arial"/>
              <a:ea typeface="Arial"/>
              <a:cs typeface="Arial"/>
              <a:sym typeface="Arial"/>
            </a:endParaRPr>
          </a:p>
          <a:p>
            <a:pPr marL="0" marR="0" lvl="0" indent="0" algn="ctr" rtl="0">
              <a:lnSpc>
                <a:spcPct val="100000"/>
              </a:lnSpc>
              <a:spcBef>
                <a:spcPts val="1000"/>
              </a:spcBef>
              <a:spcAft>
                <a:spcPts val="0"/>
              </a:spcAft>
              <a:buClr>
                <a:srgbClr val="26938A"/>
              </a:buClr>
              <a:buSzPts val="2000"/>
              <a:buFont typeface="Roboto"/>
              <a:buNone/>
            </a:pPr>
            <a:r>
              <a:rPr lang="en-US" sz="40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Christian</a:t>
            </a:r>
            <a:r>
              <a:rPr lang="en-US" sz="20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US" sz="40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a:t>
            </a:r>
            <a:r>
              <a:rPr lang="en-US" sz="20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US" sz="40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Ingenium</a:t>
            </a:r>
            <a:r>
              <a:rPr lang="en-US" sz="16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US" sz="4000" b="0" i="0" u="sng" strike="noStrike" cap="none">
                <a:solidFill>
                  <a:srgbClr val="26938A"/>
                </a:solidFill>
                <a:latin typeface="Roboto"/>
                <a:ea typeface="Roboto"/>
                <a:cs typeface="Roboto"/>
                <a:sym typeface="Roboto"/>
                <a:hlinkClick r:id="rId3">
                  <a:extLst>
                    <a:ext uri="{A12FA001-AC4F-418D-AE19-62706E023703}">
                      <ahyp:hlinkClr xmlns:ahyp="http://schemas.microsoft.com/office/drawing/2018/hyperlinkcolor" val="tx"/>
                    </a:ext>
                  </a:extLst>
                </a:hlinkClick>
              </a:rPr>
              <a:t>Advisors.net</a:t>
            </a:r>
            <a:endParaRPr sz="4000" b="0" i="0" u="sng" strike="noStrike" cap="none">
              <a:solidFill>
                <a:srgbClr val="26938A"/>
              </a:solidFill>
              <a:latin typeface="Roboto"/>
              <a:ea typeface="Roboto"/>
              <a:cs typeface="Roboto"/>
              <a:sym typeface="Roboto"/>
            </a:endParaRPr>
          </a:p>
          <a:p>
            <a:pPr marL="0" marR="0" lvl="0" indent="0" algn="ctr" rtl="0">
              <a:lnSpc>
                <a:spcPct val="100000"/>
              </a:lnSpc>
              <a:spcBef>
                <a:spcPts val="1000"/>
              </a:spcBef>
              <a:spcAft>
                <a:spcPts val="0"/>
              </a:spcAft>
              <a:buClr>
                <a:srgbClr val="26938A"/>
              </a:buClr>
              <a:buSzPts val="2000"/>
              <a:buFont typeface="Roboto"/>
              <a:buNone/>
            </a:pPr>
            <a:r>
              <a:rPr lang="en-US" sz="4000" b="0" i="0" u="sng" strike="noStrike" cap="none">
                <a:solidFill>
                  <a:srgbClr val="26938A"/>
                </a:solidFill>
                <a:latin typeface="Roboto"/>
                <a:ea typeface="Roboto"/>
                <a:cs typeface="Roboto"/>
                <a:sym typeface="Roboto"/>
              </a:rPr>
              <a:t>IngeniumDigitalHealth.com</a:t>
            </a:r>
            <a:endParaRPr sz="4000" b="0" i="0" u="none" strike="noStrike" cap="none">
              <a:solidFill>
                <a:srgbClr val="26938A"/>
              </a:solidFill>
              <a:latin typeface="Roboto"/>
              <a:ea typeface="Roboto"/>
              <a:cs typeface="Roboto"/>
              <a:sym typeface="Roboto"/>
            </a:endParaRPr>
          </a:p>
          <a:p>
            <a:pPr marL="0" marR="0" lvl="0" indent="0" algn="ctr" rtl="0">
              <a:lnSpc>
                <a:spcPct val="100000"/>
              </a:lnSpc>
              <a:spcBef>
                <a:spcPts val="1000"/>
              </a:spcBef>
              <a:spcAft>
                <a:spcPts val="0"/>
              </a:spcAft>
              <a:buClr>
                <a:srgbClr val="26938A"/>
              </a:buClr>
              <a:buSzPts val="2000"/>
              <a:buFont typeface="Roboto"/>
              <a:buNone/>
            </a:pPr>
            <a:r>
              <a:rPr lang="en-US" sz="4000" b="1" i="0" u="none" strike="noStrike" cap="none">
                <a:solidFill>
                  <a:srgbClr val="26938A"/>
                </a:solidFill>
                <a:latin typeface="Roboto"/>
                <a:ea typeface="Roboto"/>
                <a:cs typeface="Roboto"/>
                <a:sym typeface="Roboto"/>
              </a:rPr>
              <a:t>657-Ingenium (657-464-3648)</a:t>
            </a:r>
            <a:endParaRPr sz="2800" b="1" i="0" u="none" strike="noStrike" cap="none">
              <a:solidFill>
                <a:srgbClr val="26938A"/>
              </a:solidFill>
              <a:latin typeface="Roboto"/>
              <a:ea typeface="Roboto"/>
              <a:cs typeface="Roboto"/>
              <a:sym typeface="Roboto"/>
            </a:endParaRPr>
          </a:p>
        </p:txBody>
      </p:sp>
      <p:sp>
        <p:nvSpPr>
          <p:cNvPr id="1247" name="Google Shape;1247;p73"/>
          <p:cNvSpPr/>
          <p:nvPr/>
        </p:nvSpPr>
        <p:spPr>
          <a:xfrm>
            <a:off x="11277600" y="1028700"/>
            <a:ext cx="12572996" cy="10972800"/>
          </a:xfrm>
          <a:prstGeom prst="roundRect">
            <a:avLst>
              <a:gd name="adj" fmla="val 16667"/>
            </a:avLst>
          </a:prstGeom>
          <a:solidFill>
            <a:srgbClr val="0C3453"/>
          </a:solidFill>
          <a:ln w="25400" cap="flat" cmpd="sng">
            <a:solidFill>
              <a:srgbClr val="1A3058"/>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5600"/>
              <a:buFont typeface="Arial"/>
              <a:buNone/>
            </a:pPr>
            <a:endParaRPr sz="5600" b="1" i="0" u="none" strike="noStrike" cap="none">
              <a:solidFill>
                <a:schemeClr val="lt1"/>
              </a:solidFill>
              <a:latin typeface="Arial"/>
              <a:ea typeface="Arial"/>
              <a:cs typeface="Arial"/>
              <a:sym typeface="Arial"/>
            </a:endParaRPr>
          </a:p>
          <a:p>
            <a:pPr marL="0" marR="0" lvl="0" indent="0" algn="ctr" rtl="0">
              <a:lnSpc>
                <a:spcPct val="90000"/>
              </a:lnSpc>
              <a:spcBef>
                <a:spcPts val="12500"/>
              </a:spcBef>
              <a:spcAft>
                <a:spcPts val="0"/>
              </a:spcAft>
              <a:buClr>
                <a:schemeClr val="lt1"/>
              </a:buClr>
              <a:buSzPts val="5600"/>
              <a:buFont typeface="Arial"/>
              <a:buNone/>
            </a:pPr>
            <a:r>
              <a:rPr lang="en-US" sz="5600" b="1" i="0" u="none" strike="noStrike" cap="none">
                <a:solidFill>
                  <a:schemeClr val="lt1"/>
                </a:solidFill>
                <a:latin typeface="Arial"/>
                <a:ea typeface="Arial"/>
                <a:cs typeface="Arial"/>
                <a:sym typeface="Arial"/>
              </a:rPr>
              <a:t>Subscribe to Telehealth Tuesday</a:t>
            </a:r>
            <a:br>
              <a:rPr lang="en-US" sz="5600" b="1" i="0" u="none" strike="noStrike" cap="none">
                <a:solidFill>
                  <a:schemeClr val="lt1"/>
                </a:solidFill>
                <a:latin typeface="Arial"/>
                <a:ea typeface="Arial"/>
                <a:cs typeface="Arial"/>
                <a:sym typeface="Arial"/>
              </a:rPr>
            </a:br>
            <a:r>
              <a:rPr lang="en-US" sz="5600" b="1" i="0" u="none" strike="noStrike" cap="none">
                <a:solidFill>
                  <a:schemeClr val="lt1"/>
                </a:solidFill>
                <a:latin typeface="Arial"/>
                <a:ea typeface="Arial"/>
                <a:cs typeface="Arial"/>
                <a:sym typeface="Arial"/>
              </a:rPr>
              <a:t>(a weekly column)</a:t>
            </a:r>
            <a:endParaRPr/>
          </a:p>
        </p:txBody>
      </p:sp>
      <p:pic>
        <p:nvPicPr>
          <p:cNvPr id="1248" name="Google Shape;1248;p73" descr="A black and white logo&#10;&#10;Description automatically generated"/>
          <p:cNvPicPr preferRelativeResize="0"/>
          <p:nvPr/>
        </p:nvPicPr>
        <p:blipFill rotWithShape="1">
          <a:blip r:embed="rId4">
            <a:alphaModFix/>
          </a:blip>
          <a:srcRect/>
          <a:stretch/>
        </p:blipFill>
        <p:spPr>
          <a:xfrm>
            <a:off x="14225683" y="1180297"/>
            <a:ext cx="6676831" cy="2454947"/>
          </a:xfrm>
          <a:prstGeom prst="rect">
            <a:avLst/>
          </a:prstGeom>
          <a:noFill/>
          <a:ln>
            <a:noFill/>
          </a:ln>
        </p:spPr>
      </p:pic>
      <p:pic>
        <p:nvPicPr>
          <p:cNvPr id="1249" name="Google Shape;1249;p73" descr="A qr code with a 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568583" y="5667569"/>
            <a:ext cx="5991031" cy="5991031"/>
          </a:xfrm>
          <a:prstGeom prst="rect">
            <a:avLst/>
          </a:prstGeom>
          <a:noFill/>
          <a:ln>
            <a:noFill/>
          </a:ln>
        </p:spPr>
      </p:pic>
      <p:pic>
        <p:nvPicPr>
          <p:cNvPr id="2" name="Picture 1">
            <a:extLst>
              <a:ext uri="{FF2B5EF4-FFF2-40B4-BE49-F238E27FC236}">
                <a16:creationId xmlns:a16="http://schemas.microsoft.com/office/drawing/2014/main" id="{E80F58A7-3636-70BF-B08D-6997A076EC51}"/>
              </a:ext>
            </a:extLst>
          </p:cNvPr>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7891" y="2932722"/>
            <a:ext cx="4211020" cy="7011378"/>
          </a:xfrm>
          <a:prstGeom prst="rect">
            <a:avLst/>
          </a:prstGeom>
        </p:spPr>
      </p:pic>
    </p:spTree>
    <p:extLst>
      <p:ext uri="{BB962C8B-B14F-4D97-AF65-F5344CB8AC3E}">
        <p14:creationId xmlns:p14="http://schemas.microsoft.com/office/powerpoint/2010/main" val="637073920"/>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Google Shape;671;p43">
            <a:extLst>
              <a:ext uri="{FF2B5EF4-FFF2-40B4-BE49-F238E27FC236}">
                <a16:creationId xmlns:a16="http://schemas.microsoft.com/office/drawing/2014/main" id="{9ECEE4CB-21A0-40DD-A12B-0EDDF8A42E36}"/>
              </a:ext>
            </a:extLst>
          </p:cNvPr>
          <p:cNvSpPr/>
          <p:nvPr/>
        </p:nvSpPr>
        <p:spPr>
          <a:xfrm>
            <a:off x="12534899" y="1376121"/>
            <a:ext cx="10286998" cy="6751759"/>
          </a:xfrm>
          <a:prstGeom prst="roundRect">
            <a:avLst>
              <a:gd name="adj" fmla="val 16667"/>
            </a:avLst>
          </a:prstGeom>
          <a:solidFill>
            <a:schemeClr val="accent1">
              <a:lumMod val="60000"/>
              <a:lumOff val="40000"/>
              <a:alpha val="40000"/>
            </a:schemeClr>
          </a:solidFill>
          <a:ln w="38100" cap="flat" cmpd="sng">
            <a:solidFill>
              <a:schemeClr val="accent1"/>
            </a:solidFill>
            <a:prstDash val="solid"/>
            <a:round/>
            <a:headEnd type="none" w="sm" len="sm"/>
            <a:tailEnd type="none" w="sm" len="sm"/>
          </a:ln>
        </p:spPr>
        <p:txBody>
          <a:bodyPr spcFirstLastPara="1" wrap="square" lIns="182850" tIns="91400" rIns="182850" bIns="91400" anchor="t" anchorCtr="0">
            <a:noAutofit/>
          </a:bodyPr>
          <a:lstStyle/>
          <a:p>
            <a:pPr algn="ctr">
              <a:spcAft>
                <a:spcPts val="2000"/>
              </a:spcAft>
            </a:pPr>
            <a:r>
              <a:rPr lang="en-US" sz="8000" b="1" u="sng"/>
              <a:t>After the Q&amp;A</a:t>
            </a:r>
          </a:p>
          <a:p>
            <a:pPr algn="ctr">
              <a:spcBef>
                <a:spcPts val="1000"/>
              </a:spcBef>
            </a:pPr>
            <a:r>
              <a:rPr lang="en-US" sz="6400" b="1"/>
              <a:t>Proof-of-Concept</a:t>
            </a:r>
          </a:p>
          <a:p>
            <a:pPr algn="ctr">
              <a:spcBef>
                <a:spcPts val="1000"/>
              </a:spcBef>
            </a:pPr>
            <a:r>
              <a:rPr lang="en-US" sz="6400" b="1"/>
              <a:t>Key Takeaways</a:t>
            </a:r>
            <a:br>
              <a:rPr lang="en-US" sz="6400" b="1"/>
            </a:br>
            <a:r>
              <a:rPr lang="en-US" sz="6400" b="1"/>
              <a:t>Action Items</a:t>
            </a:r>
          </a:p>
          <a:p>
            <a:pPr algn="ctr">
              <a:spcBef>
                <a:spcPts val="1000"/>
              </a:spcBef>
            </a:pPr>
            <a:r>
              <a:rPr lang="en-US" sz="6400" b="1"/>
              <a:t>Webinars Outlook</a:t>
            </a:r>
          </a:p>
        </p:txBody>
      </p:sp>
      <p:grpSp>
        <p:nvGrpSpPr>
          <p:cNvPr id="4" name="Group 3">
            <a:extLst>
              <a:ext uri="{FF2B5EF4-FFF2-40B4-BE49-F238E27FC236}">
                <a16:creationId xmlns:a16="http://schemas.microsoft.com/office/drawing/2014/main" id="{8B3B1439-6DBC-4C5D-A924-B4387DF86C00}"/>
              </a:ext>
            </a:extLst>
          </p:cNvPr>
          <p:cNvGrpSpPr/>
          <p:nvPr/>
        </p:nvGrpSpPr>
        <p:grpSpPr>
          <a:xfrm>
            <a:off x="3243303" y="1196410"/>
            <a:ext cx="7119898" cy="7121812"/>
            <a:chOff x="710987" y="1055063"/>
            <a:chExt cx="4746598" cy="4747874"/>
          </a:xfrm>
        </p:grpSpPr>
        <p:grpSp>
          <p:nvGrpSpPr>
            <p:cNvPr id="5" name="Group 4">
              <a:extLst>
                <a:ext uri="{FF2B5EF4-FFF2-40B4-BE49-F238E27FC236}">
                  <a16:creationId xmlns:a16="http://schemas.microsoft.com/office/drawing/2014/main" id="{107080F8-5C2B-429B-8A9F-BDD41200F8A3}"/>
                </a:ext>
              </a:extLst>
            </p:cNvPr>
            <p:cNvGrpSpPr/>
            <p:nvPr/>
          </p:nvGrpSpPr>
          <p:grpSpPr>
            <a:xfrm>
              <a:off x="710987" y="1055063"/>
              <a:ext cx="4746598" cy="4747874"/>
              <a:chOff x="405280" y="1143561"/>
              <a:chExt cx="4254500" cy="4255645"/>
            </a:xfrm>
          </p:grpSpPr>
          <p:sp>
            <p:nvSpPr>
              <p:cNvPr id="15" name="Oval 14">
                <a:extLst>
                  <a:ext uri="{FF2B5EF4-FFF2-40B4-BE49-F238E27FC236}">
                    <a16:creationId xmlns:a16="http://schemas.microsoft.com/office/drawing/2014/main" id="{5CEA2567-B7F9-45B1-97EF-3E1868B23E1B}"/>
                  </a:ext>
                </a:extLst>
              </p:cNvPr>
              <p:cNvSpPr/>
              <p:nvPr/>
            </p:nvSpPr>
            <p:spPr bwMode="auto">
              <a:xfrm>
                <a:off x="405280" y="1143561"/>
                <a:ext cx="4254500" cy="4255645"/>
              </a:xfrm>
              <a:prstGeom prst="ellipse">
                <a:avLst/>
              </a:prstGeom>
              <a:solidFill>
                <a:schemeClr val="tx2"/>
              </a:solidFill>
              <a:ln w="50800" cap="flat" cmpd="sng" algn="ctr">
                <a:solidFill>
                  <a:schemeClr val="bg2">
                    <a:lumMod val="75000"/>
                  </a:schemeClr>
                </a:solidFill>
                <a:prstDash val="solid"/>
              </a:ln>
              <a:effectLst/>
            </p:spPr>
            <p:txBody>
              <a:bodyPr anchor="ctr"/>
              <a:lstStyle/>
              <a:p>
                <a:pPr algn="ctr">
                  <a:defRPr/>
                </a:pPr>
                <a:endParaRPr lang="en-US" sz="2400">
                  <a:solidFill>
                    <a:prstClr val="black"/>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1121FDC6-0C5E-4A18-93F3-BB4D3B0DE9EA}"/>
                  </a:ext>
                </a:extLst>
              </p:cNvPr>
              <p:cNvSpPr/>
              <p:nvPr/>
            </p:nvSpPr>
            <p:spPr bwMode="auto">
              <a:xfrm>
                <a:off x="515712" y="1257301"/>
                <a:ext cx="4033636" cy="4028166"/>
              </a:xfrm>
              <a:prstGeom prst="ellipse">
                <a:avLst/>
              </a:prstGeom>
              <a:solidFill>
                <a:schemeClr val="tx2">
                  <a:lumMod val="60000"/>
                  <a:lumOff val="40000"/>
                </a:schemeClr>
              </a:solidFill>
              <a:ln w="25400" cap="flat" cmpd="sng" algn="ctr">
                <a:noFill/>
                <a:prstDash val="solid"/>
              </a:ln>
              <a:effectLst/>
            </p:spPr>
            <p:txBody>
              <a:bodyPr anchor="ctr"/>
              <a:lstStyle/>
              <a:p>
                <a:pPr algn="ctr">
                  <a:defRPr/>
                </a:pPr>
                <a:endParaRPr lang="en-US" sz="2400">
                  <a:solidFill>
                    <a:prstClr val="white"/>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56FEBE68-7A22-4CE6-B12C-D9850D6C817F}"/>
                </a:ext>
              </a:extLst>
            </p:cNvPr>
            <p:cNvGrpSpPr/>
            <p:nvPr/>
          </p:nvGrpSpPr>
          <p:grpSpPr>
            <a:xfrm>
              <a:off x="1291771" y="2232037"/>
              <a:ext cx="3585030" cy="2393926"/>
              <a:chOff x="1056155" y="2284974"/>
              <a:chExt cx="2909888" cy="1943099"/>
            </a:xfrm>
          </p:grpSpPr>
          <p:grpSp>
            <p:nvGrpSpPr>
              <p:cNvPr id="9" name="Group 8">
                <a:extLst>
                  <a:ext uri="{FF2B5EF4-FFF2-40B4-BE49-F238E27FC236}">
                    <a16:creationId xmlns:a16="http://schemas.microsoft.com/office/drawing/2014/main" id="{C3D7BC18-C741-4C64-B4E1-9C52BB2CE58D}"/>
                  </a:ext>
                </a:extLst>
              </p:cNvPr>
              <p:cNvGrpSpPr/>
              <p:nvPr/>
            </p:nvGrpSpPr>
            <p:grpSpPr>
              <a:xfrm>
                <a:off x="1056155" y="2284974"/>
                <a:ext cx="1568450" cy="1562100"/>
                <a:chOff x="1056155" y="2284974"/>
                <a:chExt cx="1568450" cy="1562100"/>
              </a:xfrm>
            </p:grpSpPr>
            <p:sp>
              <p:nvSpPr>
                <p:cNvPr id="13" name="Rounded Rectangle 1">
                  <a:extLst>
                    <a:ext uri="{FF2B5EF4-FFF2-40B4-BE49-F238E27FC236}">
                      <a16:creationId xmlns:a16="http://schemas.microsoft.com/office/drawing/2014/main" id="{EE373720-1581-44AA-9E90-07958F087C9D}"/>
                    </a:ext>
                  </a:extLst>
                </p:cNvPr>
                <p:cNvSpPr/>
                <p:nvPr/>
              </p:nvSpPr>
              <p:spPr bwMode="auto">
                <a:xfrm flipH="1">
                  <a:off x="1056155" y="2284974"/>
                  <a:ext cx="1568450" cy="1562100"/>
                </a:xfrm>
                <a:prstGeom prst="wedgeEllipseCallout">
                  <a:avLst>
                    <a:gd name="adj1" fmla="val 22893"/>
                    <a:gd name="adj2" fmla="val 69446"/>
                  </a:avLst>
                </a:prstGeom>
                <a:solidFill>
                  <a:schemeClr val="tx2">
                    <a:lumMod val="75000"/>
                  </a:schemeClr>
                </a:solidFill>
                <a:ln w="28575" cap="flat" cmpd="sng" algn="ctr">
                  <a:solidFill>
                    <a:srgbClr val="FFFFFF"/>
                  </a:solidFill>
                  <a:prstDash val="solid"/>
                </a:ln>
                <a:effectLst/>
              </p:spPr>
              <p:txBody>
                <a:bodyPr anchor="ctr"/>
                <a:lstStyle/>
                <a:p>
                  <a:pPr algn="ctr">
                    <a:defRPr/>
                  </a:pPr>
                  <a:endParaRPr lang="en-US" sz="2400">
                    <a:solidFill>
                      <a:prstClr val="white"/>
                    </a:solidFill>
                    <a:latin typeface="Arial" panose="020B0604020202020204" pitchFamily="34" charset="0"/>
                    <a:cs typeface="Arial" panose="020B0604020202020204" pitchFamily="34" charset="0"/>
                  </a:endParaRPr>
                </a:p>
              </p:txBody>
            </p:sp>
            <p:sp>
              <p:nvSpPr>
                <p:cNvPr id="14" name="Freeform 19">
                  <a:extLst>
                    <a:ext uri="{FF2B5EF4-FFF2-40B4-BE49-F238E27FC236}">
                      <a16:creationId xmlns:a16="http://schemas.microsoft.com/office/drawing/2014/main" id="{79F94CE6-2291-4BA8-8660-D399398CC0A6}"/>
                    </a:ext>
                  </a:extLst>
                </p:cNvPr>
                <p:cNvSpPr/>
                <p:nvPr/>
              </p:nvSpPr>
              <p:spPr>
                <a:xfrm>
                  <a:off x="1347135" y="2649349"/>
                  <a:ext cx="986490" cy="833352"/>
                </a:xfrm>
                <a:custGeom>
                  <a:avLst/>
                  <a:gdLst>
                    <a:gd name="connsiteX0" fmla="*/ 740270 w 865732"/>
                    <a:gd name="connsiteY0" fmla="*/ 540245 h 731341"/>
                    <a:gd name="connsiteX1" fmla="*/ 865732 w 865732"/>
                    <a:gd name="connsiteY1" fmla="*/ 540245 h 731341"/>
                    <a:gd name="connsiteX2" fmla="*/ 865732 w 865732"/>
                    <a:gd name="connsiteY2" fmla="*/ 665707 h 731341"/>
                    <a:gd name="connsiteX3" fmla="*/ 740270 w 865732"/>
                    <a:gd name="connsiteY3" fmla="*/ 665707 h 731341"/>
                    <a:gd name="connsiteX4" fmla="*/ 317450 w 865732"/>
                    <a:gd name="connsiteY4" fmla="*/ 112960 h 731341"/>
                    <a:gd name="connsiteX5" fmla="*/ 186407 w 865732"/>
                    <a:gd name="connsiteY5" fmla="*/ 169218 h 731341"/>
                    <a:gd name="connsiteX6" fmla="*/ 136177 w 865732"/>
                    <a:gd name="connsiteY6" fmla="*/ 338435 h 731341"/>
                    <a:gd name="connsiteX7" fmla="*/ 186407 w 865732"/>
                    <a:gd name="connsiteY7" fmla="*/ 510108 h 731341"/>
                    <a:gd name="connsiteX8" fmla="*/ 313432 w 865732"/>
                    <a:gd name="connsiteY8" fmla="*/ 567035 h 731341"/>
                    <a:gd name="connsiteX9" fmla="*/ 367456 w 865732"/>
                    <a:gd name="connsiteY9" fmla="*/ 557659 h 731341"/>
                    <a:gd name="connsiteX10" fmla="*/ 285750 w 865732"/>
                    <a:gd name="connsiteY10" fmla="*/ 516582 h 731341"/>
                    <a:gd name="connsiteX11" fmla="*/ 322808 w 865732"/>
                    <a:gd name="connsiteY11" fmla="*/ 441127 h 731341"/>
                    <a:gd name="connsiteX12" fmla="*/ 447377 w 865732"/>
                    <a:gd name="connsiteY12" fmla="*/ 508099 h 731341"/>
                    <a:gd name="connsiteX13" fmla="*/ 485551 w 865732"/>
                    <a:gd name="connsiteY13" fmla="*/ 435769 h 731341"/>
                    <a:gd name="connsiteX14" fmla="*/ 498276 w 865732"/>
                    <a:gd name="connsiteY14" fmla="*/ 338435 h 731341"/>
                    <a:gd name="connsiteX15" fmla="*/ 448270 w 865732"/>
                    <a:gd name="connsiteY15" fmla="*/ 168994 h 731341"/>
                    <a:gd name="connsiteX16" fmla="*/ 317450 w 865732"/>
                    <a:gd name="connsiteY16" fmla="*/ 112960 h 731341"/>
                    <a:gd name="connsiteX17" fmla="*/ 318343 w 865732"/>
                    <a:gd name="connsiteY17" fmla="*/ 0 h 731341"/>
                    <a:gd name="connsiteX18" fmla="*/ 549176 w 865732"/>
                    <a:gd name="connsiteY18" fmla="*/ 89074 h 731341"/>
                    <a:gd name="connsiteX19" fmla="*/ 634454 w 865732"/>
                    <a:gd name="connsiteY19" fmla="*/ 338435 h 731341"/>
                    <a:gd name="connsiteX20" fmla="*/ 610790 w 865732"/>
                    <a:gd name="connsiteY20" fmla="*/ 487561 h 731341"/>
                    <a:gd name="connsiteX21" fmla="*/ 553640 w 865732"/>
                    <a:gd name="connsiteY21" fmla="*/ 582662 h 731341"/>
                    <a:gd name="connsiteX22" fmla="*/ 659457 w 865732"/>
                    <a:gd name="connsiteY22" fmla="*/ 638026 h 731341"/>
                    <a:gd name="connsiteX23" fmla="*/ 610790 w 865732"/>
                    <a:gd name="connsiteY23" fmla="*/ 731341 h 731341"/>
                    <a:gd name="connsiteX24" fmla="*/ 552301 w 865732"/>
                    <a:gd name="connsiteY24" fmla="*/ 706785 h 731341"/>
                    <a:gd name="connsiteX25" fmla="*/ 464343 w 865732"/>
                    <a:gd name="connsiteY25" fmla="*/ 648742 h 731341"/>
                    <a:gd name="connsiteX26" fmla="*/ 321915 w 865732"/>
                    <a:gd name="connsiteY26" fmla="*/ 676870 h 731341"/>
                    <a:gd name="connsiteX27" fmla="*/ 85501 w 865732"/>
                    <a:gd name="connsiteY27" fmla="*/ 588020 h 731341"/>
                    <a:gd name="connsiteX28" fmla="*/ 0 w 865732"/>
                    <a:gd name="connsiteY28" fmla="*/ 338435 h 731341"/>
                    <a:gd name="connsiteX29" fmla="*/ 85725 w 865732"/>
                    <a:gd name="connsiteY29" fmla="*/ 89074 h 731341"/>
                    <a:gd name="connsiteX30" fmla="*/ 318343 w 865732"/>
                    <a:gd name="connsiteY30" fmla="*/ 0 h 7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5732" h="731341">
                      <a:moveTo>
                        <a:pt x="740270" y="540245"/>
                      </a:moveTo>
                      <a:lnTo>
                        <a:pt x="865732" y="540245"/>
                      </a:lnTo>
                      <a:lnTo>
                        <a:pt x="865732" y="665707"/>
                      </a:lnTo>
                      <a:lnTo>
                        <a:pt x="740270" y="665707"/>
                      </a:lnTo>
                      <a:close/>
                      <a:moveTo>
                        <a:pt x="317450" y="112960"/>
                      </a:moveTo>
                      <a:cubicBezTo>
                        <a:pt x="263574" y="112960"/>
                        <a:pt x="219893" y="131713"/>
                        <a:pt x="186407" y="169218"/>
                      </a:cubicBezTo>
                      <a:cubicBezTo>
                        <a:pt x="152921" y="206722"/>
                        <a:pt x="136177" y="263128"/>
                        <a:pt x="136177" y="338435"/>
                      </a:cubicBezTo>
                      <a:cubicBezTo>
                        <a:pt x="136177" y="414933"/>
                        <a:pt x="152921" y="472157"/>
                        <a:pt x="186407" y="510108"/>
                      </a:cubicBezTo>
                      <a:cubicBezTo>
                        <a:pt x="219893" y="548060"/>
                        <a:pt x="262235" y="567035"/>
                        <a:pt x="313432" y="567035"/>
                      </a:cubicBezTo>
                      <a:cubicBezTo>
                        <a:pt x="332482" y="567035"/>
                        <a:pt x="350490" y="563910"/>
                        <a:pt x="367456" y="557659"/>
                      </a:cubicBezTo>
                      <a:cubicBezTo>
                        <a:pt x="340667" y="540097"/>
                        <a:pt x="313432" y="526405"/>
                        <a:pt x="285750" y="516582"/>
                      </a:cubicBezTo>
                      <a:lnTo>
                        <a:pt x="322808" y="441127"/>
                      </a:lnTo>
                      <a:cubicBezTo>
                        <a:pt x="366266" y="456009"/>
                        <a:pt x="407789" y="478334"/>
                        <a:pt x="447377" y="508099"/>
                      </a:cubicBezTo>
                      <a:cubicBezTo>
                        <a:pt x="464343" y="488156"/>
                        <a:pt x="477068" y="464046"/>
                        <a:pt x="485551" y="435769"/>
                      </a:cubicBezTo>
                      <a:cubicBezTo>
                        <a:pt x="494035" y="407491"/>
                        <a:pt x="498276" y="375047"/>
                        <a:pt x="498276" y="338435"/>
                      </a:cubicBezTo>
                      <a:cubicBezTo>
                        <a:pt x="498276" y="262830"/>
                        <a:pt x="481608" y="206350"/>
                        <a:pt x="448270" y="168994"/>
                      </a:cubicBezTo>
                      <a:cubicBezTo>
                        <a:pt x="414933" y="131638"/>
                        <a:pt x="371326" y="112960"/>
                        <a:pt x="317450" y="112960"/>
                      </a:cubicBezTo>
                      <a:close/>
                      <a:moveTo>
                        <a:pt x="318343" y="0"/>
                      </a:moveTo>
                      <a:cubicBezTo>
                        <a:pt x="415379" y="0"/>
                        <a:pt x="492323" y="29691"/>
                        <a:pt x="549176" y="89074"/>
                      </a:cubicBezTo>
                      <a:cubicBezTo>
                        <a:pt x="606028" y="148456"/>
                        <a:pt x="634454" y="231576"/>
                        <a:pt x="634454" y="338435"/>
                      </a:cubicBezTo>
                      <a:cubicBezTo>
                        <a:pt x="634454" y="394990"/>
                        <a:pt x="626566" y="444698"/>
                        <a:pt x="610790" y="487561"/>
                      </a:cubicBezTo>
                      <a:cubicBezTo>
                        <a:pt x="598884" y="520303"/>
                        <a:pt x="579834" y="552003"/>
                        <a:pt x="553640" y="582662"/>
                      </a:cubicBezTo>
                      <a:cubicBezTo>
                        <a:pt x="586085" y="605879"/>
                        <a:pt x="621357" y="624334"/>
                        <a:pt x="659457" y="638026"/>
                      </a:cubicBezTo>
                      <a:lnTo>
                        <a:pt x="610790" y="731341"/>
                      </a:lnTo>
                      <a:cubicBezTo>
                        <a:pt x="590847" y="725388"/>
                        <a:pt x="571351" y="717203"/>
                        <a:pt x="552301" y="706785"/>
                      </a:cubicBezTo>
                      <a:cubicBezTo>
                        <a:pt x="548134" y="704701"/>
                        <a:pt x="518815" y="685353"/>
                        <a:pt x="464343" y="648742"/>
                      </a:cubicBezTo>
                      <a:cubicBezTo>
                        <a:pt x="421481" y="667494"/>
                        <a:pt x="374005" y="676870"/>
                        <a:pt x="321915" y="676870"/>
                      </a:cubicBezTo>
                      <a:cubicBezTo>
                        <a:pt x="221307" y="676870"/>
                        <a:pt x="142503" y="647253"/>
                        <a:pt x="85501" y="588020"/>
                      </a:cubicBezTo>
                      <a:cubicBezTo>
                        <a:pt x="28500" y="528786"/>
                        <a:pt x="0" y="445591"/>
                        <a:pt x="0" y="338435"/>
                      </a:cubicBezTo>
                      <a:cubicBezTo>
                        <a:pt x="0" y="231576"/>
                        <a:pt x="28575" y="148456"/>
                        <a:pt x="85725" y="89074"/>
                      </a:cubicBezTo>
                      <a:cubicBezTo>
                        <a:pt x="142875" y="29691"/>
                        <a:pt x="220414" y="0"/>
                        <a:pt x="31834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2"/>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307EDD2F-2206-4E90-8B42-65B2EC54C7FD}"/>
                  </a:ext>
                </a:extLst>
              </p:cNvPr>
              <p:cNvGrpSpPr/>
              <p:nvPr/>
            </p:nvGrpSpPr>
            <p:grpSpPr>
              <a:xfrm>
                <a:off x="2430930" y="2694548"/>
                <a:ext cx="1535113" cy="1533525"/>
                <a:chOff x="2430930" y="2694548"/>
                <a:chExt cx="1535113" cy="1533525"/>
              </a:xfrm>
            </p:grpSpPr>
            <p:sp>
              <p:nvSpPr>
                <p:cNvPr id="11" name="Rounded Rectangle 1">
                  <a:extLst>
                    <a:ext uri="{FF2B5EF4-FFF2-40B4-BE49-F238E27FC236}">
                      <a16:creationId xmlns:a16="http://schemas.microsoft.com/office/drawing/2014/main" id="{16416195-C5B7-4032-8C21-7186ECE43F17}"/>
                    </a:ext>
                  </a:extLst>
                </p:cNvPr>
                <p:cNvSpPr/>
                <p:nvPr/>
              </p:nvSpPr>
              <p:spPr bwMode="auto">
                <a:xfrm>
                  <a:off x="2430930" y="2694548"/>
                  <a:ext cx="1535113" cy="1533525"/>
                </a:xfrm>
                <a:prstGeom prst="wedgeEllipseCallout">
                  <a:avLst>
                    <a:gd name="adj1" fmla="val -46364"/>
                    <a:gd name="adj2" fmla="val 58978"/>
                  </a:avLst>
                </a:prstGeom>
                <a:solidFill>
                  <a:srgbClr val="FFFFFF"/>
                </a:solidFill>
                <a:ln w="25400" cap="flat" cmpd="sng" algn="ctr">
                  <a:noFill/>
                  <a:prstDash val="solid"/>
                </a:ln>
                <a:effectLst>
                  <a:outerShdw blurRad="76200" sx="101000" sy="101000" algn="ctr" rotWithShape="0">
                    <a:prstClr val="black">
                      <a:alpha val="25000"/>
                    </a:prstClr>
                  </a:outerShdw>
                </a:effectLst>
              </p:spPr>
              <p:txBody>
                <a:bodyPr anchor="ctr"/>
                <a:lstStyle/>
                <a:p>
                  <a:pPr algn="ctr">
                    <a:defRPr/>
                  </a:pPr>
                  <a:endParaRPr lang="en-US" sz="2400">
                    <a:solidFill>
                      <a:prstClr val="white"/>
                    </a:solidFill>
                    <a:latin typeface="Arial" panose="020B0604020202020204" pitchFamily="34" charset="0"/>
                    <a:cs typeface="Arial" panose="020B0604020202020204" pitchFamily="34" charset="0"/>
                  </a:endParaRPr>
                </a:p>
              </p:txBody>
            </p:sp>
            <p:sp>
              <p:nvSpPr>
                <p:cNvPr id="12" name="Freeform 17">
                  <a:extLst>
                    <a:ext uri="{FF2B5EF4-FFF2-40B4-BE49-F238E27FC236}">
                      <a16:creationId xmlns:a16="http://schemas.microsoft.com/office/drawing/2014/main" id="{5B939A4A-D4E9-4ABF-B3F9-A4780963B24D}"/>
                    </a:ext>
                  </a:extLst>
                </p:cNvPr>
                <p:cNvSpPr/>
                <p:nvPr/>
              </p:nvSpPr>
              <p:spPr>
                <a:xfrm>
                  <a:off x="2796076" y="3032546"/>
                  <a:ext cx="899178" cy="709724"/>
                </a:xfrm>
                <a:custGeom>
                  <a:avLst/>
                  <a:gdLst>
                    <a:gd name="connsiteX0" fmla="*/ 703807 w 829269"/>
                    <a:gd name="connsiteY0" fmla="*/ 529084 h 654546"/>
                    <a:gd name="connsiteX1" fmla="*/ 829269 w 829269"/>
                    <a:gd name="connsiteY1" fmla="*/ 529084 h 654546"/>
                    <a:gd name="connsiteX2" fmla="*/ 829269 w 829269"/>
                    <a:gd name="connsiteY2" fmla="*/ 654546 h 654546"/>
                    <a:gd name="connsiteX3" fmla="*/ 703807 w 829269"/>
                    <a:gd name="connsiteY3" fmla="*/ 654546 h 654546"/>
                    <a:gd name="connsiteX4" fmla="*/ 323255 w 829269"/>
                    <a:gd name="connsiteY4" fmla="*/ 152698 h 654546"/>
                    <a:gd name="connsiteX5" fmla="*/ 234851 w 829269"/>
                    <a:gd name="connsiteY5" fmla="*/ 395585 h 654546"/>
                    <a:gd name="connsiteX6" fmla="*/ 413445 w 829269"/>
                    <a:gd name="connsiteY6" fmla="*/ 395585 h 654546"/>
                    <a:gd name="connsiteX7" fmla="*/ 254943 w 829269"/>
                    <a:gd name="connsiteY7" fmla="*/ 0 h 654546"/>
                    <a:gd name="connsiteX8" fmla="*/ 394692 w 829269"/>
                    <a:gd name="connsiteY8" fmla="*/ 0 h 654546"/>
                    <a:gd name="connsiteX9" fmla="*/ 656779 w 829269"/>
                    <a:gd name="connsiteY9" fmla="*/ 654546 h 654546"/>
                    <a:gd name="connsiteX10" fmla="*/ 513011 w 829269"/>
                    <a:gd name="connsiteY10" fmla="*/ 654546 h 654546"/>
                    <a:gd name="connsiteX11" fmla="*/ 455861 w 829269"/>
                    <a:gd name="connsiteY11" fmla="*/ 505867 h 654546"/>
                    <a:gd name="connsiteX12" fmla="*/ 194221 w 829269"/>
                    <a:gd name="connsiteY12" fmla="*/ 505867 h 654546"/>
                    <a:gd name="connsiteX13" fmla="*/ 140196 w 829269"/>
                    <a:gd name="connsiteY13" fmla="*/ 654546 h 654546"/>
                    <a:gd name="connsiteX14" fmla="*/ 0 w 829269"/>
                    <a:gd name="connsiteY14" fmla="*/ 654546 h 65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9269" h="654546">
                      <a:moveTo>
                        <a:pt x="703807" y="529084"/>
                      </a:moveTo>
                      <a:lnTo>
                        <a:pt x="829269" y="529084"/>
                      </a:lnTo>
                      <a:lnTo>
                        <a:pt x="829269" y="654546"/>
                      </a:lnTo>
                      <a:lnTo>
                        <a:pt x="703807" y="654546"/>
                      </a:lnTo>
                      <a:close/>
                      <a:moveTo>
                        <a:pt x="323255" y="152698"/>
                      </a:moveTo>
                      <a:lnTo>
                        <a:pt x="234851" y="395585"/>
                      </a:lnTo>
                      <a:lnTo>
                        <a:pt x="413445" y="395585"/>
                      </a:lnTo>
                      <a:close/>
                      <a:moveTo>
                        <a:pt x="254943" y="0"/>
                      </a:moveTo>
                      <a:lnTo>
                        <a:pt x="394692" y="0"/>
                      </a:lnTo>
                      <a:lnTo>
                        <a:pt x="656779" y="654546"/>
                      </a:lnTo>
                      <a:lnTo>
                        <a:pt x="513011" y="654546"/>
                      </a:lnTo>
                      <a:lnTo>
                        <a:pt x="455861" y="505867"/>
                      </a:lnTo>
                      <a:lnTo>
                        <a:pt x="194221" y="505867"/>
                      </a:lnTo>
                      <a:lnTo>
                        <a:pt x="140196" y="654546"/>
                      </a:lnTo>
                      <a:lnTo>
                        <a:pt x="0" y="654546"/>
                      </a:lnTo>
                      <a:close/>
                    </a:path>
                  </a:pathLst>
                </a:custGeom>
                <a:solidFill>
                  <a:srgbClr val="C09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panose="020B0604020202020204" pitchFamily="34" charset="0"/>
                    <a:cs typeface="Arial" panose="020B0604020202020204" pitchFamily="34" charset="0"/>
                  </a:endParaRPr>
                </a:p>
              </p:txBody>
            </p:sp>
          </p:grpSp>
        </p:grpSp>
      </p:grpSp>
      <p:sp>
        <p:nvSpPr>
          <p:cNvPr id="17" name="Subtitle 7">
            <a:extLst>
              <a:ext uri="{FF2B5EF4-FFF2-40B4-BE49-F238E27FC236}">
                <a16:creationId xmlns:a16="http://schemas.microsoft.com/office/drawing/2014/main" id="{E3BBF1FB-18EF-437A-B4F0-DF955CD8EC19}"/>
              </a:ext>
            </a:extLst>
          </p:cNvPr>
          <p:cNvSpPr txBox="1">
            <a:spLocks/>
          </p:cNvSpPr>
          <p:nvPr/>
        </p:nvSpPr>
        <p:spPr>
          <a:xfrm>
            <a:off x="12420600" y="8575885"/>
            <a:ext cx="10515596" cy="3368024"/>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1">
                    <a:lumMod val="50000"/>
                  </a:schemeClr>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lumMod val="50000"/>
                  </a:schemeClr>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lumMod val="50000"/>
                  </a:schemeClr>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lumMod val="50000"/>
                  </a:schemeClr>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lumMod val="50000"/>
                  </a:schemeClr>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5600" b="1">
                <a:solidFill>
                  <a:schemeClr val="tx1"/>
                </a:solidFill>
              </a:rPr>
              <a:t>Contact Info:</a:t>
            </a:r>
          </a:p>
          <a:p>
            <a:pPr>
              <a:lnSpc>
                <a:spcPct val="100000"/>
              </a:lnSpc>
            </a:pPr>
            <a:r>
              <a:rPr lang="en-US" sz="4000">
                <a:solidFill>
                  <a:schemeClr val="tx1"/>
                </a:solidFill>
                <a:hlinkClick r:id="rId3">
                  <a:extLst>
                    <a:ext uri="{A12FA001-AC4F-418D-AE19-62706E023703}">
                      <ahyp:hlinkClr xmlns:ahyp="http://schemas.microsoft.com/office/drawing/2018/hyperlinkcolor" val="tx"/>
                    </a:ext>
                  </a:extLst>
                </a:hlinkClick>
              </a:rPr>
              <a:t>Christian.Milaster@IngeniumAdvisors.net</a:t>
            </a:r>
            <a:endParaRPr lang="en-US" sz="4000">
              <a:solidFill>
                <a:schemeClr val="tx1"/>
              </a:solidFill>
            </a:endParaRPr>
          </a:p>
          <a:p>
            <a:pPr>
              <a:lnSpc>
                <a:spcPct val="100000"/>
              </a:lnSpc>
            </a:pPr>
            <a:r>
              <a:rPr lang="en-US" sz="4000">
                <a:solidFill>
                  <a:schemeClr val="tx1"/>
                </a:solidFill>
                <a:hlinkClick r:id="rId4">
                  <a:extLst>
                    <a:ext uri="{A12FA001-AC4F-418D-AE19-62706E023703}">
                      <ahyp:hlinkClr xmlns:ahyp="http://schemas.microsoft.com/office/drawing/2018/hyperlinkcolor" val="tx"/>
                    </a:ext>
                  </a:extLst>
                </a:hlinkClick>
              </a:rPr>
              <a:t>IngeniumDigitalHealth.com</a:t>
            </a:r>
            <a:endParaRPr lang="en-US" sz="4000">
              <a:solidFill>
                <a:schemeClr val="tx1"/>
              </a:solidFill>
            </a:endParaRPr>
          </a:p>
          <a:p>
            <a:pPr>
              <a:lnSpc>
                <a:spcPct val="100000"/>
              </a:lnSpc>
            </a:pPr>
            <a:r>
              <a:rPr lang="en-US" sz="4000" b="1">
                <a:solidFill>
                  <a:schemeClr val="tx1"/>
                </a:solidFill>
              </a:rPr>
              <a:t>657-Ingenium (464-3648)</a:t>
            </a:r>
            <a:endParaRPr lang="en-US" sz="2800" b="1">
              <a:solidFill>
                <a:schemeClr val="tx1"/>
              </a:solidFill>
            </a:endParaRPr>
          </a:p>
        </p:txBody>
      </p:sp>
    </p:spTree>
    <p:extLst>
      <p:ext uri="{BB962C8B-B14F-4D97-AF65-F5344CB8AC3E}">
        <p14:creationId xmlns:p14="http://schemas.microsoft.com/office/powerpoint/2010/main" val="1813950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fade">
                                      <p:cBhvr>
                                        <p:cTn id="13" dur="500"/>
                                        <p:tgtEl>
                                          <p:spTgt spid="19">
                                            <p:txEl>
                                              <p:pRg st="2" end="2"/>
                                            </p:txEl>
                                          </p:spTgt>
                                        </p:tgtEl>
                                      </p:cBhvr>
                                    </p:animEffect>
                                    <p:anim calcmode="lin" valueType="num">
                                      <p:cBhvr>
                                        <p:cTn id="1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19">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anim calcmode="lin" valueType="num">
                                      <p:cBhvr>
                                        <p:cTn id="1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9">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19">
                                            <p:txEl>
                                              <p:pRg st="3" end="3"/>
                                            </p:txEl>
                                          </p:spTgt>
                                        </p:tgtEl>
                                        <p:attrNameLst>
                                          <p:attrName>style.visibility</p:attrName>
                                        </p:attrNameLst>
                                      </p:cBhvr>
                                      <p:to>
                                        <p:strVal val="visible"/>
                                      </p:to>
                                    </p:set>
                                    <p:animEffect transition="in" filter="fade">
                                      <p:cBhvr>
                                        <p:cTn id="23" dur="500"/>
                                        <p:tgtEl>
                                          <p:spTgt spid="19">
                                            <p:txEl>
                                              <p:pRg st="3" end="3"/>
                                            </p:txEl>
                                          </p:spTgt>
                                        </p:tgtEl>
                                      </p:cBhvr>
                                    </p:animEffect>
                                    <p:anim calcmode="lin" valueType="num">
                                      <p:cBhvr>
                                        <p:cTn id="24"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AE85D-39F0-4870-84DE-C66ACEA22319}"/>
              </a:ext>
            </a:extLst>
          </p:cNvPr>
          <p:cNvSpPr>
            <a:spLocks noGrp="1"/>
          </p:cNvSpPr>
          <p:nvPr>
            <p:ph type="title"/>
          </p:nvPr>
        </p:nvSpPr>
        <p:spPr>
          <a:xfrm>
            <a:off x="10233477" y="3886198"/>
            <a:ext cx="12318546" cy="5943602"/>
          </a:xfrm>
        </p:spPr>
        <p:txBody>
          <a:bodyPr spcFirstLastPara="1" vert="horz" wrap="square" lIns="182880" tIns="91440" rIns="182880" bIns="91440" rtlCol="0" anchor="b" anchorCtr="0">
            <a:normAutofit/>
          </a:bodyPr>
          <a:lstStyle/>
          <a:p>
            <a:r>
              <a:rPr lang="en-US" sz="9600"/>
              <a:t>LAUNCHING</a:t>
            </a:r>
            <a:br>
              <a:rPr lang="en-US" sz="9600"/>
            </a:br>
            <a:r>
              <a:rPr lang="en-US" sz="9600" kern="1200">
                <a:ea typeface="+mj-ea"/>
                <a:cs typeface="+mj-cs"/>
              </a:rPr>
              <a:t>Remote Physiological Monitoring</a:t>
            </a:r>
            <a:endParaRPr lang="en-US" sz="9600"/>
          </a:p>
        </p:txBody>
      </p:sp>
      <p:pic>
        <p:nvPicPr>
          <p:cNvPr id="9" name="Picture 8">
            <a:extLst>
              <a:ext uri="{FF2B5EF4-FFF2-40B4-BE49-F238E27FC236}">
                <a16:creationId xmlns:a16="http://schemas.microsoft.com/office/drawing/2014/main" id="{87A8B1C0-8F55-5E0A-64A3-E4F020322E4C}"/>
              </a:ext>
            </a:extLst>
          </p:cNvPr>
          <p:cNvPicPr>
            <a:picLocks noChangeAspect="1"/>
          </p:cNvPicPr>
          <p:nvPr/>
        </p:nvPicPr>
        <p:blipFill>
          <a:blip r:embed="rId3"/>
          <a:stretch>
            <a:fillRect/>
          </a:stretch>
        </p:blipFill>
        <p:spPr>
          <a:xfrm>
            <a:off x="0" y="-1020"/>
            <a:ext cx="9448800" cy="13769787"/>
          </a:xfrm>
          <a:prstGeom prst="rect">
            <a:avLst/>
          </a:prstGeom>
        </p:spPr>
      </p:pic>
      <p:pic>
        <p:nvPicPr>
          <p:cNvPr id="2" name="Picture 4" descr="A child drawing a rocket on a concrete wall">
            <a:extLst>
              <a:ext uri="{FF2B5EF4-FFF2-40B4-BE49-F238E27FC236}">
                <a16:creationId xmlns:a16="http://schemas.microsoft.com/office/drawing/2014/main" id="{A3795A0D-E126-DF5C-24A0-5F3C7FB0DA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1" y="20"/>
            <a:ext cx="9279426" cy="1371598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40458797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1B6B9-6A8E-EE69-850E-8D72E3E9E1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D4919AA-5CB0-2258-167A-D7D2CA31FDD6}"/>
              </a:ext>
            </a:extLst>
          </p:cNvPr>
          <p:cNvSpPr>
            <a:spLocks noGrp="1"/>
          </p:cNvSpPr>
          <p:nvPr>
            <p:ph type="title"/>
          </p:nvPr>
        </p:nvSpPr>
        <p:spPr/>
        <p:txBody>
          <a:bodyPr/>
          <a:lstStyle/>
          <a:p>
            <a:pPr algn="ctr"/>
            <a:r>
              <a:rPr lang="en-US"/>
              <a:t>RPM Launch Process: A Blueprint</a:t>
            </a:r>
          </a:p>
        </p:txBody>
      </p:sp>
      <p:sp>
        <p:nvSpPr>
          <p:cNvPr id="85" name="Google Shape;1249;p187">
            <a:extLst>
              <a:ext uri="{FF2B5EF4-FFF2-40B4-BE49-F238E27FC236}">
                <a16:creationId xmlns:a16="http://schemas.microsoft.com/office/drawing/2014/main" id="{2F8A9B8E-36CF-F43D-A2B5-FE1079A06E77}"/>
              </a:ext>
            </a:extLst>
          </p:cNvPr>
          <p:cNvSpPr/>
          <p:nvPr/>
        </p:nvSpPr>
        <p:spPr>
          <a:xfrm>
            <a:off x="1222000" y="4231022"/>
            <a:ext cx="11498936" cy="7315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Strategy &amp; Objectives</a:t>
            </a:r>
            <a:endParaRPr sz="4800" b="1">
              <a:solidFill>
                <a:schemeClr val="bg2">
                  <a:lumMod val="50000"/>
                </a:schemeClr>
              </a:solidFill>
            </a:endParaRPr>
          </a:p>
        </p:txBody>
      </p:sp>
      <p:sp>
        <p:nvSpPr>
          <p:cNvPr id="86" name="Google Shape;1251;p187">
            <a:extLst>
              <a:ext uri="{FF2B5EF4-FFF2-40B4-BE49-F238E27FC236}">
                <a16:creationId xmlns:a16="http://schemas.microsoft.com/office/drawing/2014/main" id="{2625B9A2-8501-F3B7-5D2F-D8B8B869D2DF}"/>
              </a:ext>
            </a:extLst>
          </p:cNvPr>
          <p:cNvSpPr/>
          <p:nvPr/>
        </p:nvSpPr>
        <p:spPr>
          <a:xfrm>
            <a:off x="1222000" y="7477682"/>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
        <p:nvSpPr>
          <p:cNvPr id="87" name="Google Shape;1252;p187">
            <a:extLst>
              <a:ext uri="{FF2B5EF4-FFF2-40B4-BE49-F238E27FC236}">
                <a16:creationId xmlns:a16="http://schemas.microsoft.com/office/drawing/2014/main" id="{29A4C94E-9E23-53CD-ECDA-0F3F326298D3}"/>
              </a:ext>
            </a:extLst>
          </p:cNvPr>
          <p:cNvSpPr/>
          <p:nvPr/>
        </p:nvSpPr>
        <p:spPr>
          <a:xfrm>
            <a:off x="1222000" y="6018494"/>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88" name="Google Shape;1253;p187">
            <a:extLst>
              <a:ext uri="{FF2B5EF4-FFF2-40B4-BE49-F238E27FC236}">
                <a16:creationId xmlns:a16="http://schemas.microsoft.com/office/drawing/2014/main" id="{1D3A13CB-C3A6-AC85-F60E-6FA2CD688128}"/>
              </a:ext>
            </a:extLst>
          </p:cNvPr>
          <p:cNvSpPr/>
          <p:nvPr/>
        </p:nvSpPr>
        <p:spPr>
          <a:xfrm>
            <a:off x="1219200" y="11277600"/>
            <a:ext cx="11498936" cy="731520"/>
          </a:xfrm>
          <a:prstGeom prst="rect">
            <a:avLst/>
          </a:prstGeom>
          <a:solidFill>
            <a:srgbClr val="EB414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a:t>
            </a:r>
            <a:r>
              <a:rPr lang="en-US" sz="4800" b="1">
                <a:solidFill>
                  <a:schemeClr val="bg2">
                    <a:lumMod val="50000"/>
                  </a:schemeClr>
                </a:solidFill>
              </a:rPr>
              <a:t>Deployment</a:t>
            </a:r>
            <a:endParaRPr sz="4800" b="1">
              <a:solidFill>
                <a:schemeClr val="bg2">
                  <a:lumMod val="50000"/>
                </a:schemeClr>
              </a:solidFill>
            </a:endParaRPr>
          </a:p>
        </p:txBody>
      </p:sp>
      <p:sp>
        <p:nvSpPr>
          <p:cNvPr id="89" name="Google Shape;1254;p187">
            <a:extLst>
              <a:ext uri="{FF2B5EF4-FFF2-40B4-BE49-F238E27FC236}">
                <a16:creationId xmlns:a16="http://schemas.microsoft.com/office/drawing/2014/main" id="{D27401C0-86BF-729C-DA62-3D72D7C93E80}"/>
              </a:ext>
            </a:extLst>
          </p:cNvPr>
          <p:cNvSpPr/>
          <p:nvPr/>
        </p:nvSpPr>
        <p:spPr>
          <a:xfrm>
            <a:off x="1222000" y="8382202"/>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90" name="Google Shape;1255;p187">
            <a:extLst>
              <a:ext uri="{FF2B5EF4-FFF2-40B4-BE49-F238E27FC236}">
                <a16:creationId xmlns:a16="http://schemas.microsoft.com/office/drawing/2014/main" id="{1AD9221C-9DCE-D8C9-2D58-7E2864A1D35A}"/>
              </a:ext>
            </a:extLst>
          </p:cNvPr>
          <p:cNvSpPr/>
          <p:nvPr/>
        </p:nvSpPr>
        <p:spPr>
          <a:xfrm>
            <a:off x="1219200" y="3212382"/>
            <a:ext cx="11498936" cy="73152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Project Management &amp; Team</a:t>
            </a:r>
            <a:endParaRPr sz="4800" b="1">
              <a:solidFill>
                <a:schemeClr val="bg2">
                  <a:lumMod val="50000"/>
                </a:schemeClr>
              </a:solidFill>
            </a:endParaRPr>
          </a:p>
        </p:txBody>
      </p:sp>
      <p:sp>
        <p:nvSpPr>
          <p:cNvPr id="91" name="Google Shape;1257;p187">
            <a:extLst>
              <a:ext uri="{FF2B5EF4-FFF2-40B4-BE49-F238E27FC236}">
                <a16:creationId xmlns:a16="http://schemas.microsoft.com/office/drawing/2014/main" id="{ECA891BB-B9A7-3332-82BA-6748EF5F452A}"/>
              </a:ext>
            </a:extLst>
          </p:cNvPr>
          <p:cNvSpPr/>
          <p:nvPr/>
        </p:nvSpPr>
        <p:spPr>
          <a:xfrm>
            <a:off x="1222000" y="1035740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
        <p:nvSpPr>
          <p:cNvPr id="92" name="Google Shape;1258;p187">
            <a:extLst>
              <a:ext uri="{FF2B5EF4-FFF2-40B4-BE49-F238E27FC236}">
                <a16:creationId xmlns:a16="http://schemas.microsoft.com/office/drawing/2014/main" id="{7717232F-CBB5-784A-C7E1-55568D54BF25}"/>
              </a:ext>
            </a:extLst>
          </p:cNvPr>
          <p:cNvSpPr/>
          <p:nvPr/>
        </p:nvSpPr>
        <p:spPr>
          <a:xfrm>
            <a:off x="1222000" y="6747776"/>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Performance Dashboard</a:t>
            </a:r>
            <a:endParaRPr sz="4800" b="1">
              <a:solidFill>
                <a:schemeClr val="bg2">
                  <a:lumMod val="50000"/>
                </a:schemeClr>
              </a:solidFill>
            </a:endParaRPr>
          </a:p>
        </p:txBody>
      </p:sp>
      <p:sp>
        <p:nvSpPr>
          <p:cNvPr id="93" name="Google Shape;1259;p187">
            <a:extLst>
              <a:ext uri="{FF2B5EF4-FFF2-40B4-BE49-F238E27FC236}">
                <a16:creationId xmlns:a16="http://schemas.microsoft.com/office/drawing/2014/main" id="{550A3283-FF73-DE82-4A6F-BCF47423F6AA}"/>
              </a:ext>
            </a:extLst>
          </p:cNvPr>
          <p:cNvSpPr/>
          <p:nvPr/>
        </p:nvSpPr>
        <p:spPr>
          <a:xfrm>
            <a:off x="1222000" y="9275938"/>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grpSp>
        <p:nvGrpSpPr>
          <p:cNvPr id="94" name="Group 93">
            <a:extLst>
              <a:ext uri="{FF2B5EF4-FFF2-40B4-BE49-F238E27FC236}">
                <a16:creationId xmlns:a16="http://schemas.microsoft.com/office/drawing/2014/main" id="{6EA8365A-6D72-E2C6-CE65-74BC2C4C19A1}"/>
              </a:ext>
            </a:extLst>
          </p:cNvPr>
          <p:cNvGrpSpPr/>
          <p:nvPr/>
        </p:nvGrpSpPr>
        <p:grpSpPr>
          <a:xfrm>
            <a:off x="1219200" y="4964977"/>
            <a:ext cx="11498936" cy="731514"/>
            <a:chOff x="9742300" y="2859240"/>
            <a:chExt cx="3731000" cy="274073"/>
          </a:xfrm>
        </p:grpSpPr>
        <p:sp>
          <p:nvSpPr>
            <p:cNvPr id="95" name="Google Shape;1250;p187">
              <a:extLst>
                <a:ext uri="{FF2B5EF4-FFF2-40B4-BE49-F238E27FC236}">
                  <a16:creationId xmlns:a16="http://schemas.microsoft.com/office/drawing/2014/main" id="{F166EE32-F2D6-BCF8-2818-442CFE451EFB}"/>
                </a:ext>
              </a:extLst>
            </p:cNvPr>
            <p:cNvSpPr/>
            <p:nvPr/>
          </p:nvSpPr>
          <p:spPr>
            <a:xfrm>
              <a:off x="9746875" y="2859240"/>
              <a:ext cx="1908550" cy="270900"/>
            </a:xfrm>
            <a:prstGeom prst="rect">
              <a:avLst/>
            </a:prstGeom>
            <a:solidFill>
              <a:srgbClr val="93C47D"/>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6" name="Google Shape;1250;p187">
              <a:extLst>
                <a:ext uri="{FF2B5EF4-FFF2-40B4-BE49-F238E27FC236}">
                  <a16:creationId xmlns:a16="http://schemas.microsoft.com/office/drawing/2014/main" id="{3A532CB2-23D9-27AA-21A6-01C265B198CD}"/>
                </a:ext>
              </a:extLst>
            </p:cNvPr>
            <p:cNvSpPr/>
            <p:nvPr/>
          </p:nvSpPr>
          <p:spPr>
            <a:xfrm>
              <a:off x="11612375" y="2859240"/>
              <a:ext cx="1860925" cy="270900"/>
            </a:xfrm>
            <a:prstGeom prst="rect">
              <a:avLst/>
            </a:prstGeom>
            <a:solidFill>
              <a:srgbClr val="3C7BB5"/>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7" name="Google Shape;1250;p187">
              <a:extLst>
                <a:ext uri="{FF2B5EF4-FFF2-40B4-BE49-F238E27FC236}">
                  <a16:creationId xmlns:a16="http://schemas.microsoft.com/office/drawing/2014/main" id="{16119B90-C761-683A-C424-5AF6892C3ABF}"/>
                </a:ext>
              </a:extLst>
            </p:cNvPr>
            <p:cNvSpPr/>
            <p:nvPr/>
          </p:nvSpPr>
          <p:spPr>
            <a:xfrm>
              <a:off x="9742300" y="2862413"/>
              <a:ext cx="3731000" cy="2709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Business &amp; </a:t>
              </a:r>
              <a:r>
                <a:rPr lang="en" sz="4800" b="1">
                  <a:solidFill>
                    <a:schemeClr val="bg2">
                      <a:lumMod val="20000"/>
                      <a:lumOff val="80000"/>
                    </a:schemeClr>
                  </a:solidFill>
                </a:rPr>
                <a:t>Clinical Case..</a:t>
              </a:r>
              <a:endParaRPr sz="4800" b="1">
                <a:solidFill>
                  <a:schemeClr val="bg2">
                    <a:lumMod val="20000"/>
                    <a:lumOff val="80000"/>
                  </a:schemeClr>
                </a:solidFill>
              </a:endParaRPr>
            </a:p>
          </p:txBody>
        </p:sp>
      </p:grpSp>
      <p:pic>
        <p:nvPicPr>
          <p:cNvPr id="98" name="Picture 97">
            <a:extLst>
              <a:ext uri="{FF2B5EF4-FFF2-40B4-BE49-F238E27FC236}">
                <a16:creationId xmlns:a16="http://schemas.microsoft.com/office/drawing/2014/main" id="{DEBA6498-FE6B-03D2-5752-C99BBB9B25AB}"/>
              </a:ext>
            </a:extLst>
          </p:cNvPr>
          <p:cNvPicPr>
            <a:picLocks noChangeAspect="1"/>
          </p:cNvPicPr>
          <p:nvPr/>
        </p:nvPicPr>
        <p:blipFill>
          <a:blip r:embed="rId2"/>
          <a:stretch>
            <a:fillRect/>
          </a:stretch>
        </p:blipFill>
        <p:spPr>
          <a:xfrm>
            <a:off x="13563600" y="4071029"/>
            <a:ext cx="8891956" cy="1885162"/>
          </a:xfrm>
          <a:prstGeom prst="rect">
            <a:avLst/>
          </a:prstGeom>
        </p:spPr>
      </p:pic>
      <p:pic>
        <p:nvPicPr>
          <p:cNvPr id="100" name="Picture 99">
            <a:extLst>
              <a:ext uri="{FF2B5EF4-FFF2-40B4-BE49-F238E27FC236}">
                <a16:creationId xmlns:a16="http://schemas.microsoft.com/office/drawing/2014/main" id="{AC41670B-5C69-5175-4533-04F653430D35}"/>
              </a:ext>
            </a:extLst>
          </p:cNvPr>
          <p:cNvPicPr>
            <a:picLocks noChangeAspect="1"/>
          </p:cNvPicPr>
          <p:nvPr/>
        </p:nvPicPr>
        <p:blipFill>
          <a:blip r:embed="rId3"/>
          <a:stretch>
            <a:fillRect/>
          </a:stretch>
        </p:blipFill>
        <p:spPr>
          <a:xfrm>
            <a:off x="13563603" y="6200582"/>
            <a:ext cx="2862506" cy="1737360"/>
          </a:xfrm>
          <a:prstGeom prst="rect">
            <a:avLst/>
          </a:prstGeom>
        </p:spPr>
      </p:pic>
      <p:pic>
        <p:nvPicPr>
          <p:cNvPr id="106" name="Picture 105">
            <a:extLst>
              <a:ext uri="{FF2B5EF4-FFF2-40B4-BE49-F238E27FC236}">
                <a16:creationId xmlns:a16="http://schemas.microsoft.com/office/drawing/2014/main" id="{FEE1C9C5-1A9B-AB8F-DC83-746ABBC3F3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56344" y="10323576"/>
            <a:ext cx="6103256" cy="1792224"/>
          </a:xfrm>
          <a:prstGeom prst="rect">
            <a:avLst/>
          </a:prstGeom>
        </p:spPr>
      </p:pic>
      <p:sp>
        <p:nvSpPr>
          <p:cNvPr id="4" name="Google Shape;2721;p149">
            <a:extLst>
              <a:ext uri="{FF2B5EF4-FFF2-40B4-BE49-F238E27FC236}">
                <a16:creationId xmlns:a16="http://schemas.microsoft.com/office/drawing/2014/main" id="{0D94B442-3BE2-DCDB-1782-552BE1D695F8}"/>
              </a:ext>
            </a:extLst>
          </p:cNvPr>
          <p:cNvSpPr/>
          <p:nvPr/>
        </p:nvSpPr>
        <p:spPr>
          <a:xfrm>
            <a:off x="13632544" y="8279260"/>
            <a:ext cx="2871668" cy="1747972"/>
          </a:xfrm>
          <a:prstGeom prst="roundRect">
            <a:avLst>
              <a:gd name="adj" fmla="val 16667"/>
            </a:avLst>
          </a:prstGeom>
          <a:gradFill>
            <a:gsLst>
              <a:gs pos="0">
                <a:srgbClr val="352A86"/>
              </a:gs>
              <a:gs pos="48000">
                <a:srgbClr val="594AC6"/>
              </a:gs>
              <a:gs pos="100000">
                <a:srgbClr val="9990DC"/>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Technology</a:t>
            </a:r>
            <a:endParaRPr sz="4400"/>
          </a:p>
        </p:txBody>
      </p:sp>
      <p:sp>
        <p:nvSpPr>
          <p:cNvPr id="5" name="Google Shape;2722;p149">
            <a:extLst>
              <a:ext uri="{FF2B5EF4-FFF2-40B4-BE49-F238E27FC236}">
                <a16:creationId xmlns:a16="http://schemas.microsoft.com/office/drawing/2014/main" id="{594F0796-43B8-9187-78D7-CF0CE6662B94}"/>
              </a:ext>
            </a:extLst>
          </p:cNvPr>
          <p:cNvSpPr/>
          <p:nvPr/>
        </p:nvSpPr>
        <p:spPr>
          <a:xfrm>
            <a:off x="16641686" y="8279260"/>
            <a:ext cx="2871668" cy="1747972"/>
          </a:xfrm>
          <a:prstGeom prst="roundRect">
            <a:avLst>
              <a:gd name="adj" fmla="val 16667"/>
            </a:avLst>
          </a:prstGeom>
          <a:gradFill>
            <a:gsLst>
              <a:gs pos="0">
                <a:srgbClr val="B10F96"/>
              </a:gs>
              <a:gs pos="48000">
                <a:srgbClr val="EE38D0"/>
              </a:gs>
              <a:gs pos="100000">
                <a:srgbClr val="F484E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Operatio-</a:t>
            </a:r>
            <a:br>
              <a:rPr lang="en-US" sz="4400">
                <a:solidFill>
                  <a:srgbClr val="FFFFFF"/>
                </a:solidFill>
                <a:latin typeface="Calibri"/>
                <a:ea typeface="Calibri"/>
                <a:cs typeface="Calibri"/>
                <a:sym typeface="Calibri"/>
              </a:rPr>
            </a:br>
            <a:r>
              <a:rPr lang="en-US" sz="4400">
                <a:solidFill>
                  <a:srgbClr val="FFFFFF"/>
                </a:solidFill>
                <a:latin typeface="Calibri"/>
                <a:ea typeface="Calibri"/>
                <a:cs typeface="Calibri"/>
                <a:sym typeface="Calibri"/>
              </a:rPr>
              <a:t>nalization</a:t>
            </a:r>
            <a:endParaRPr sz="4400"/>
          </a:p>
        </p:txBody>
      </p:sp>
      <p:sp>
        <p:nvSpPr>
          <p:cNvPr id="8" name="Google Shape;1259;p187">
            <a:extLst>
              <a:ext uri="{FF2B5EF4-FFF2-40B4-BE49-F238E27FC236}">
                <a16:creationId xmlns:a16="http://schemas.microsoft.com/office/drawing/2014/main" id="{8C8C8EA6-5CC6-ADE1-36D9-73EB93DD0AE5}"/>
              </a:ext>
            </a:extLst>
          </p:cNvPr>
          <p:cNvSpPr/>
          <p:nvPr/>
        </p:nvSpPr>
        <p:spPr>
          <a:xfrm>
            <a:off x="9906000" y="9294088"/>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sp>
        <p:nvSpPr>
          <p:cNvPr id="10" name="Footer Placeholder 2">
            <a:extLst>
              <a:ext uri="{FF2B5EF4-FFF2-40B4-BE49-F238E27FC236}">
                <a16:creationId xmlns:a16="http://schemas.microsoft.com/office/drawing/2014/main" id="{D34B07A1-4BAF-11B1-CB3D-5ED4E3E9F316}"/>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2018-2025 by Ingenium Consulting Group, Inc.</a:t>
            </a:r>
          </a:p>
        </p:txBody>
      </p:sp>
    </p:spTree>
    <p:extLst>
      <p:ext uri="{BB962C8B-B14F-4D97-AF65-F5344CB8AC3E}">
        <p14:creationId xmlns:p14="http://schemas.microsoft.com/office/powerpoint/2010/main" val="3188787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par>
                                <p:cTn id="12" presetID="10" presetClass="entr" presetSubtype="0" fill="hold" nodeType="withEffect">
                                  <p:stCondLst>
                                    <p:cond delay="500"/>
                                  </p:stCondLst>
                                  <p:childTnLst>
                                    <p:set>
                                      <p:cBhvr>
                                        <p:cTn id="13" dur="1" fill="hold">
                                          <p:stCondLst>
                                            <p:cond delay="0"/>
                                          </p:stCondLst>
                                        </p:cTn>
                                        <p:tgtEl>
                                          <p:spTgt spid="94"/>
                                        </p:tgtEl>
                                        <p:attrNameLst>
                                          <p:attrName>style.visibility</p:attrName>
                                        </p:attrNameLst>
                                      </p:cBhvr>
                                      <p:to>
                                        <p:strVal val="visible"/>
                                      </p:to>
                                    </p:set>
                                    <p:animEffect transition="in" filter="fade">
                                      <p:cBhvr>
                                        <p:cTn id="14" dur="500"/>
                                        <p:tgtEl>
                                          <p:spTgt spid="94"/>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250"/>
                                        <p:tgtEl>
                                          <p:spTgt spid="89"/>
                                        </p:tgtEl>
                                      </p:cBhvr>
                                    </p:animEffect>
                                  </p:childTnLst>
                                </p:cTn>
                              </p:par>
                            </p:childTnLst>
                          </p:cTn>
                        </p:par>
                        <p:par>
                          <p:cTn id="37" fill="hold">
                            <p:stCondLst>
                              <p:cond delay="4250"/>
                            </p:stCondLst>
                            <p:childTnLst>
                              <p:par>
                                <p:cTn id="38" presetID="10"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250"/>
                                        <p:tgtEl>
                                          <p:spTgt spid="93"/>
                                        </p:tgtEl>
                                      </p:cBhvr>
                                    </p:animEffect>
                                  </p:childTnLst>
                                </p:cTn>
                              </p:par>
                            </p:childTnLst>
                          </p:cTn>
                        </p:par>
                        <p:par>
                          <p:cTn id="45" fill="hold">
                            <p:stCondLst>
                              <p:cond delay="475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5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1000"/>
                                        <p:tgtEl>
                                          <p:spTgt spid="91"/>
                                        </p:tgtEl>
                                      </p:cBhvr>
                                    </p:animEffect>
                                    <p:anim calcmode="lin" valueType="num">
                                      <p:cBhvr>
                                        <p:cTn id="58" dur="1000" fill="hold"/>
                                        <p:tgtEl>
                                          <p:spTgt spid="91"/>
                                        </p:tgtEl>
                                        <p:attrNameLst>
                                          <p:attrName>ppt_x</p:attrName>
                                        </p:attrNameLst>
                                      </p:cBhvr>
                                      <p:tavLst>
                                        <p:tav tm="0">
                                          <p:val>
                                            <p:strVal val="#ppt_x"/>
                                          </p:val>
                                        </p:tav>
                                        <p:tav tm="100000">
                                          <p:val>
                                            <p:strVal val="#ppt_x"/>
                                          </p:val>
                                        </p:tav>
                                      </p:tavLst>
                                    </p:anim>
                                    <p:anim calcmode="lin" valueType="num">
                                      <p:cBhvr>
                                        <p:cTn id="59" dur="1000" fill="hold"/>
                                        <p:tgtEl>
                                          <p:spTgt spid="91"/>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1000"/>
                                        <p:tgtEl>
                                          <p:spTgt spid="88"/>
                                        </p:tgtEl>
                                      </p:cBhvr>
                                    </p:animEffect>
                                    <p:anim calcmode="lin" valueType="num">
                                      <p:cBhvr>
                                        <p:cTn id="64" dur="1000" fill="hold"/>
                                        <p:tgtEl>
                                          <p:spTgt spid="88"/>
                                        </p:tgtEl>
                                        <p:attrNameLst>
                                          <p:attrName>ppt_x</p:attrName>
                                        </p:attrNameLst>
                                      </p:cBhvr>
                                      <p:tavLst>
                                        <p:tav tm="0">
                                          <p:val>
                                            <p:strVal val="#ppt_x"/>
                                          </p:val>
                                        </p:tav>
                                        <p:tav tm="100000">
                                          <p:val>
                                            <p:strVal val="#ppt_x"/>
                                          </p:val>
                                        </p:tav>
                                      </p:tavLst>
                                    </p:anim>
                                    <p:anim calcmode="lin" valueType="num">
                                      <p:cBhvr>
                                        <p:cTn id="65" dur="1000" fill="hold"/>
                                        <p:tgtEl>
                                          <p:spTgt spid="88"/>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22" presetClass="entr" presetSubtype="8" fill="hold" nodeType="after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4" grpId="0" animBg="1"/>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7A0CA-2C63-BCB6-F4C4-D2637EF90711}"/>
              </a:ext>
            </a:extLst>
          </p:cNvPr>
          <p:cNvSpPr>
            <a:spLocks noGrp="1"/>
          </p:cNvSpPr>
          <p:nvPr>
            <p:ph type="title"/>
          </p:nvPr>
        </p:nvSpPr>
        <p:spPr/>
        <p:txBody>
          <a:bodyPr/>
          <a:lstStyle/>
          <a:p>
            <a:pPr algn="ctr"/>
            <a:r>
              <a:rPr lang="en-US"/>
              <a:t>Purpose of a Proof-of-Concept</a:t>
            </a:r>
          </a:p>
        </p:txBody>
      </p:sp>
      <p:sp>
        <p:nvSpPr>
          <p:cNvPr id="5" name="Content Placeholder 4">
            <a:extLst>
              <a:ext uri="{FF2B5EF4-FFF2-40B4-BE49-F238E27FC236}">
                <a16:creationId xmlns:a16="http://schemas.microsoft.com/office/drawing/2014/main" id="{316E59A5-3D97-D35A-B383-6E12BD63795D}"/>
              </a:ext>
            </a:extLst>
          </p:cNvPr>
          <p:cNvSpPr>
            <a:spLocks noGrp="1"/>
          </p:cNvSpPr>
          <p:nvPr>
            <p:ph type="body" idx="1"/>
          </p:nvPr>
        </p:nvSpPr>
        <p:spPr>
          <a:xfrm>
            <a:off x="1190822" y="3176692"/>
            <a:ext cx="21948577" cy="8139008"/>
          </a:xfrm>
        </p:spPr>
        <p:txBody>
          <a:bodyPr/>
          <a:lstStyle/>
          <a:p>
            <a:pPr marL="0" indent="0" algn="ctr">
              <a:buNone/>
            </a:pPr>
            <a:r>
              <a:rPr lang="en-US" sz="6400"/>
              <a:t>The </a:t>
            </a:r>
            <a:r>
              <a:rPr lang="en-US" sz="6400" b="1">
                <a:solidFill>
                  <a:schemeClr val="accent5">
                    <a:lumMod val="75000"/>
                  </a:schemeClr>
                </a:solidFill>
              </a:rPr>
              <a:t>Proof-of-Concept</a:t>
            </a:r>
            <a:r>
              <a:rPr lang="en-US" sz="6400"/>
              <a:t> is about </a:t>
            </a:r>
            <a:r>
              <a:rPr lang="en-US" sz="6400" b="1"/>
              <a:t>Validation</a:t>
            </a:r>
          </a:p>
          <a:p>
            <a:pPr marL="923924" lvl="1" indent="0" algn="ctr">
              <a:spcBef>
                <a:spcPts val="1000"/>
              </a:spcBef>
              <a:buNone/>
            </a:pPr>
            <a:r>
              <a:rPr lang="en-US" sz="5600"/>
              <a:t>Most “pilots” are about “trying it out”, “see how it goes”</a:t>
            </a:r>
          </a:p>
          <a:p>
            <a:pPr marL="0" indent="0" algn="ctr">
              <a:spcBef>
                <a:spcPts val="2000"/>
              </a:spcBef>
              <a:buNone/>
            </a:pPr>
            <a:r>
              <a:rPr lang="en-US" sz="6400"/>
              <a:t>A </a:t>
            </a:r>
            <a:r>
              <a:rPr lang="en-US" sz="6400" b="1">
                <a:solidFill>
                  <a:schemeClr val="accent5">
                    <a:lumMod val="75000"/>
                  </a:schemeClr>
                </a:solidFill>
              </a:rPr>
              <a:t>Proof-of-Concept</a:t>
            </a:r>
            <a:r>
              <a:rPr lang="en-US" sz="6400"/>
              <a:t> is a </a:t>
            </a:r>
            <a:r>
              <a:rPr lang="en-US" sz="6400" b="1">
                <a:solidFill>
                  <a:schemeClr val="tx1"/>
                </a:solidFill>
              </a:rPr>
              <a:t>structured way </a:t>
            </a:r>
            <a:r>
              <a:rPr lang="en-US" sz="6400">
                <a:solidFill>
                  <a:schemeClr val="tx1"/>
                </a:solidFill>
              </a:rPr>
              <a:t>to</a:t>
            </a:r>
            <a:br>
              <a:rPr lang="en-US" sz="6400"/>
            </a:br>
            <a:r>
              <a:rPr lang="en-US" sz="6400" b="1"/>
              <a:t>systematically validate </a:t>
            </a:r>
            <a:r>
              <a:rPr lang="en-US" sz="6400"/>
              <a:t>a new service and </a:t>
            </a:r>
            <a:r>
              <a:rPr lang="en-US" sz="6400" b="1"/>
              <a:t>improve it </a:t>
            </a:r>
            <a:br>
              <a:rPr lang="en-US" sz="6400" b="1"/>
            </a:br>
            <a:r>
              <a:rPr lang="en-US" sz="6400"/>
              <a:t>before the broader deployment.</a:t>
            </a:r>
          </a:p>
        </p:txBody>
      </p:sp>
      <p:grpSp>
        <p:nvGrpSpPr>
          <p:cNvPr id="8" name="Group 7">
            <a:extLst>
              <a:ext uri="{FF2B5EF4-FFF2-40B4-BE49-F238E27FC236}">
                <a16:creationId xmlns:a16="http://schemas.microsoft.com/office/drawing/2014/main" id="{067A6C03-9C81-56C7-3476-487CB3980013}"/>
              </a:ext>
            </a:extLst>
          </p:cNvPr>
          <p:cNvGrpSpPr/>
          <p:nvPr/>
        </p:nvGrpSpPr>
        <p:grpSpPr>
          <a:xfrm>
            <a:off x="6122700" y="8801100"/>
            <a:ext cx="12192000" cy="4572000"/>
            <a:chOff x="3061350" y="4400550"/>
            <a:chExt cx="6096000" cy="2286000"/>
          </a:xfrm>
        </p:grpSpPr>
        <p:pic>
          <p:nvPicPr>
            <p:cNvPr id="6" name="Google Shape;680;p34">
              <a:extLst>
                <a:ext uri="{FF2B5EF4-FFF2-40B4-BE49-F238E27FC236}">
                  <a16:creationId xmlns:a16="http://schemas.microsoft.com/office/drawing/2014/main" id="{713EC9A6-CBB1-F8B3-0E65-FBE5039F5A2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t="-471"/>
            <a:stretch/>
          </p:blipFill>
          <p:spPr>
            <a:xfrm>
              <a:off x="4536548" y="4400550"/>
              <a:ext cx="3134786" cy="1959241"/>
            </a:xfrm>
            <a:prstGeom prst="rect">
              <a:avLst/>
            </a:prstGeom>
            <a:noFill/>
            <a:ln>
              <a:noFill/>
            </a:ln>
          </p:spPr>
        </p:pic>
        <p:sp>
          <p:nvSpPr>
            <p:cNvPr id="7" name="TextBox 6">
              <a:extLst>
                <a:ext uri="{FF2B5EF4-FFF2-40B4-BE49-F238E27FC236}">
                  <a16:creationId xmlns:a16="http://schemas.microsoft.com/office/drawing/2014/main" id="{F5788F88-324B-8C5C-62FA-9A66FE10370A}"/>
                </a:ext>
              </a:extLst>
            </p:cNvPr>
            <p:cNvSpPr txBox="1"/>
            <p:nvPr/>
          </p:nvSpPr>
          <p:spPr>
            <a:xfrm>
              <a:off x="3061350" y="6424940"/>
              <a:ext cx="6096000" cy="261610"/>
            </a:xfrm>
            <a:prstGeom prst="rect">
              <a:avLst/>
            </a:prstGeom>
            <a:noFill/>
          </p:spPr>
          <p:txBody>
            <a:bodyPr wrap="square">
              <a:spAutoFit/>
            </a:bodyPr>
            <a:lstStyle/>
            <a:p>
              <a:pPr algn="ctr">
                <a:buClr>
                  <a:schemeClr val="accent1"/>
                </a:buClr>
                <a:buSzPts val="1800"/>
              </a:pPr>
              <a:r>
                <a:rPr lang="en-US" sz="2800" b="1" u="sng">
                  <a:solidFill>
                    <a:schemeClr val="bg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Are you Still using Telehealth Pilots?</a:t>
              </a:r>
              <a:endParaRPr lang="en-US" sz="2800" b="1">
                <a:solidFill>
                  <a:schemeClr val="bg2"/>
                </a:solidFill>
                <a:latin typeface="Calibri"/>
                <a:ea typeface="Calibri"/>
                <a:cs typeface="Calibri"/>
                <a:sym typeface="Calibri"/>
              </a:endParaRPr>
            </a:p>
          </p:txBody>
        </p:sp>
      </p:grpSp>
      <p:sp>
        <p:nvSpPr>
          <p:cNvPr id="2" name="Google Shape;1257;p187">
            <a:extLst>
              <a:ext uri="{FF2B5EF4-FFF2-40B4-BE49-F238E27FC236}">
                <a16:creationId xmlns:a16="http://schemas.microsoft.com/office/drawing/2014/main" id="{F6FD25D9-BC83-D8DF-3483-C794A5291570}"/>
              </a:ext>
            </a:extLst>
          </p:cNvPr>
          <p:cNvSpPr/>
          <p:nvPr/>
        </p:nvSpPr>
        <p:spPr>
          <a:xfrm>
            <a:off x="6460461" y="244517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Tree>
    <p:extLst>
      <p:ext uri="{BB962C8B-B14F-4D97-AF65-F5344CB8AC3E}">
        <p14:creationId xmlns:p14="http://schemas.microsoft.com/office/powerpoint/2010/main" val="42207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AE38C4-B20B-F321-6877-2885A5226E96}"/>
              </a:ext>
            </a:extLst>
          </p:cNvPr>
          <p:cNvSpPr>
            <a:spLocks noGrp="1"/>
          </p:cNvSpPr>
          <p:nvPr>
            <p:ph type="title"/>
          </p:nvPr>
        </p:nvSpPr>
        <p:spPr/>
        <p:txBody>
          <a:bodyPr/>
          <a:lstStyle/>
          <a:p>
            <a:pPr algn="ctr"/>
            <a:r>
              <a:rPr lang="en-US"/>
              <a:t>Pilot vs. Proof of Concept</a:t>
            </a:r>
          </a:p>
        </p:txBody>
      </p:sp>
      <p:sp>
        <p:nvSpPr>
          <p:cNvPr id="4" name="Text Placeholder 3">
            <a:extLst>
              <a:ext uri="{FF2B5EF4-FFF2-40B4-BE49-F238E27FC236}">
                <a16:creationId xmlns:a16="http://schemas.microsoft.com/office/drawing/2014/main" id="{31628366-DFFB-EFC2-1C37-B9B244082A73}"/>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D3BE859-1EC7-BFC5-D4DF-97C18E095A03}"/>
              </a:ext>
            </a:extLst>
          </p:cNvPr>
          <p:cNvSpPr>
            <a:spLocks noGrp="1"/>
          </p:cNvSpPr>
          <p:nvPr>
            <p:ph type="sldNum" idx="12"/>
          </p:nvPr>
        </p:nvSpPr>
        <p:spPr/>
        <p:txBody>
          <a:bodyPr/>
          <a:lstStyle/>
          <a:p>
            <a:r>
              <a:rPr lang="en-US"/>
              <a:t>| </a:t>
            </a:r>
            <a:fld id="{00000000-1234-1234-1234-123412341234}" type="slidenum">
              <a:rPr lang="en-US" smtClean="0">
                <a:solidFill>
                  <a:schemeClr val="dk2"/>
                </a:solidFill>
              </a:rPr>
              <a:pPr/>
              <a:t>55</a:t>
            </a:fld>
            <a:endParaRPr>
              <a:solidFill>
                <a:schemeClr val="dk2"/>
              </a:solidFill>
            </a:endParaRPr>
          </a:p>
        </p:txBody>
      </p:sp>
      <p:graphicFrame>
        <p:nvGraphicFramePr>
          <p:cNvPr id="5" name="Table 4">
            <a:extLst>
              <a:ext uri="{FF2B5EF4-FFF2-40B4-BE49-F238E27FC236}">
                <a16:creationId xmlns:a16="http://schemas.microsoft.com/office/drawing/2014/main" id="{BFF47235-4465-8457-4CE4-6C06456EEF46}"/>
              </a:ext>
            </a:extLst>
          </p:cNvPr>
          <p:cNvGraphicFramePr>
            <a:graphicFrameLocks noGrp="1"/>
          </p:cNvGraphicFramePr>
          <p:nvPr>
            <p:extLst>
              <p:ext uri="{D42A27DB-BD31-4B8C-83A1-F6EECF244321}">
                <p14:modId xmlns:p14="http://schemas.microsoft.com/office/powerpoint/2010/main" val="3023397347"/>
              </p:ext>
            </p:extLst>
          </p:nvPr>
        </p:nvGraphicFramePr>
        <p:xfrm>
          <a:off x="1676400" y="3771900"/>
          <a:ext cx="18288000" cy="7345680"/>
        </p:xfrm>
        <a:graphic>
          <a:graphicData uri="http://schemas.openxmlformats.org/drawingml/2006/table">
            <a:tbl>
              <a:tblPr firstRow="1" firstCol="1" bandRow="1">
                <a:tableStyleId>{EB344D84-9AFB-497E-A393-DC336BA19D2E}</a:tableStyleId>
              </a:tblPr>
              <a:tblGrid>
                <a:gridCol w="2743200">
                  <a:extLst>
                    <a:ext uri="{9D8B030D-6E8A-4147-A177-3AD203B41FA5}">
                      <a16:colId xmlns:a16="http://schemas.microsoft.com/office/drawing/2014/main" val="4142095300"/>
                    </a:ext>
                  </a:extLst>
                </a:gridCol>
                <a:gridCol w="7772400">
                  <a:extLst>
                    <a:ext uri="{9D8B030D-6E8A-4147-A177-3AD203B41FA5}">
                      <a16:colId xmlns:a16="http://schemas.microsoft.com/office/drawing/2014/main" val="955376534"/>
                    </a:ext>
                  </a:extLst>
                </a:gridCol>
                <a:gridCol w="7772400">
                  <a:extLst>
                    <a:ext uri="{9D8B030D-6E8A-4147-A177-3AD203B41FA5}">
                      <a16:colId xmlns:a16="http://schemas.microsoft.com/office/drawing/2014/main" val="3018973542"/>
                    </a:ext>
                  </a:extLst>
                </a:gridCol>
              </a:tblGrid>
              <a:tr h="1036320">
                <a:tc>
                  <a:txBody>
                    <a:bodyPr/>
                    <a:lstStyle/>
                    <a:p>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5600"/>
                        <a:t>Pilot</a:t>
                      </a:r>
                      <a:endParaRPr lang="en-US" sz="56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5600"/>
                        <a:t>Proof of Concept</a:t>
                      </a:r>
                      <a:endParaRPr lang="en-US" sz="56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extLst>
                  <a:ext uri="{0D108BD9-81ED-4DB2-BD59-A6C34878D82A}">
                    <a16:rowId xmlns:a16="http://schemas.microsoft.com/office/drawing/2014/main" val="3526582412"/>
                  </a:ext>
                </a:extLst>
              </a:tr>
              <a:tr h="2103120">
                <a:tc>
                  <a:txBody>
                    <a:bodyPr/>
                    <a:lstStyle/>
                    <a:p>
                      <a:r>
                        <a:rPr lang="en-US" sz="4000" b="1"/>
                        <a:t>Duration</a:t>
                      </a:r>
                      <a:endParaRPr lang="en-US" sz="4000" b="1">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4000"/>
                        <a:t>A few weeks/months</a:t>
                      </a:r>
                    </a:p>
                    <a:p>
                      <a:r>
                        <a:rPr lang="en-US" sz="4000"/>
                        <a:t>After a set number of patients completed.</a:t>
                      </a:r>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4000"/>
                        <a:t>Until Assumptions Validated</a:t>
                      </a:r>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extLst>
                  <a:ext uri="{0D108BD9-81ED-4DB2-BD59-A6C34878D82A}">
                    <a16:rowId xmlns:a16="http://schemas.microsoft.com/office/drawing/2014/main" val="1045843031"/>
                  </a:ext>
                </a:extLst>
              </a:tr>
              <a:tr h="2103120">
                <a:tc>
                  <a:txBody>
                    <a:bodyPr/>
                    <a:lstStyle/>
                    <a:p>
                      <a:r>
                        <a:rPr lang="en-US" sz="4000" b="1"/>
                        <a:t>Success Criteria</a:t>
                      </a:r>
                      <a:endParaRPr lang="en-US" sz="4000" b="1">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4000"/>
                        <a:t>Informal, “it works”</a:t>
                      </a:r>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4000"/>
                        <a:t>Formal success criteria – verifiable </a:t>
                      </a:r>
                      <a:br>
                        <a:rPr lang="en-US" sz="4000"/>
                      </a:br>
                      <a:r>
                        <a:rPr lang="en-US" sz="4000"/>
                        <a:t>validation of critical assumptions</a:t>
                      </a:r>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extLst>
                  <a:ext uri="{0D108BD9-81ED-4DB2-BD59-A6C34878D82A}">
                    <a16:rowId xmlns:a16="http://schemas.microsoft.com/office/drawing/2014/main" val="2827372949"/>
                  </a:ext>
                </a:extLst>
              </a:tr>
              <a:tr h="2103120">
                <a:tc>
                  <a:txBody>
                    <a:bodyPr/>
                    <a:lstStyle/>
                    <a:p>
                      <a:r>
                        <a:rPr lang="en-US" sz="4000" b="1"/>
                        <a:t>Mindset</a:t>
                      </a:r>
                      <a:endParaRPr lang="en-US" sz="4000" b="1">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4000"/>
                        <a:t>Let’s see if this works.</a:t>
                      </a:r>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tc>
                  <a:txBody>
                    <a:bodyPr/>
                    <a:lstStyle/>
                    <a:p>
                      <a:r>
                        <a:rPr lang="en-US" sz="4000"/>
                        <a:t>Let’s validate our assumptions.</a:t>
                      </a:r>
                      <a:br>
                        <a:rPr lang="en-US" sz="4000"/>
                      </a:br>
                      <a:r>
                        <a:rPr lang="en-US" sz="4000"/>
                        <a:t>Let’s improve the solution </a:t>
                      </a:r>
                      <a:br>
                        <a:rPr lang="en-US" sz="4000"/>
                      </a:br>
                      <a:r>
                        <a:rPr lang="en-US" sz="4000"/>
                        <a:t>until it’s ready for deployment.</a:t>
                      </a:r>
                      <a:endParaRPr lang="en-US" sz="4000">
                        <a:latin typeface="Calibri" panose="020F0502020204030204" pitchFamily="34" charset="0"/>
                        <a:ea typeface="Calibri" panose="020F0502020204030204" pitchFamily="34" charset="0"/>
                        <a:cs typeface="Calibri" panose="020F0502020204030204" pitchFamily="34" charset="0"/>
                      </a:endParaRPr>
                    </a:p>
                  </a:txBody>
                  <a:tcPr marL="182880" marR="182880" marT="91440" marB="91440"/>
                </a:tc>
                <a:extLst>
                  <a:ext uri="{0D108BD9-81ED-4DB2-BD59-A6C34878D82A}">
                    <a16:rowId xmlns:a16="http://schemas.microsoft.com/office/drawing/2014/main" val="3127347477"/>
                  </a:ext>
                </a:extLst>
              </a:tr>
            </a:tbl>
          </a:graphicData>
        </a:graphic>
      </p:graphicFrame>
      <p:sp>
        <p:nvSpPr>
          <p:cNvPr id="6" name="Google Shape;1257;p187">
            <a:extLst>
              <a:ext uri="{FF2B5EF4-FFF2-40B4-BE49-F238E27FC236}">
                <a16:creationId xmlns:a16="http://schemas.microsoft.com/office/drawing/2014/main" id="{07913313-14B9-02BA-0A87-09EB4EA1F383}"/>
              </a:ext>
            </a:extLst>
          </p:cNvPr>
          <p:cNvSpPr/>
          <p:nvPr/>
        </p:nvSpPr>
        <p:spPr>
          <a:xfrm>
            <a:off x="6460461" y="244517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Tree>
    <p:extLst>
      <p:ext uri="{BB962C8B-B14F-4D97-AF65-F5344CB8AC3E}">
        <p14:creationId xmlns:p14="http://schemas.microsoft.com/office/powerpoint/2010/main" val="304640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AFC73D-BE4A-7FA5-2261-BEEA8AF6441C}"/>
              </a:ext>
            </a:extLst>
          </p:cNvPr>
          <p:cNvSpPr>
            <a:spLocks noGrp="1"/>
          </p:cNvSpPr>
          <p:nvPr>
            <p:ph type="title"/>
          </p:nvPr>
        </p:nvSpPr>
        <p:spPr/>
        <p:txBody>
          <a:bodyPr/>
          <a:lstStyle/>
          <a:p>
            <a:r>
              <a:rPr lang="en-US"/>
              <a:t>Proof-of-Concept (PoC) Process</a:t>
            </a:r>
          </a:p>
        </p:txBody>
      </p:sp>
      <p:sp>
        <p:nvSpPr>
          <p:cNvPr id="4" name="Content Placeholder 3">
            <a:extLst>
              <a:ext uri="{FF2B5EF4-FFF2-40B4-BE49-F238E27FC236}">
                <a16:creationId xmlns:a16="http://schemas.microsoft.com/office/drawing/2014/main" id="{2BDB2AD0-2599-C6C7-1653-7F1794041610}"/>
              </a:ext>
            </a:extLst>
          </p:cNvPr>
          <p:cNvSpPr>
            <a:spLocks noGrp="1"/>
          </p:cNvSpPr>
          <p:nvPr>
            <p:ph type="body" idx="1"/>
          </p:nvPr>
        </p:nvSpPr>
        <p:spPr/>
        <p:txBody>
          <a:bodyPr>
            <a:noAutofit/>
          </a:bodyPr>
          <a:lstStyle/>
          <a:p>
            <a:pPr marL="914400" indent="-914400">
              <a:spcBef>
                <a:spcPts val="100"/>
              </a:spcBef>
              <a:buFont typeface="+mj-lt"/>
              <a:buAutoNum type="arabicPeriod"/>
            </a:pPr>
            <a:r>
              <a:rPr lang="en-US" sz="4800"/>
              <a:t>Identify &amp; Prioritize </a:t>
            </a:r>
            <a:r>
              <a:rPr lang="en-US" sz="4800" b="1"/>
              <a:t>Assumptions </a:t>
            </a:r>
            <a:r>
              <a:rPr lang="en-US" sz="4800"/>
              <a:t>to Validate</a:t>
            </a:r>
          </a:p>
          <a:p>
            <a:pPr marL="1474788" lvl="1" indent="-588963">
              <a:spcBef>
                <a:spcPts val="100"/>
              </a:spcBef>
            </a:pPr>
            <a:r>
              <a:rPr lang="en-US">
                <a:solidFill>
                  <a:schemeClr val="accent3"/>
                </a:solidFill>
              </a:rPr>
              <a:t>e.g., clinician satisfaction; patient compliance</a:t>
            </a:r>
          </a:p>
          <a:p>
            <a:pPr marL="914400" indent="-914400">
              <a:spcBef>
                <a:spcPts val="1000"/>
              </a:spcBef>
              <a:buFont typeface="+mj-lt"/>
              <a:buAutoNum type="arabicPeriod"/>
            </a:pPr>
            <a:r>
              <a:rPr lang="en-US" sz="4800"/>
              <a:t>Define </a:t>
            </a:r>
            <a:r>
              <a:rPr lang="en-US" sz="4800" b="1"/>
              <a:t>Measuring Mechanisms</a:t>
            </a:r>
            <a:r>
              <a:rPr lang="en-US" sz="4800"/>
              <a:t> for Priority Assumptions</a:t>
            </a:r>
          </a:p>
          <a:p>
            <a:pPr marL="1544638" lvl="1">
              <a:spcBef>
                <a:spcPts val="100"/>
              </a:spcBef>
              <a:tabLst>
                <a:tab pos="1533525" algn="l"/>
              </a:tabLst>
            </a:pPr>
            <a:r>
              <a:rPr lang="en-US">
                <a:solidFill>
                  <a:schemeClr val="accent3"/>
                </a:solidFill>
              </a:rPr>
              <a:t>e.g., paper survey, collected daily during PoC; RPM reports</a:t>
            </a:r>
          </a:p>
          <a:p>
            <a:pPr marL="914400" indent="-914400">
              <a:spcBef>
                <a:spcPts val="1000"/>
              </a:spcBef>
              <a:buFont typeface="+mj-lt"/>
              <a:buAutoNum type="arabicPeriod"/>
            </a:pPr>
            <a:r>
              <a:rPr lang="en-US" sz="4800"/>
              <a:t>Set </a:t>
            </a:r>
            <a:r>
              <a:rPr lang="en-US" sz="4800" b="1"/>
              <a:t>Targets </a:t>
            </a:r>
            <a:r>
              <a:rPr lang="en-US" sz="4800"/>
              <a:t>for Priority Assumptions</a:t>
            </a:r>
          </a:p>
          <a:p>
            <a:pPr marL="1544638" lvl="1">
              <a:spcBef>
                <a:spcPts val="100"/>
              </a:spcBef>
              <a:tabLst>
                <a:tab pos="1533525" algn="l"/>
              </a:tabLst>
            </a:pPr>
            <a:r>
              <a:rPr lang="en-US">
                <a:solidFill>
                  <a:schemeClr val="accent3"/>
                </a:solidFill>
              </a:rPr>
              <a:t>e.g., &gt;= 4.5 on a 5-point Likert Scale; 85% compliant</a:t>
            </a:r>
          </a:p>
          <a:p>
            <a:pPr marL="914400" indent="-914400">
              <a:spcBef>
                <a:spcPts val="1000"/>
              </a:spcBef>
              <a:buFont typeface="+mj-lt"/>
              <a:buAutoNum type="arabicPeriod"/>
            </a:pPr>
            <a:r>
              <a:rPr lang="en-US" sz="4800"/>
              <a:t>Pre-define </a:t>
            </a:r>
            <a:r>
              <a:rPr lang="en-US" sz="4800" b="1"/>
              <a:t>Corrective Action</a:t>
            </a:r>
          </a:p>
          <a:p>
            <a:pPr marL="1544638" lvl="1">
              <a:spcBef>
                <a:spcPts val="100"/>
              </a:spcBef>
            </a:pPr>
            <a:r>
              <a:rPr lang="en-US">
                <a:solidFill>
                  <a:schemeClr val="accent3"/>
                </a:solidFill>
              </a:rPr>
              <a:t>e.g., talk to clinician about causes of dissatisfaction; Pareto-Analysis</a:t>
            </a:r>
          </a:p>
          <a:p>
            <a:pPr marL="914400" indent="-914400">
              <a:spcBef>
                <a:spcPts val="1000"/>
              </a:spcBef>
              <a:buFont typeface="+mj-lt"/>
              <a:buAutoNum type="arabicPeriod"/>
            </a:pPr>
            <a:r>
              <a:rPr lang="en-US" sz="4800"/>
              <a:t>Start with </a:t>
            </a:r>
            <a:r>
              <a:rPr lang="en-US" sz="4800" b="1"/>
              <a:t>Champions </a:t>
            </a:r>
            <a:r>
              <a:rPr lang="en-US" sz="4800"/>
              <a:t>with an Early-Adopter Mindset &amp; Attitude</a:t>
            </a:r>
          </a:p>
          <a:p>
            <a:pPr marL="1544638" lvl="1">
              <a:spcBef>
                <a:spcPts val="100"/>
              </a:spcBef>
            </a:pPr>
            <a:r>
              <a:rPr lang="en-US"/>
              <a:t>We’ll win over the “late majority”….later</a:t>
            </a:r>
          </a:p>
        </p:txBody>
      </p:sp>
      <p:sp>
        <p:nvSpPr>
          <p:cNvPr id="2" name="Slide Number Placeholder 1">
            <a:extLst>
              <a:ext uri="{FF2B5EF4-FFF2-40B4-BE49-F238E27FC236}">
                <a16:creationId xmlns:a16="http://schemas.microsoft.com/office/drawing/2014/main" id="{677612B9-5810-7CD4-FA7B-A1CDE3B3B2EA}"/>
              </a:ext>
            </a:extLst>
          </p:cNvPr>
          <p:cNvSpPr>
            <a:spLocks noGrp="1"/>
          </p:cNvSpPr>
          <p:nvPr>
            <p:ph type="sldNum" idx="12"/>
          </p:nvPr>
        </p:nvSpPr>
        <p:spPr/>
        <p:txBody>
          <a:bodyPr/>
          <a:lstStyle/>
          <a:p>
            <a:r>
              <a:rPr lang="en-US"/>
              <a:t>| </a:t>
            </a:r>
            <a:fld id="{00000000-1234-1234-1234-123412341234}" type="slidenum">
              <a:rPr lang="en-US" smtClean="0">
                <a:solidFill>
                  <a:schemeClr val="dk2"/>
                </a:solidFill>
              </a:rPr>
              <a:pPr/>
              <a:t>56</a:t>
            </a:fld>
            <a:endParaRPr>
              <a:solidFill>
                <a:schemeClr val="dk2"/>
              </a:solidFill>
            </a:endParaRPr>
          </a:p>
        </p:txBody>
      </p:sp>
      <p:sp>
        <p:nvSpPr>
          <p:cNvPr id="5" name="Google Shape;1257;p187">
            <a:extLst>
              <a:ext uri="{FF2B5EF4-FFF2-40B4-BE49-F238E27FC236}">
                <a16:creationId xmlns:a16="http://schemas.microsoft.com/office/drawing/2014/main" id="{AEC7B4C1-E627-D558-D194-1841DD8F373E}"/>
              </a:ext>
            </a:extLst>
          </p:cNvPr>
          <p:cNvSpPr/>
          <p:nvPr/>
        </p:nvSpPr>
        <p:spPr>
          <a:xfrm>
            <a:off x="6460461" y="244517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Tree>
    <p:extLst>
      <p:ext uri="{BB962C8B-B14F-4D97-AF65-F5344CB8AC3E}">
        <p14:creationId xmlns:p14="http://schemas.microsoft.com/office/powerpoint/2010/main" val="11887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9BE7-BCD6-5C53-67BC-D15ED9AA2339}"/>
              </a:ext>
            </a:extLst>
          </p:cNvPr>
          <p:cNvSpPr>
            <a:spLocks noGrp="1"/>
          </p:cNvSpPr>
          <p:nvPr>
            <p:ph type="title"/>
          </p:nvPr>
        </p:nvSpPr>
        <p:spPr/>
        <p:txBody>
          <a:bodyPr/>
          <a:lstStyle/>
          <a:p>
            <a:r>
              <a:rPr lang="en-US"/>
              <a:t>RPM Deployment</a:t>
            </a:r>
          </a:p>
        </p:txBody>
      </p:sp>
      <p:sp>
        <p:nvSpPr>
          <p:cNvPr id="3" name="Text Placeholder 2">
            <a:extLst>
              <a:ext uri="{FF2B5EF4-FFF2-40B4-BE49-F238E27FC236}">
                <a16:creationId xmlns:a16="http://schemas.microsoft.com/office/drawing/2014/main" id="{7537DA63-D9CE-E194-77D7-5785C052CC1A}"/>
              </a:ext>
            </a:extLst>
          </p:cNvPr>
          <p:cNvSpPr>
            <a:spLocks noGrp="1"/>
          </p:cNvSpPr>
          <p:nvPr>
            <p:ph type="body" idx="1"/>
          </p:nvPr>
        </p:nvSpPr>
        <p:spPr/>
        <p:txBody>
          <a:bodyPr/>
          <a:lstStyle/>
          <a:p>
            <a:pPr>
              <a:spcBef>
                <a:spcPts val="0"/>
              </a:spcBef>
            </a:pPr>
            <a:r>
              <a:rPr lang="en-US"/>
              <a:t>After…</a:t>
            </a:r>
          </a:p>
          <a:p>
            <a:pPr marL="1544638" lvl="1">
              <a:spcBef>
                <a:spcPts val="0"/>
              </a:spcBef>
              <a:buSzPct val="100000"/>
              <a:buFont typeface="DM Mono" panose="020B0509040201040103" pitchFamily="49" charset="0"/>
              <a:buChar char="●"/>
            </a:pPr>
            <a:r>
              <a:rPr lang="en-US" sz="4800"/>
              <a:t>Successful conclusion of Proof-of-Concept (assumptions validated)</a:t>
            </a:r>
          </a:p>
          <a:p>
            <a:pPr marL="1544638" lvl="1">
              <a:spcBef>
                <a:spcPts val="0"/>
              </a:spcBef>
              <a:buSzPct val="100000"/>
              <a:buFont typeface="DM Mono" panose="020B0509040201040103" pitchFamily="49" charset="0"/>
              <a:buChar char="●"/>
            </a:pPr>
            <a:r>
              <a:rPr lang="en-US" sz="4800"/>
              <a:t>Improvement/update of all workflows, policies, guides, training</a:t>
            </a:r>
          </a:p>
          <a:p>
            <a:pPr>
              <a:spcBef>
                <a:spcPts val="2000"/>
              </a:spcBef>
            </a:pPr>
            <a:r>
              <a:rPr lang="en-US"/>
              <a:t>Prepare for broader deployment</a:t>
            </a:r>
          </a:p>
          <a:p>
            <a:pPr marL="1544638" lvl="1">
              <a:spcBef>
                <a:spcPts val="0"/>
              </a:spcBef>
              <a:buSzPct val="100000"/>
              <a:buFont typeface="DM Mono" panose="020B0509040201040103" pitchFamily="49" charset="0"/>
              <a:buChar char="●"/>
            </a:pPr>
            <a:r>
              <a:rPr lang="en-US" sz="4800"/>
              <a:t>E.g., involve more PCPs; increase eligibility criteria; expand vital signs</a:t>
            </a:r>
          </a:p>
        </p:txBody>
      </p:sp>
      <p:sp>
        <p:nvSpPr>
          <p:cNvPr id="4" name="Google Shape;1253;p187">
            <a:extLst>
              <a:ext uri="{FF2B5EF4-FFF2-40B4-BE49-F238E27FC236}">
                <a16:creationId xmlns:a16="http://schemas.microsoft.com/office/drawing/2014/main" id="{7BECA9BA-4FE3-9E40-F3DB-26D8BA592229}"/>
              </a:ext>
            </a:extLst>
          </p:cNvPr>
          <p:cNvSpPr/>
          <p:nvPr/>
        </p:nvSpPr>
        <p:spPr>
          <a:xfrm>
            <a:off x="6415642" y="2400300"/>
            <a:ext cx="11498936" cy="731520"/>
          </a:xfrm>
          <a:prstGeom prst="rect">
            <a:avLst/>
          </a:prstGeom>
          <a:solidFill>
            <a:srgbClr val="EB414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a:t>
            </a:r>
            <a:r>
              <a:rPr lang="en-US" sz="4800" b="1">
                <a:solidFill>
                  <a:schemeClr val="bg2">
                    <a:lumMod val="50000"/>
                  </a:schemeClr>
                </a:solidFill>
              </a:rPr>
              <a:t>Deployment</a:t>
            </a:r>
            <a:endParaRPr sz="4800" b="1">
              <a:solidFill>
                <a:schemeClr val="bg2">
                  <a:lumMod val="50000"/>
                </a:schemeClr>
              </a:solidFill>
            </a:endParaRPr>
          </a:p>
        </p:txBody>
      </p:sp>
    </p:spTree>
    <p:extLst>
      <p:ext uri="{BB962C8B-B14F-4D97-AF65-F5344CB8AC3E}">
        <p14:creationId xmlns:p14="http://schemas.microsoft.com/office/powerpoint/2010/main" val="37890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6F64B-1FBF-84BD-3BCA-EFB31B223316}"/>
              </a:ext>
            </a:extLst>
          </p:cNvPr>
          <p:cNvSpPr>
            <a:spLocks noGrp="1"/>
          </p:cNvSpPr>
          <p:nvPr>
            <p:ph type="title"/>
          </p:nvPr>
        </p:nvSpPr>
        <p:spPr/>
        <p:txBody>
          <a:bodyPr>
            <a:normAutofit/>
          </a:bodyPr>
          <a:lstStyle/>
          <a:p>
            <a:r>
              <a:rPr lang="en-US"/>
              <a:t>Change Management</a:t>
            </a:r>
          </a:p>
        </p:txBody>
      </p:sp>
      <p:sp>
        <p:nvSpPr>
          <p:cNvPr id="3" name="Text Placeholder 2">
            <a:extLst>
              <a:ext uri="{FF2B5EF4-FFF2-40B4-BE49-F238E27FC236}">
                <a16:creationId xmlns:a16="http://schemas.microsoft.com/office/drawing/2014/main" id="{8FBD99AE-4FEB-66EE-D874-FC18D412CE11}"/>
              </a:ext>
            </a:extLst>
          </p:cNvPr>
          <p:cNvSpPr>
            <a:spLocks noGrp="1"/>
          </p:cNvSpPr>
          <p:nvPr>
            <p:ph type="body" idx="1"/>
          </p:nvPr>
        </p:nvSpPr>
        <p:spPr/>
        <p:txBody>
          <a:bodyPr/>
          <a:lstStyle/>
          <a:p>
            <a:pPr>
              <a:lnSpc>
                <a:spcPct val="110000"/>
              </a:lnSpc>
              <a:buSzPct val="100000"/>
              <a:buFont typeface="Wingdings" panose="05000000000000000000" pitchFamily="2" charset="2"/>
              <a:buChar char="v"/>
            </a:pPr>
            <a:r>
              <a:rPr lang="en-US"/>
              <a:t>Most important root cause of failures in launching new services is </a:t>
            </a:r>
            <a:r>
              <a:rPr lang="en-US" b="1"/>
              <a:t>not managing the Change.</a:t>
            </a:r>
            <a:endParaRPr lang="en-US"/>
          </a:p>
          <a:p>
            <a:pPr>
              <a:lnSpc>
                <a:spcPct val="110000"/>
              </a:lnSpc>
              <a:spcBef>
                <a:spcPts val="2400"/>
              </a:spcBef>
              <a:buSzPct val="100000"/>
              <a:buFont typeface="Wingdings" panose="05000000000000000000" pitchFamily="2" charset="2"/>
              <a:buChar char="v"/>
            </a:pPr>
            <a:r>
              <a:rPr lang="en-US"/>
              <a:t>Humans are very clever and creative to resist change. </a:t>
            </a:r>
            <a:br>
              <a:rPr lang="en-US"/>
            </a:br>
            <a:r>
              <a:rPr lang="en-US"/>
              <a:t>It is part of Human Survival.</a:t>
            </a:r>
          </a:p>
          <a:p>
            <a:pPr>
              <a:lnSpc>
                <a:spcPct val="110000"/>
              </a:lnSpc>
              <a:spcBef>
                <a:spcPts val="2400"/>
              </a:spcBef>
              <a:buSzPct val="100000"/>
              <a:buFont typeface="Wingdings" panose="05000000000000000000" pitchFamily="2" charset="2"/>
              <a:buChar char="v"/>
            </a:pPr>
            <a:r>
              <a:rPr lang="en-US"/>
              <a:t>To get people to do things differently, you need to “enroll them”, appeal to their heart and to their minds, and make the change look “easy”.</a:t>
            </a:r>
          </a:p>
        </p:txBody>
      </p:sp>
      <p:sp>
        <p:nvSpPr>
          <p:cNvPr id="4" name="Google Shape;1253;p187">
            <a:extLst>
              <a:ext uri="{FF2B5EF4-FFF2-40B4-BE49-F238E27FC236}">
                <a16:creationId xmlns:a16="http://schemas.microsoft.com/office/drawing/2014/main" id="{CE9D2FA1-9179-71BB-2983-F1C8C8C88F96}"/>
              </a:ext>
            </a:extLst>
          </p:cNvPr>
          <p:cNvSpPr/>
          <p:nvPr/>
        </p:nvSpPr>
        <p:spPr>
          <a:xfrm>
            <a:off x="6415642" y="2400300"/>
            <a:ext cx="11498936" cy="731520"/>
          </a:xfrm>
          <a:prstGeom prst="rect">
            <a:avLst/>
          </a:prstGeom>
          <a:solidFill>
            <a:srgbClr val="EB414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a:t>
            </a:r>
            <a:r>
              <a:rPr lang="en-US" sz="4800" b="1">
                <a:solidFill>
                  <a:schemeClr val="bg2">
                    <a:lumMod val="50000"/>
                  </a:schemeClr>
                </a:solidFill>
              </a:rPr>
              <a:t>Deployment</a:t>
            </a:r>
            <a:endParaRPr sz="4800" b="1">
              <a:solidFill>
                <a:schemeClr val="bg2">
                  <a:lumMod val="50000"/>
                </a:schemeClr>
              </a:solidFill>
            </a:endParaRPr>
          </a:p>
        </p:txBody>
      </p:sp>
    </p:spTree>
    <p:extLst>
      <p:ext uri="{BB962C8B-B14F-4D97-AF65-F5344CB8AC3E}">
        <p14:creationId xmlns:p14="http://schemas.microsoft.com/office/powerpoint/2010/main" val="121908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EC1D-E0CB-5412-B76F-69AC7CECE253}"/>
              </a:ext>
            </a:extLst>
          </p:cNvPr>
          <p:cNvSpPr>
            <a:spLocks noGrp="1"/>
          </p:cNvSpPr>
          <p:nvPr>
            <p:ph type="title"/>
          </p:nvPr>
        </p:nvSpPr>
        <p:spPr/>
        <p:txBody>
          <a:bodyPr>
            <a:normAutofit/>
          </a:bodyPr>
          <a:lstStyle/>
          <a:p>
            <a:r>
              <a:rPr lang="en-US"/>
              <a:t>ADKAR Framework</a:t>
            </a:r>
          </a:p>
        </p:txBody>
      </p:sp>
      <p:sp>
        <p:nvSpPr>
          <p:cNvPr id="3" name="Text Placeholder 2">
            <a:extLst>
              <a:ext uri="{FF2B5EF4-FFF2-40B4-BE49-F238E27FC236}">
                <a16:creationId xmlns:a16="http://schemas.microsoft.com/office/drawing/2014/main" id="{E011C114-E6FF-6518-DDD0-C79E3E7AF4B6}"/>
              </a:ext>
            </a:extLst>
          </p:cNvPr>
          <p:cNvSpPr>
            <a:spLocks noGrp="1"/>
          </p:cNvSpPr>
          <p:nvPr>
            <p:ph type="body" idx="1"/>
          </p:nvPr>
        </p:nvSpPr>
        <p:spPr/>
        <p:txBody>
          <a:bodyPr>
            <a:normAutofit fontScale="92500" lnSpcReduction="10000"/>
          </a:bodyPr>
          <a:lstStyle/>
          <a:p>
            <a:pPr marL="0" indent="0">
              <a:buClr>
                <a:srgbClr val="7F6000"/>
              </a:buClr>
              <a:buSzPts val="2800"/>
              <a:buNone/>
              <a:tabLst>
                <a:tab pos="2052638" algn="l"/>
                <a:tab pos="2295525" algn="l"/>
              </a:tabLst>
            </a:pPr>
            <a:r>
              <a:rPr lang="en-US" sz="5600">
                <a:latin typeface="Rubik Medium"/>
                <a:ea typeface="Rubik Medium"/>
                <a:cs typeface="Rubik Medium"/>
                <a:sym typeface="Rubik Medium"/>
              </a:rPr>
              <a:t>Raise      </a:t>
            </a:r>
            <a:r>
              <a:rPr lang="en-US" sz="5600">
                <a:solidFill>
                  <a:schemeClr val="accent3"/>
                </a:solidFill>
                <a:latin typeface="Rubik Medium"/>
                <a:ea typeface="Rubik Medium"/>
                <a:cs typeface="Rubik Medium"/>
                <a:sym typeface="Rubik Medium"/>
              </a:rPr>
              <a:t>A</a:t>
            </a:r>
            <a:r>
              <a:rPr lang="en-US" sz="5600">
                <a:latin typeface="Rubik Medium"/>
                <a:ea typeface="Rubik Medium"/>
                <a:cs typeface="Rubik Medium"/>
                <a:sym typeface="Rubik Medium"/>
              </a:rPr>
              <a:t>WARENESS</a:t>
            </a:r>
            <a:endParaRPr lang="en-US">
              <a:solidFill>
                <a:srgbClr val="2C415C"/>
              </a:solidFill>
              <a:latin typeface="Rubik Medium"/>
              <a:ea typeface="Rubik Medium"/>
              <a:cs typeface="Rubik Medium"/>
              <a:sym typeface="Rubik Medium"/>
            </a:endParaRPr>
          </a:p>
          <a:p>
            <a:pPr marL="854075" lvl="1" indent="-457200">
              <a:buSzPct val="100000"/>
            </a:pPr>
            <a:r>
              <a:rPr lang="en-US" sz="4400"/>
              <a:t>Define the Vision, promote the Solution</a:t>
            </a:r>
          </a:p>
          <a:p>
            <a:pPr marL="0" indent="0">
              <a:spcBef>
                <a:spcPts val="1000"/>
              </a:spcBef>
              <a:buSzPts val="2800"/>
              <a:buNone/>
            </a:pPr>
            <a:r>
              <a:rPr lang="en-US" sz="5600">
                <a:latin typeface="Rubik Medium"/>
                <a:ea typeface="Rubik Medium"/>
                <a:cs typeface="Rubik Medium"/>
                <a:sym typeface="Rubik Medium"/>
              </a:rPr>
              <a:t>Create   </a:t>
            </a:r>
            <a:r>
              <a:rPr lang="en-US" sz="5600">
                <a:solidFill>
                  <a:schemeClr val="accent3"/>
                </a:solidFill>
                <a:latin typeface="Rubik Medium"/>
                <a:ea typeface="Rubik Medium"/>
                <a:cs typeface="Rubik Medium"/>
                <a:sym typeface="Rubik Medium"/>
              </a:rPr>
              <a:t>D</a:t>
            </a:r>
            <a:r>
              <a:rPr lang="en-US" sz="5600">
                <a:latin typeface="Rubik Medium"/>
                <a:ea typeface="Rubik Medium"/>
                <a:cs typeface="Rubik Medium"/>
                <a:sym typeface="Rubik Medium"/>
              </a:rPr>
              <a:t>ESIRE</a:t>
            </a:r>
            <a:endParaRPr lang="en-US">
              <a:solidFill>
                <a:srgbClr val="2C415C"/>
              </a:solidFill>
              <a:latin typeface="Rubik Medium"/>
              <a:ea typeface="Rubik Medium"/>
              <a:cs typeface="Rubik Medium"/>
              <a:sym typeface="Rubik Medium"/>
            </a:endParaRPr>
          </a:p>
          <a:p>
            <a:pPr marL="854075" lvl="1" indent="-457200">
              <a:buSzPct val="100000"/>
            </a:pPr>
            <a:r>
              <a:rPr lang="en-US" sz="4400"/>
              <a:t>Demonstrate the Benefits</a:t>
            </a:r>
          </a:p>
          <a:p>
            <a:pPr marL="0" indent="0">
              <a:spcBef>
                <a:spcPts val="1000"/>
              </a:spcBef>
              <a:buSzPts val="2800"/>
              <a:buNone/>
            </a:pPr>
            <a:r>
              <a:rPr lang="en-US" sz="5600">
                <a:latin typeface="Rubik Medium"/>
                <a:ea typeface="Rubik Medium"/>
                <a:cs typeface="Rubik Medium"/>
                <a:sym typeface="Rubik Medium"/>
              </a:rPr>
              <a:t>Supply   </a:t>
            </a:r>
            <a:r>
              <a:rPr lang="en-US" sz="5600">
                <a:solidFill>
                  <a:schemeClr val="accent3"/>
                </a:solidFill>
                <a:latin typeface="Rubik Medium"/>
                <a:ea typeface="Rubik Medium"/>
                <a:cs typeface="Rubik Medium"/>
                <a:sym typeface="Rubik Medium"/>
              </a:rPr>
              <a:t>K</a:t>
            </a:r>
            <a:r>
              <a:rPr lang="en-US" sz="5600">
                <a:latin typeface="Rubik Medium"/>
                <a:ea typeface="Rubik Medium"/>
                <a:cs typeface="Rubik Medium"/>
                <a:sym typeface="Rubik Medium"/>
              </a:rPr>
              <a:t>NOWLEDGE</a:t>
            </a:r>
            <a:endParaRPr lang="en-US">
              <a:solidFill>
                <a:srgbClr val="2C415C"/>
              </a:solidFill>
              <a:latin typeface="Rubik Medium"/>
              <a:ea typeface="Rubik Medium"/>
              <a:cs typeface="Rubik Medium"/>
              <a:sym typeface="Rubik Medium"/>
            </a:endParaRPr>
          </a:p>
          <a:p>
            <a:pPr marL="854075" lvl="1" indent="-457200">
              <a:buSzPct val="100000"/>
            </a:pPr>
            <a:r>
              <a:rPr lang="en-US" sz="4400"/>
              <a:t>Use experienced advisors &amp; train adequately</a:t>
            </a:r>
          </a:p>
          <a:p>
            <a:pPr marL="0" indent="0">
              <a:spcBef>
                <a:spcPts val="1000"/>
              </a:spcBef>
              <a:buSzPts val="2800"/>
              <a:buNone/>
            </a:pPr>
            <a:r>
              <a:rPr lang="en-US" sz="5600">
                <a:latin typeface="Rubik Medium"/>
                <a:ea typeface="Rubik Medium"/>
                <a:cs typeface="Rubik Medium"/>
                <a:sym typeface="Rubik Medium"/>
              </a:rPr>
              <a:t>Build      </a:t>
            </a:r>
            <a:r>
              <a:rPr lang="en-US" sz="5600">
                <a:solidFill>
                  <a:schemeClr val="accent3"/>
                </a:solidFill>
                <a:latin typeface="Rubik Medium"/>
                <a:ea typeface="Rubik Medium"/>
                <a:cs typeface="Rubik Medium"/>
                <a:sym typeface="Rubik Medium"/>
              </a:rPr>
              <a:t>A</a:t>
            </a:r>
            <a:r>
              <a:rPr lang="en-US" sz="5600">
                <a:latin typeface="Rubik Medium"/>
                <a:ea typeface="Rubik Medium"/>
                <a:cs typeface="Rubik Medium"/>
                <a:sym typeface="Rubik Medium"/>
              </a:rPr>
              <a:t>BILITY</a:t>
            </a:r>
            <a:endParaRPr lang="en-US">
              <a:solidFill>
                <a:srgbClr val="2C415C"/>
              </a:solidFill>
              <a:latin typeface="Rubik Medium"/>
              <a:ea typeface="Rubik Medium"/>
              <a:cs typeface="Rubik Medium"/>
              <a:sym typeface="Rubik Medium"/>
            </a:endParaRPr>
          </a:p>
          <a:p>
            <a:pPr marL="854075" lvl="1" indent="-457200">
              <a:buSzPct val="100000"/>
            </a:pPr>
            <a:r>
              <a:rPr lang="en-US" sz="4400"/>
              <a:t>Provide opportunities for Learning</a:t>
            </a:r>
          </a:p>
          <a:p>
            <a:pPr marL="0" indent="0">
              <a:spcBef>
                <a:spcPts val="1000"/>
              </a:spcBef>
              <a:buSzPts val="2800"/>
              <a:buNone/>
            </a:pPr>
            <a:r>
              <a:rPr lang="en-US" sz="5600">
                <a:latin typeface="Rubik Medium"/>
                <a:ea typeface="Rubik Medium"/>
                <a:cs typeface="Rubik Medium"/>
                <a:sym typeface="Rubik Medium"/>
              </a:rPr>
              <a:t>Supply  </a:t>
            </a:r>
            <a:r>
              <a:rPr lang="en-US" sz="5600">
                <a:solidFill>
                  <a:schemeClr val="accent3"/>
                </a:solidFill>
                <a:latin typeface="Rubik Medium"/>
                <a:ea typeface="Rubik Medium"/>
                <a:cs typeface="Rubik Medium"/>
                <a:sym typeface="Rubik Medium"/>
              </a:rPr>
              <a:t>R</a:t>
            </a:r>
            <a:r>
              <a:rPr lang="en-US" sz="5600">
                <a:latin typeface="Rubik Medium"/>
                <a:ea typeface="Rubik Medium"/>
                <a:cs typeface="Rubik Medium"/>
                <a:sym typeface="Rubik Medium"/>
              </a:rPr>
              <a:t>EINFORCEMENT</a:t>
            </a:r>
            <a:endParaRPr lang="en-US">
              <a:solidFill>
                <a:srgbClr val="2C415C"/>
              </a:solidFill>
              <a:latin typeface="Rubik Medium"/>
              <a:ea typeface="Rubik Medium"/>
              <a:cs typeface="Rubik Medium"/>
              <a:sym typeface="Rubik Medium"/>
            </a:endParaRPr>
          </a:p>
          <a:p>
            <a:pPr lvl="1" indent="-457200">
              <a:buSzPct val="100000"/>
            </a:pPr>
            <a:r>
              <a:rPr lang="en-US" sz="4400"/>
              <a:t>Ensure Accountability, Continuity, Support</a:t>
            </a:r>
            <a:endParaRPr lang="en-US"/>
          </a:p>
        </p:txBody>
      </p:sp>
    </p:spTree>
    <p:extLst>
      <p:ext uri="{BB962C8B-B14F-4D97-AF65-F5344CB8AC3E}">
        <p14:creationId xmlns:p14="http://schemas.microsoft.com/office/powerpoint/2010/main" val="315713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1FCE54-25BB-EDFD-863B-2AEF0A5AB949}"/>
              </a:ext>
            </a:extLst>
          </p:cNvPr>
          <p:cNvSpPr>
            <a:spLocks noGrp="1"/>
          </p:cNvSpPr>
          <p:nvPr>
            <p:ph type="title"/>
          </p:nvPr>
        </p:nvSpPr>
        <p:spPr/>
        <p:txBody>
          <a:bodyPr/>
          <a:lstStyle/>
          <a:p>
            <a:r>
              <a:rPr lang="en-US"/>
              <a:t>Making RPM Work</a:t>
            </a:r>
          </a:p>
        </p:txBody>
      </p:sp>
      <p:sp>
        <p:nvSpPr>
          <p:cNvPr id="4" name="Text Placeholder 3">
            <a:extLst>
              <a:ext uri="{FF2B5EF4-FFF2-40B4-BE49-F238E27FC236}">
                <a16:creationId xmlns:a16="http://schemas.microsoft.com/office/drawing/2014/main" id="{157B215F-634C-615A-0B1C-968E249240D7}"/>
              </a:ext>
            </a:extLst>
          </p:cNvPr>
          <p:cNvSpPr>
            <a:spLocks noGrp="1"/>
          </p:cNvSpPr>
          <p:nvPr>
            <p:ph type="body" idx="1"/>
          </p:nvPr>
        </p:nvSpPr>
        <p:spPr/>
        <p:txBody>
          <a:bodyPr/>
          <a:lstStyle/>
          <a:p>
            <a:pPr marL="0" indent="0">
              <a:buNone/>
            </a:pPr>
            <a:r>
              <a:rPr lang="en-US"/>
              <a:t>✅Thursday, May 29 – People, Processes, and Technology</a:t>
            </a:r>
          </a:p>
          <a:p>
            <a:pPr marL="0" indent="0">
              <a:buNone/>
            </a:pPr>
            <a:r>
              <a:rPr lang="en-US"/>
              <a:t>➡️Thursday, June 5 – Launching, Optimizing, and Growing RPM</a:t>
            </a:r>
          </a:p>
          <a:p>
            <a:pPr marL="0" indent="0">
              <a:buNone/>
            </a:pPr>
            <a:r>
              <a:rPr lang="en-US"/>
              <a:t>📅Thursday, June 12 – Billing, Coding, and Reimbursement, </a:t>
            </a:r>
          </a:p>
        </p:txBody>
      </p:sp>
      <p:sp>
        <p:nvSpPr>
          <p:cNvPr id="5" name="Text Placeholder 4">
            <a:extLst>
              <a:ext uri="{FF2B5EF4-FFF2-40B4-BE49-F238E27FC236}">
                <a16:creationId xmlns:a16="http://schemas.microsoft.com/office/drawing/2014/main" id="{F7870A96-1659-25DC-359E-1D8A3A84811F}"/>
              </a:ext>
            </a:extLst>
          </p:cNvPr>
          <p:cNvSpPr>
            <a:spLocks noGrp="1"/>
          </p:cNvSpPr>
          <p:nvPr>
            <p:ph type="body" idx="2"/>
          </p:nvPr>
        </p:nvSpPr>
        <p:spPr/>
        <p:txBody>
          <a:bodyPr/>
          <a:lstStyle/>
          <a:p>
            <a:r>
              <a:rPr lang="en-US"/>
              <a:t>CHCANYS Webinar Series</a:t>
            </a:r>
          </a:p>
        </p:txBody>
      </p:sp>
      <p:pic>
        <p:nvPicPr>
          <p:cNvPr id="6" name="Google Shape;171;p1">
            <a:extLst>
              <a:ext uri="{FF2B5EF4-FFF2-40B4-BE49-F238E27FC236}">
                <a16:creationId xmlns:a16="http://schemas.microsoft.com/office/drawing/2014/main" id="{A232EBEF-4617-D9D0-10CE-4549ED983FC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86690" y="359935"/>
            <a:ext cx="5604560" cy="2693526"/>
          </a:xfrm>
          <a:prstGeom prst="rect">
            <a:avLst/>
          </a:prstGeom>
          <a:noFill/>
          <a:ln w="15875" cap="flat" cmpd="sng">
            <a:solidFill>
              <a:srgbClr val="FFFFFF">
                <a:alpha val="40000"/>
              </a:srgbClr>
            </a:solidFill>
            <a:prstDash val="solid"/>
            <a:round/>
            <a:headEnd type="none" w="sm" len="sm"/>
            <a:tailEnd type="none" w="sm" len="sm"/>
          </a:ln>
        </p:spPr>
      </p:pic>
    </p:spTree>
    <p:extLst>
      <p:ext uri="{BB962C8B-B14F-4D97-AF65-F5344CB8AC3E}">
        <p14:creationId xmlns:p14="http://schemas.microsoft.com/office/powerpoint/2010/main" val="2777157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2695-9A3A-8D87-26AA-6A761B1551F1}"/>
              </a:ext>
            </a:extLst>
          </p:cNvPr>
          <p:cNvSpPr>
            <a:spLocks noGrp="1"/>
          </p:cNvSpPr>
          <p:nvPr>
            <p:ph type="title"/>
          </p:nvPr>
        </p:nvSpPr>
        <p:spPr/>
        <p:txBody>
          <a:bodyPr>
            <a:normAutofit/>
          </a:bodyPr>
          <a:lstStyle/>
          <a:p>
            <a:r>
              <a:rPr lang="en-US"/>
              <a:t>Without Change Management…</a:t>
            </a:r>
          </a:p>
        </p:txBody>
      </p:sp>
      <p:sp>
        <p:nvSpPr>
          <p:cNvPr id="4" name="Google Shape;1201;p86">
            <a:extLst>
              <a:ext uri="{FF2B5EF4-FFF2-40B4-BE49-F238E27FC236}">
                <a16:creationId xmlns:a16="http://schemas.microsoft.com/office/drawing/2014/main" id="{BF00172F-FDD9-7412-32EE-E32105786576}"/>
              </a:ext>
            </a:extLst>
          </p:cNvPr>
          <p:cNvSpPr txBox="1"/>
          <p:nvPr/>
        </p:nvSpPr>
        <p:spPr>
          <a:xfrm>
            <a:off x="2959100" y="2971800"/>
            <a:ext cx="10515600" cy="8702676"/>
          </a:xfrm>
          <a:prstGeom prst="rect">
            <a:avLst/>
          </a:prstGeom>
          <a:noFill/>
          <a:ln>
            <a:noFill/>
          </a:ln>
        </p:spPr>
        <p:txBody>
          <a:bodyPr spcFirstLastPara="1" wrap="square" lIns="182850" tIns="91400" rIns="182850" bIns="91400" anchor="ctr" anchorCtr="0">
            <a:normAutofit/>
          </a:bodyPr>
          <a:lstStyle/>
          <a:p>
            <a:pPr>
              <a:lnSpc>
                <a:spcPct val="114000"/>
              </a:lnSpc>
            </a:pPr>
            <a:r>
              <a:rPr lang="en-US" sz="7200" b="1">
                <a:solidFill>
                  <a:srgbClr val="ED7D31"/>
                </a:solidFill>
                <a:latin typeface="Rubik"/>
                <a:ea typeface="Rubik"/>
                <a:cs typeface="Rubik"/>
                <a:sym typeface="Rubik"/>
              </a:rPr>
              <a:t>Clinicians</a:t>
            </a:r>
            <a:endParaRPr sz="2800"/>
          </a:p>
          <a:p>
            <a:pPr>
              <a:lnSpc>
                <a:spcPct val="114000"/>
              </a:lnSpc>
            </a:pPr>
            <a:r>
              <a:rPr lang="en-US" sz="7200" b="1">
                <a:solidFill>
                  <a:srgbClr val="ED7D31"/>
                </a:solidFill>
                <a:latin typeface="Rubik"/>
                <a:ea typeface="Rubik"/>
                <a:cs typeface="Rubik"/>
                <a:sym typeface="Rubik"/>
              </a:rPr>
              <a:t>Staff</a:t>
            </a:r>
            <a:endParaRPr sz="2800"/>
          </a:p>
          <a:p>
            <a:pPr>
              <a:lnSpc>
                <a:spcPct val="114000"/>
              </a:lnSpc>
            </a:pPr>
            <a:r>
              <a:rPr lang="en-US" sz="7200" b="1">
                <a:solidFill>
                  <a:srgbClr val="ED7D31"/>
                </a:solidFill>
                <a:latin typeface="Rubik"/>
                <a:ea typeface="Rubik"/>
                <a:cs typeface="Rubik"/>
                <a:sym typeface="Rubik"/>
              </a:rPr>
              <a:t>Patients</a:t>
            </a:r>
            <a:endParaRPr sz="2800"/>
          </a:p>
          <a:p>
            <a:pPr>
              <a:lnSpc>
                <a:spcPct val="114000"/>
              </a:lnSpc>
            </a:pPr>
            <a:r>
              <a:rPr lang="en-US" sz="7200" b="1">
                <a:solidFill>
                  <a:srgbClr val="ED7D31"/>
                </a:solidFill>
                <a:latin typeface="Rubik"/>
                <a:ea typeface="Rubik"/>
                <a:cs typeface="Rubik"/>
                <a:sym typeface="Rubik"/>
              </a:rPr>
              <a:t>Leadership</a:t>
            </a:r>
            <a:endParaRPr sz="2800"/>
          </a:p>
        </p:txBody>
      </p:sp>
      <p:sp>
        <p:nvSpPr>
          <p:cNvPr id="5" name="Google Shape;1202;p86">
            <a:extLst>
              <a:ext uri="{FF2B5EF4-FFF2-40B4-BE49-F238E27FC236}">
                <a16:creationId xmlns:a16="http://schemas.microsoft.com/office/drawing/2014/main" id="{02E20E81-B852-D99A-798A-960E51741B22}"/>
              </a:ext>
            </a:extLst>
          </p:cNvPr>
          <p:cNvSpPr txBox="1"/>
          <p:nvPr/>
        </p:nvSpPr>
        <p:spPr>
          <a:xfrm>
            <a:off x="14592300" y="3085396"/>
            <a:ext cx="10058400" cy="8702676"/>
          </a:xfrm>
          <a:prstGeom prst="rect">
            <a:avLst/>
          </a:prstGeom>
          <a:noFill/>
          <a:ln>
            <a:noFill/>
          </a:ln>
        </p:spPr>
        <p:txBody>
          <a:bodyPr spcFirstLastPara="1" wrap="square" lIns="182850" tIns="91400" rIns="182850" bIns="91400" anchor="ctr" anchorCtr="0">
            <a:normAutofit/>
          </a:bodyPr>
          <a:lstStyle/>
          <a:p>
            <a:pPr marL="1485900" indent="-1485900">
              <a:lnSpc>
                <a:spcPct val="90000"/>
              </a:lnSpc>
              <a:buClr>
                <a:srgbClr val="023160"/>
              </a:buClr>
              <a:buSzPct val="100000"/>
              <a:buFont typeface="Trebuchet MS"/>
              <a:buAutoNum type="arabicParenR"/>
            </a:pPr>
            <a:r>
              <a:rPr lang="en-US" sz="6400">
                <a:solidFill>
                  <a:srgbClr val="023160"/>
                </a:solidFill>
                <a:latin typeface="Rubik"/>
                <a:ea typeface="Rubik"/>
                <a:cs typeface="Rubik"/>
                <a:sym typeface="Rubik"/>
              </a:rPr>
              <a:t>confused</a:t>
            </a:r>
            <a:endParaRPr sz="6400">
              <a:latin typeface="Rubik"/>
              <a:ea typeface="Rubik"/>
              <a:cs typeface="Rubik"/>
              <a:sym typeface="Rubik"/>
            </a:endParaRPr>
          </a:p>
          <a:p>
            <a:pPr marL="1485900" indent="-1485900">
              <a:lnSpc>
                <a:spcPct val="90000"/>
              </a:lnSpc>
              <a:spcBef>
                <a:spcPts val="2000"/>
              </a:spcBef>
              <a:buClr>
                <a:srgbClr val="023160"/>
              </a:buClr>
              <a:buSzPct val="100000"/>
              <a:buFont typeface="Trebuchet MS"/>
              <a:buAutoNum type="arabicParenR"/>
            </a:pPr>
            <a:r>
              <a:rPr lang="en-US" sz="6400">
                <a:solidFill>
                  <a:srgbClr val="023160"/>
                </a:solidFill>
                <a:latin typeface="Rubik"/>
                <a:ea typeface="Rubik"/>
                <a:cs typeface="Rubik"/>
                <a:sym typeface="Rubik"/>
              </a:rPr>
              <a:t>embarrassed</a:t>
            </a:r>
            <a:endParaRPr sz="6400">
              <a:solidFill>
                <a:srgbClr val="023160"/>
              </a:solidFill>
              <a:latin typeface="Rubik"/>
              <a:ea typeface="Rubik"/>
              <a:cs typeface="Rubik"/>
              <a:sym typeface="Rubik"/>
            </a:endParaRPr>
          </a:p>
          <a:p>
            <a:pPr marL="1485900" indent="-1485900">
              <a:lnSpc>
                <a:spcPct val="90000"/>
              </a:lnSpc>
              <a:spcBef>
                <a:spcPts val="2000"/>
              </a:spcBef>
              <a:buClr>
                <a:srgbClr val="023160"/>
              </a:buClr>
              <a:buSzPct val="100000"/>
              <a:buFont typeface="Trebuchet MS"/>
              <a:buAutoNum type="arabicParenR"/>
            </a:pPr>
            <a:r>
              <a:rPr lang="en-US" sz="6400">
                <a:solidFill>
                  <a:srgbClr val="023160"/>
                </a:solidFill>
                <a:latin typeface="Rubik"/>
                <a:ea typeface="Rubik"/>
                <a:cs typeface="Rubik"/>
                <a:sym typeface="Rubik"/>
              </a:rPr>
              <a:t>frustrated</a:t>
            </a:r>
            <a:endParaRPr sz="6400">
              <a:latin typeface="Rubik"/>
              <a:ea typeface="Rubik"/>
              <a:cs typeface="Rubik"/>
              <a:sym typeface="Rubik"/>
            </a:endParaRPr>
          </a:p>
          <a:p>
            <a:pPr marL="1485900" indent="-1485900">
              <a:lnSpc>
                <a:spcPct val="90000"/>
              </a:lnSpc>
              <a:spcBef>
                <a:spcPts val="2000"/>
              </a:spcBef>
              <a:buClr>
                <a:srgbClr val="023160"/>
              </a:buClr>
              <a:buSzPct val="100000"/>
              <a:buFont typeface="Trebuchet MS"/>
              <a:buAutoNum type="arabicParenR"/>
            </a:pPr>
            <a:r>
              <a:rPr lang="en-US" sz="6400">
                <a:solidFill>
                  <a:srgbClr val="023160"/>
                </a:solidFill>
                <a:latin typeface="Rubik"/>
                <a:ea typeface="Rubik"/>
                <a:cs typeface="Rubik"/>
                <a:sym typeface="Rubik"/>
              </a:rPr>
              <a:t>reluctant</a:t>
            </a:r>
            <a:endParaRPr sz="6400">
              <a:latin typeface="Rubik"/>
              <a:ea typeface="Rubik"/>
              <a:cs typeface="Rubik"/>
              <a:sym typeface="Rubik"/>
            </a:endParaRPr>
          </a:p>
          <a:p>
            <a:pPr marL="1485900" indent="-1485900">
              <a:lnSpc>
                <a:spcPct val="90000"/>
              </a:lnSpc>
              <a:spcBef>
                <a:spcPts val="2000"/>
              </a:spcBef>
              <a:buClr>
                <a:srgbClr val="023160"/>
              </a:buClr>
              <a:buSzPct val="100000"/>
              <a:buFont typeface="Trebuchet MS"/>
              <a:buAutoNum type="arabicParenR"/>
            </a:pPr>
            <a:r>
              <a:rPr lang="en-US" sz="6400">
                <a:solidFill>
                  <a:srgbClr val="023160"/>
                </a:solidFill>
                <a:latin typeface="Rubik"/>
                <a:ea typeface="Rubik"/>
                <a:cs typeface="Rubik"/>
                <a:sym typeface="Rubik"/>
              </a:rPr>
              <a:t>resistant</a:t>
            </a:r>
            <a:endParaRPr sz="6400">
              <a:latin typeface="Rubik"/>
              <a:ea typeface="Rubik"/>
              <a:cs typeface="Rubik"/>
              <a:sym typeface="Rubik"/>
            </a:endParaRPr>
          </a:p>
        </p:txBody>
      </p:sp>
      <p:grpSp>
        <p:nvGrpSpPr>
          <p:cNvPr id="6" name="Google Shape;1203;p86">
            <a:extLst>
              <a:ext uri="{FF2B5EF4-FFF2-40B4-BE49-F238E27FC236}">
                <a16:creationId xmlns:a16="http://schemas.microsoft.com/office/drawing/2014/main" id="{A3F4F192-4D9A-2F46-C0EE-0D4C62B91B99}"/>
              </a:ext>
            </a:extLst>
          </p:cNvPr>
          <p:cNvGrpSpPr/>
          <p:nvPr/>
        </p:nvGrpSpPr>
        <p:grpSpPr>
          <a:xfrm>
            <a:off x="7988300" y="4468622"/>
            <a:ext cx="6604000" cy="5992812"/>
            <a:chOff x="3352800" y="2574036"/>
            <a:chExt cx="3302000" cy="2996406"/>
          </a:xfrm>
        </p:grpSpPr>
        <p:sp>
          <p:nvSpPr>
            <p:cNvPr id="7" name="Google Shape;1204;p86">
              <a:extLst>
                <a:ext uri="{FF2B5EF4-FFF2-40B4-BE49-F238E27FC236}">
                  <a16:creationId xmlns:a16="http://schemas.microsoft.com/office/drawing/2014/main" id="{2B01D1A6-1CDB-570F-6DC4-C979D6EB994E}"/>
                </a:ext>
              </a:extLst>
            </p:cNvPr>
            <p:cNvSpPr/>
            <p:nvPr/>
          </p:nvSpPr>
          <p:spPr>
            <a:xfrm>
              <a:off x="3352800" y="2574036"/>
              <a:ext cx="1199488" cy="2996406"/>
            </a:xfrm>
            <a:prstGeom prst="rightBrace">
              <a:avLst>
                <a:gd name="adj1" fmla="val 27435"/>
                <a:gd name="adj2" fmla="val 48658"/>
              </a:avLst>
            </a:prstGeom>
            <a:noFill/>
            <a:ln w="76200" cap="flat" cmpd="sng">
              <a:solidFill>
                <a:schemeClr val="dk2"/>
              </a:solidFill>
              <a:prstDash val="solid"/>
              <a:round/>
              <a:headEnd type="none" w="sm" len="sm"/>
              <a:tailEnd type="none" w="sm" len="sm"/>
            </a:ln>
          </p:spPr>
          <p:txBody>
            <a:bodyPr spcFirstLastPara="1" wrap="square" lIns="182850" tIns="91400" rIns="182850" bIns="91400" anchor="ctr" anchorCtr="0">
              <a:noAutofit/>
            </a:bodyPr>
            <a:lstStyle/>
            <a:p>
              <a:pPr algn="ctr">
                <a:buClr>
                  <a:schemeClr val="dk1"/>
                </a:buClr>
                <a:buSzPts val="1800"/>
              </a:pPr>
              <a:endParaRPr sz="3600">
                <a:solidFill>
                  <a:srgbClr val="ED7D31"/>
                </a:solidFill>
                <a:latin typeface="Calibri"/>
                <a:ea typeface="Calibri"/>
                <a:cs typeface="Calibri"/>
                <a:sym typeface="Calibri"/>
              </a:endParaRPr>
            </a:p>
          </p:txBody>
        </p:sp>
        <p:sp>
          <p:nvSpPr>
            <p:cNvPr id="8" name="Google Shape;1205;p86">
              <a:extLst>
                <a:ext uri="{FF2B5EF4-FFF2-40B4-BE49-F238E27FC236}">
                  <a16:creationId xmlns:a16="http://schemas.microsoft.com/office/drawing/2014/main" id="{24DD58E2-89D6-327A-43BA-CA2FFA6BF3D9}"/>
                </a:ext>
              </a:extLst>
            </p:cNvPr>
            <p:cNvSpPr txBox="1"/>
            <p:nvPr/>
          </p:nvSpPr>
          <p:spPr>
            <a:xfrm>
              <a:off x="4495800" y="3440251"/>
              <a:ext cx="2159000" cy="1200288"/>
            </a:xfrm>
            <a:prstGeom prst="rect">
              <a:avLst/>
            </a:prstGeom>
            <a:noFill/>
            <a:ln>
              <a:noFill/>
            </a:ln>
          </p:spPr>
          <p:txBody>
            <a:bodyPr spcFirstLastPara="1" wrap="square" lIns="182850" tIns="91400" rIns="182850" bIns="91400" anchor="t" anchorCtr="0">
              <a:spAutoFit/>
            </a:bodyPr>
            <a:lstStyle/>
            <a:p>
              <a:pPr>
                <a:buSzPts val="3600"/>
              </a:pPr>
              <a:r>
                <a:rPr lang="en-US" sz="7200" b="1">
                  <a:solidFill>
                    <a:srgbClr val="2C415C"/>
                  </a:solidFill>
                  <a:latin typeface="Rubik SemiBold"/>
                  <a:ea typeface="Rubik SemiBold"/>
                  <a:cs typeface="Rubik SemiBold"/>
                  <a:sym typeface="Rubik SemiBold"/>
                </a:rPr>
                <a:t>will</a:t>
              </a:r>
              <a:endParaRPr sz="2800" b="1">
                <a:solidFill>
                  <a:srgbClr val="2C415C"/>
                </a:solidFill>
                <a:latin typeface="Rubik SemiBold"/>
                <a:ea typeface="Rubik SemiBold"/>
                <a:cs typeface="Rubik SemiBold"/>
                <a:sym typeface="Rubik SemiBold"/>
              </a:endParaRPr>
            </a:p>
            <a:p>
              <a:pPr>
                <a:buSzPts val="3600"/>
              </a:pPr>
              <a:r>
                <a:rPr lang="en-US" sz="7200" b="1">
                  <a:solidFill>
                    <a:srgbClr val="2C415C"/>
                  </a:solidFill>
                  <a:latin typeface="Rubik SemiBold"/>
                  <a:ea typeface="Rubik SemiBold"/>
                  <a:cs typeface="Rubik SemiBold"/>
                  <a:sym typeface="Rubik SemiBold"/>
                </a:rPr>
                <a:t>become</a:t>
              </a:r>
              <a:endParaRPr sz="2800" b="1">
                <a:solidFill>
                  <a:srgbClr val="2C415C"/>
                </a:solidFill>
                <a:latin typeface="Rubik SemiBold"/>
                <a:ea typeface="Rubik SemiBold"/>
                <a:cs typeface="Rubik SemiBold"/>
                <a:sym typeface="Rubik SemiBold"/>
              </a:endParaRPr>
            </a:p>
          </p:txBody>
        </p:sp>
      </p:grpSp>
    </p:spTree>
    <p:extLst>
      <p:ext uri="{BB962C8B-B14F-4D97-AF65-F5344CB8AC3E}">
        <p14:creationId xmlns:p14="http://schemas.microsoft.com/office/powerpoint/2010/main" val="168371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grpSp>
        <p:nvGrpSpPr>
          <p:cNvPr id="1211" name="Google Shape;1211;p87"/>
          <p:cNvGrpSpPr/>
          <p:nvPr/>
        </p:nvGrpSpPr>
        <p:grpSpPr>
          <a:xfrm>
            <a:off x="14535961" y="11139549"/>
            <a:ext cx="3252626" cy="1219200"/>
            <a:chOff x="7270342" y="5018440"/>
            <a:chExt cx="1626313" cy="609600"/>
          </a:xfrm>
        </p:grpSpPr>
        <p:sp>
          <p:nvSpPr>
            <p:cNvPr id="1212" name="Google Shape;1212;p87"/>
            <p:cNvSpPr/>
            <p:nvPr/>
          </p:nvSpPr>
          <p:spPr>
            <a:xfrm>
              <a:off x="7270342" y="5018440"/>
              <a:ext cx="1626312" cy="609600"/>
            </a:xfrm>
            <a:prstGeom prst="roundRect">
              <a:avLst>
                <a:gd name="adj" fmla="val 16667"/>
              </a:avLst>
            </a:prstGeom>
            <a:solidFill>
              <a:schemeClr val="accent6"/>
            </a:solidFill>
            <a:ln w="25400" cap="flat" cmpd="sng">
              <a:solidFill>
                <a:srgbClr val="03488C"/>
              </a:solidFill>
              <a:prstDash val="solid"/>
              <a:round/>
              <a:headEnd type="none" w="sm" len="sm"/>
              <a:tailEnd type="none" w="sm" len="sm"/>
            </a:ln>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13" name="Google Shape;1213;p87"/>
            <p:cNvSpPr txBox="1"/>
            <p:nvPr/>
          </p:nvSpPr>
          <p:spPr>
            <a:xfrm>
              <a:off x="7270342" y="5128315"/>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lt1"/>
                  </a:solidFill>
                  <a:latin typeface="Calibri"/>
                  <a:ea typeface="Calibri"/>
                  <a:cs typeface="Calibri"/>
                  <a:sym typeface="Calibri"/>
                </a:rPr>
                <a:t>Reinforcement</a:t>
              </a:r>
              <a:endParaRPr sz="2800"/>
            </a:p>
          </p:txBody>
        </p:sp>
      </p:grpSp>
      <p:sp>
        <p:nvSpPr>
          <p:cNvPr id="1214" name="Google Shape;1214;p87"/>
          <p:cNvSpPr/>
          <p:nvPr/>
        </p:nvSpPr>
        <p:spPr>
          <a:xfrm>
            <a:off x="11176815" y="9558226"/>
            <a:ext cx="3048002" cy="1219200"/>
          </a:xfrm>
          <a:prstGeom prst="roundRect">
            <a:avLst>
              <a:gd name="adj" fmla="val 16667"/>
            </a:avLst>
          </a:prstGeom>
          <a:solidFill>
            <a:schemeClr val="accent4"/>
          </a:solidFill>
          <a:ln w="25400" cap="flat" cmpd="sng">
            <a:solidFill>
              <a:srgbClr val="3C5E26"/>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Ability</a:t>
            </a:r>
            <a:endParaRPr sz="2800"/>
          </a:p>
        </p:txBody>
      </p:sp>
      <p:sp>
        <p:nvSpPr>
          <p:cNvPr id="1215" name="Google Shape;1215;p87"/>
          <p:cNvSpPr/>
          <p:nvPr/>
        </p:nvSpPr>
        <p:spPr>
          <a:xfrm>
            <a:off x="7762981" y="8025386"/>
            <a:ext cx="3048002" cy="1219200"/>
          </a:xfrm>
          <a:prstGeom prst="roundRect">
            <a:avLst>
              <a:gd name="adj" fmla="val 16667"/>
            </a:avLst>
          </a:prstGeom>
          <a:solidFill>
            <a:schemeClr val="accent3"/>
          </a:solidFill>
          <a:ln w="25400" cap="flat" cmpd="sng">
            <a:solidFill>
              <a:srgbClr val="517E3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Knowledge</a:t>
            </a:r>
            <a:endParaRPr sz="2800"/>
          </a:p>
        </p:txBody>
      </p:sp>
      <p:sp>
        <p:nvSpPr>
          <p:cNvPr id="1216" name="Google Shape;1216;p87"/>
          <p:cNvSpPr/>
          <p:nvPr/>
        </p:nvSpPr>
        <p:spPr>
          <a:xfrm>
            <a:off x="4362449" y="6462162"/>
            <a:ext cx="3048002" cy="1219200"/>
          </a:xfrm>
          <a:prstGeom prst="roundRect">
            <a:avLst>
              <a:gd name="adj" fmla="val 16667"/>
            </a:avLst>
          </a:prstGeom>
          <a:solidFill>
            <a:schemeClr val="accent2"/>
          </a:solidFill>
          <a:ln w="25400" cap="flat" cmpd="sng">
            <a:solidFill>
              <a:srgbClr val="AC5B2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Desire</a:t>
            </a:r>
            <a:endParaRPr sz="2800"/>
          </a:p>
        </p:txBody>
      </p:sp>
      <p:sp>
        <p:nvSpPr>
          <p:cNvPr id="1217" name="Google Shape;1217;p87"/>
          <p:cNvSpPr/>
          <p:nvPr/>
        </p:nvSpPr>
        <p:spPr>
          <a:xfrm>
            <a:off x="1003895" y="4887150"/>
            <a:ext cx="3048002" cy="1219200"/>
          </a:xfrm>
          <a:prstGeom prst="roundRect">
            <a:avLst>
              <a:gd name="adj" fmla="val 16667"/>
            </a:avLst>
          </a:prstGeom>
          <a:solidFill>
            <a:schemeClr val="accent1"/>
          </a:solidFill>
          <a:ln w="25400" cap="flat" cmpd="sng">
            <a:solidFill>
              <a:srgbClr val="BA8C00"/>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Awareness</a:t>
            </a:r>
            <a:endParaRPr sz="2800"/>
          </a:p>
        </p:txBody>
      </p:sp>
      <p:sp>
        <p:nvSpPr>
          <p:cNvPr id="1218" name="Google Shape;1218;p87"/>
          <p:cNvSpPr txBox="1">
            <a:spLocks noGrp="1"/>
          </p:cNvSpPr>
          <p:nvPr>
            <p:ph type="body" idx="1"/>
          </p:nvPr>
        </p:nvSpPr>
        <p:spPr>
          <a:xfrm>
            <a:off x="726830" y="773722"/>
            <a:ext cx="22836600" cy="2015400"/>
          </a:xfrm>
          <a:prstGeom prst="rect">
            <a:avLst/>
          </a:prstGeom>
          <a:noFill/>
          <a:ln>
            <a:noFill/>
          </a:ln>
        </p:spPr>
        <p:txBody>
          <a:bodyPr spcFirstLastPara="1" wrap="square" lIns="182850" tIns="91400" rIns="182850" bIns="91400" anchor="ctr" anchorCtr="0">
            <a:normAutofit/>
          </a:bodyPr>
          <a:lstStyle/>
          <a:p>
            <a:r>
              <a:rPr lang="en-US" sz="7200"/>
              <a:t>ADKAR Model for Successful, Sustainable Change</a:t>
            </a:r>
            <a:endParaRPr/>
          </a:p>
        </p:txBody>
      </p:sp>
      <p:sp>
        <p:nvSpPr>
          <p:cNvPr id="1219" name="Google Shape;1219;p87"/>
          <p:cNvSpPr/>
          <p:nvPr/>
        </p:nvSpPr>
        <p:spPr>
          <a:xfrm>
            <a:off x="4390087" y="4866632"/>
            <a:ext cx="3048002" cy="1219200"/>
          </a:xfrm>
          <a:prstGeom prst="roundRect">
            <a:avLst>
              <a:gd name="adj" fmla="val 16667"/>
            </a:avLst>
          </a:prstGeom>
          <a:solidFill>
            <a:schemeClr val="accent2"/>
          </a:solidFill>
          <a:ln w="25400" cap="flat" cmpd="sng">
            <a:solidFill>
              <a:srgbClr val="AC5B2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Desire</a:t>
            </a:r>
            <a:endParaRPr sz="2800"/>
          </a:p>
        </p:txBody>
      </p:sp>
      <p:sp>
        <p:nvSpPr>
          <p:cNvPr id="1220" name="Google Shape;1220;p87"/>
          <p:cNvSpPr/>
          <p:nvPr/>
        </p:nvSpPr>
        <p:spPr>
          <a:xfrm>
            <a:off x="7776279" y="4866632"/>
            <a:ext cx="3048002" cy="1219200"/>
          </a:xfrm>
          <a:prstGeom prst="roundRect">
            <a:avLst>
              <a:gd name="adj" fmla="val 16667"/>
            </a:avLst>
          </a:prstGeom>
          <a:solidFill>
            <a:schemeClr val="accent3"/>
          </a:solidFill>
          <a:ln w="25400" cap="flat" cmpd="sng">
            <a:solidFill>
              <a:srgbClr val="517E3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Knowledge</a:t>
            </a:r>
            <a:endParaRPr sz="2800"/>
          </a:p>
        </p:txBody>
      </p:sp>
      <p:sp>
        <p:nvSpPr>
          <p:cNvPr id="1221" name="Google Shape;1221;p87"/>
          <p:cNvSpPr/>
          <p:nvPr/>
        </p:nvSpPr>
        <p:spPr>
          <a:xfrm>
            <a:off x="11162471" y="4866632"/>
            <a:ext cx="3048002" cy="1219200"/>
          </a:xfrm>
          <a:prstGeom prst="roundRect">
            <a:avLst>
              <a:gd name="adj" fmla="val 16667"/>
            </a:avLst>
          </a:prstGeom>
          <a:solidFill>
            <a:schemeClr val="accent4"/>
          </a:solidFill>
          <a:ln w="25400" cap="flat" cmpd="sng">
            <a:solidFill>
              <a:srgbClr val="3C5E26"/>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Ability</a:t>
            </a:r>
            <a:endParaRPr sz="2800"/>
          </a:p>
        </p:txBody>
      </p:sp>
      <p:grpSp>
        <p:nvGrpSpPr>
          <p:cNvPr id="1222" name="Google Shape;1222;p87"/>
          <p:cNvGrpSpPr/>
          <p:nvPr/>
        </p:nvGrpSpPr>
        <p:grpSpPr>
          <a:xfrm>
            <a:off x="14548661" y="4866633"/>
            <a:ext cx="3252626" cy="1219200"/>
            <a:chOff x="7274330" y="2661916"/>
            <a:chExt cx="1626313" cy="609600"/>
          </a:xfrm>
        </p:grpSpPr>
        <p:sp>
          <p:nvSpPr>
            <p:cNvPr id="1223" name="Google Shape;1223;p87"/>
            <p:cNvSpPr/>
            <p:nvPr/>
          </p:nvSpPr>
          <p:spPr>
            <a:xfrm>
              <a:off x="7274330" y="2661916"/>
              <a:ext cx="1626312" cy="609600"/>
            </a:xfrm>
            <a:prstGeom prst="roundRect">
              <a:avLst>
                <a:gd name="adj" fmla="val 16667"/>
              </a:avLst>
            </a:prstGeom>
            <a:solidFill>
              <a:schemeClr val="accent6"/>
            </a:solidFill>
            <a:ln w="25400" cap="flat" cmpd="sng">
              <a:solidFill>
                <a:srgbClr val="03488C"/>
              </a:solidFill>
              <a:prstDash val="solid"/>
              <a:round/>
              <a:headEnd type="none" w="sm" len="sm"/>
              <a:tailEnd type="none" w="sm" len="sm"/>
            </a:ln>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24" name="Google Shape;1224;p87"/>
            <p:cNvSpPr txBox="1"/>
            <p:nvPr/>
          </p:nvSpPr>
          <p:spPr>
            <a:xfrm>
              <a:off x="7274330" y="2771791"/>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lt1"/>
                  </a:solidFill>
                  <a:latin typeface="Calibri"/>
                  <a:ea typeface="Calibri"/>
                  <a:cs typeface="Calibri"/>
                  <a:sym typeface="Calibri"/>
                </a:rPr>
                <a:t>Reinforcement</a:t>
              </a:r>
              <a:endParaRPr sz="2800"/>
            </a:p>
          </p:txBody>
        </p:sp>
      </p:grpSp>
      <p:sp>
        <p:nvSpPr>
          <p:cNvPr id="1225" name="Google Shape;1225;p87"/>
          <p:cNvSpPr/>
          <p:nvPr/>
        </p:nvSpPr>
        <p:spPr>
          <a:xfrm>
            <a:off x="1001237" y="6437648"/>
            <a:ext cx="3048002" cy="1219200"/>
          </a:xfrm>
          <a:prstGeom prst="roundRect">
            <a:avLst>
              <a:gd name="adj" fmla="val 16667"/>
            </a:avLst>
          </a:prstGeom>
          <a:solidFill>
            <a:schemeClr val="accent1"/>
          </a:solidFill>
          <a:ln w="25400" cap="flat" cmpd="sng">
            <a:solidFill>
              <a:srgbClr val="BA8C00"/>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Awareness</a:t>
            </a:r>
            <a:endParaRPr sz="2800"/>
          </a:p>
        </p:txBody>
      </p:sp>
      <p:sp>
        <p:nvSpPr>
          <p:cNvPr id="1226" name="Google Shape;1226;p87"/>
          <p:cNvSpPr/>
          <p:nvPr/>
        </p:nvSpPr>
        <p:spPr>
          <a:xfrm>
            <a:off x="7773621" y="6437648"/>
            <a:ext cx="3048002" cy="1219200"/>
          </a:xfrm>
          <a:prstGeom prst="roundRect">
            <a:avLst>
              <a:gd name="adj" fmla="val 16667"/>
            </a:avLst>
          </a:prstGeom>
          <a:solidFill>
            <a:schemeClr val="accent3"/>
          </a:solidFill>
          <a:ln w="25400" cap="flat" cmpd="sng">
            <a:solidFill>
              <a:srgbClr val="517E3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Knowledge</a:t>
            </a:r>
            <a:endParaRPr sz="2800"/>
          </a:p>
        </p:txBody>
      </p:sp>
      <p:sp>
        <p:nvSpPr>
          <p:cNvPr id="1227" name="Google Shape;1227;p87"/>
          <p:cNvSpPr/>
          <p:nvPr/>
        </p:nvSpPr>
        <p:spPr>
          <a:xfrm>
            <a:off x="11159813" y="6437648"/>
            <a:ext cx="3048002" cy="1219200"/>
          </a:xfrm>
          <a:prstGeom prst="roundRect">
            <a:avLst>
              <a:gd name="adj" fmla="val 16667"/>
            </a:avLst>
          </a:prstGeom>
          <a:solidFill>
            <a:schemeClr val="accent4"/>
          </a:solidFill>
          <a:ln w="25400" cap="flat" cmpd="sng">
            <a:solidFill>
              <a:srgbClr val="3C5E26"/>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Ability</a:t>
            </a:r>
            <a:endParaRPr sz="2800"/>
          </a:p>
        </p:txBody>
      </p:sp>
      <p:grpSp>
        <p:nvGrpSpPr>
          <p:cNvPr id="1228" name="Google Shape;1228;p87"/>
          <p:cNvGrpSpPr/>
          <p:nvPr/>
        </p:nvGrpSpPr>
        <p:grpSpPr>
          <a:xfrm>
            <a:off x="14546001" y="6437649"/>
            <a:ext cx="3252626" cy="1219200"/>
            <a:chOff x="7273000" y="3447424"/>
            <a:chExt cx="1626313" cy="609600"/>
          </a:xfrm>
        </p:grpSpPr>
        <p:sp>
          <p:nvSpPr>
            <p:cNvPr id="1229" name="Google Shape;1229;p87"/>
            <p:cNvSpPr/>
            <p:nvPr/>
          </p:nvSpPr>
          <p:spPr>
            <a:xfrm>
              <a:off x="7273001" y="3447424"/>
              <a:ext cx="1626312" cy="609600"/>
            </a:xfrm>
            <a:prstGeom prst="roundRect">
              <a:avLst>
                <a:gd name="adj" fmla="val 16667"/>
              </a:avLst>
            </a:prstGeom>
            <a:solidFill>
              <a:schemeClr val="accent6"/>
            </a:solidFill>
            <a:ln w="25400" cap="flat" cmpd="sng">
              <a:solidFill>
                <a:srgbClr val="03488C"/>
              </a:solidFill>
              <a:prstDash val="solid"/>
              <a:round/>
              <a:headEnd type="none" w="sm" len="sm"/>
              <a:tailEnd type="none" w="sm" len="sm"/>
            </a:ln>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30" name="Google Shape;1230;p87"/>
            <p:cNvSpPr txBox="1"/>
            <p:nvPr/>
          </p:nvSpPr>
          <p:spPr>
            <a:xfrm>
              <a:off x="7273000" y="3557299"/>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lt1"/>
                  </a:solidFill>
                  <a:latin typeface="Calibri"/>
                  <a:ea typeface="Calibri"/>
                  <a:cs typeface="Calibri"/>
                  <a:sym typeface="Calibri"/>
                </a:rPr>
                <a:t>Reinforcement</a:t>
              </a:r>
              <a:endParaRPr sz="2800"/>
            </a:p>
          </p:txBody>
        </p:sp>
      </p:grpSp>
      <p:sp>
        <p:nvSpPr>
          <p:cNvPr id="1231" name="Google Shape;1231;p87"/>
          <p:cNvSpPr/>
          <p:nvPr/>
        </p:nvSpPr>
        <p:spPr>
          <a:xfrm>
            <a:off x="998577" y="8008664"/>
            <a:ext cx="3048002" cy="1219200"/>
          </a:xfrm>
          <a:prstGeom prst="roundRect">
            <a:avLst>
              <a:gd name="adj" fmla="val 16667"/>
            </a:avLst>
          </a:prstGeom>
          <a:solidFill>
            <a:schemeClr val="accent1"/>
          </a:solidFill>
          <a:ln w="25400" cap="flat" cmpd="sng">
            <a:solidFill>
              <a:srgbClr val="BA8C00"/>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Awareness</a:t>
            </a:r>
            <a:endParaRPr sz="2800"/>
          </a:p>
        </p:txBody>
      </p:sp>
      <p:sp>
        <p:nvSpPr>
          <p:cNvPr id="1232" name="Google Shape;1232;p87"/>
          <p:cNvSpPr/>
          <p:nvPr/>
        </p:nvSpPr>
        <p:spPr>
          <a:xfrm>
            <a:off x="4384769" y="8008664"/>
            <a:ext cx="3048002" cy="1219200"/>
          </a:xfrm>
          <a:prstGeom prst="roundRect">
            <a:avLst>
              <a:gd name="adj" fmla="val 16667"/>
            </a:avLst>
          </a:prstGeom>
          <a:solidFill>
            <a:schemeClr val="accent2"/>
          </a:solidFill>
          <a:ln w="25400" cap="flat" cmpd="sng">
            <a:solidFill>
              <a:srgbClr val="AC5B2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Desire</a:t>
            </a:r>
            <a:endParaRPr sz="2800"/>
          </a:p>
        </p:txBody>
      </p:sp>
      <p:sp>
        <p:nvSpPr>
          <p:cNvPr id="1233" name="Google Shape;1233;p87"/>
          <p:cNvSpPr/>
          <p:nvPr/>
        </p:nvSpPr>
        <p:spPr>
          <a:xfrm>
            <a:off x="11157153" y="8008664"/>
            <a:ext cx="3048002" cy="1219200"/>
          </a:xfrm>
          <a:prstGeom prst="roundRect">
            <a:avLst>
              <a:gd name="adj" fmla="val 16667"/>
            </a:avLst>
          </a:prstGeom>
          <a:solidFill>
            <a:schemeClr val="accent4"/>
          </a:solidFill>
          <a:ln w="25400" cap="flat" cmpd="sng">
            <a:solidFill>
              <a:srgbClr val="3C5E26"/>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Ability</a:t>
            </a:r>
            <a:endParaRPr sz="2800"/>
          </a:p>
        </p:txBody>
      </p:sp>
      <p:grpSp>
        <p:nvGrpSpPr>
          <p:cNvPr id="1234" name="Google Shape;1234;p87"/>
          <p:cNvGrpSpPr/>
          <p:nvPr/>
        </p:nvGrpSpPr>
        <p:grpSpPr>
          <a:xfrm>
            <a:off x="14543343" y="8008665"/>
            <a:ext cx="3252626" cy="1219200"/>
            <a:chOff x="7271671" y="4232932"/>
            <a:chExt cx="1626313" cy="609600"/>
          </a:xfrm>
        </p:grpSpPr>
        <p:sp>
          <p:nvSpPr>
            <p:cNvPr id="1235" name="Google Shape;1235;p87"/>
            <p:cNvSpPr/>
            <p:nvPr/>
          </p:nvSpPr>
          <p:spPr>
            <a:xfrm>
              <a:off x="7271671" y="4232932"/>
              <a:ext cx="1626312" cy="609600"/>
            </a:xfrm>
            <a:prstGeom prst="roundRect">
              <a:avLst>
                <a:gd name="adj" fmla="val 16667"/>
              </a:avLst>
            </a:prstGeom>
            <a:solidFill>
              <a:schemeClr val="accent6"/>
            </a:solidFill>
            <a:ln w="25400" cap="flat" cmpd="sng">
              <a:solidFill>
                <a:srgbClr val="03488C"/>
              </a:solidFill>
              <a:prstDash val="solid"/>
              <a:round/>
              <a:headEnd type="none" w="sm" len="sm"/>
              <a:tailEnd type="none" w="sm" len="sm"/>
            </a:ln>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36" name="Google Shape;1236;p87"/>
            <p:cNvSpPr txBox="1"/>
            <p:nvPr/>
          </p:nvSpPr>
          <p:spPr>
            <a:xfrm>
              <a:off x="7271671" y="4342807"/>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lt1"/>
                  </a:solidFill>
                  <a:latin typeface="Calibri"/>
                  <a:ea typeface="Calibri"/>
                  <a:cs typeface="Calibri"/>
                  <a:sym typeface="Calibri"/>
                </a:rPr>
                <a:t>Reinforcement</a:t>
              </a:r>
              <a:endParaRPr sz="2800"/>
            </a:p>
          </p:txBody>
        </p:sp>
      </p:grpSp>
      <p:sp>
        <p:nvSpPr>
          <p:cNvPr id="1237" name="Google Shape;1237;p87"/>
          <p:cNvSpPr/>
          <p:nvPr/>
        </p:nvSpPr>
        <p:spPr>
          <a:xfrm>
            <a:off x="995919" y="9579680"/>
            <a:ext cx="3048002" cy="1219200"/>
          </a:xfrm>
          <a:prstGeom prst="roundRect">
            <a:avLst>
              <a:gd name="adj" fmla="val 16667"/>
            </a:avLst>
          </a:prstGeom>
          <a:solidFill>
            <a:schemeClr val="accent1"/>
          </a:solidFill>
          <a:ln w="25400" cap="flat" cmpd="sng">
            <a:solidFill>
              <a:srgbClr val="BA8C00"/>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Awareness</a:t>
            </a:r>
            <a:endParaRPr sz="2800"/>
          </a:p>
        </p:txBody>
      </p:sp>
      <p:sp>
        <p:nvSpPr>
          <p:cNvPr id="1238" name="Google Shape;1238;p87"/>
          <p:cNvSpPr/>
          <p:nvPr/>
        </p:nvSpPr>
        <p:spPr>
          <a:xfrm>
            <a:off x="4382111" y="9579680"/>
            <a:ext cx="3048002" cy="1219200"/>
          </a:xfrm>
          <a:prstGeom prst="roundRect">
            <a:avLst>
              <a:gd name="adj" fmla="val 16667"/>
            </a:avLst>
          </a:prstGeom>
          <a:solidFill>
            <a:schemeClr val="accent2"/>
          </a:solidFill>
          <a:ln w="25400" cap="flat" cmpd="sng">
            <a:solidFill>
              <a:srgbClr val="AC5B2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Desire</a:t>
            </a:r>
            <a:endParaRPr sz="2800"/>
          </a:p>
        </p:txBody>
      </p:sp>
      <p:sp>
        <p:nvSpPr>
          <p:cNvPr id="1239" name="Google Shape;1239;p87"/>
          <p:cNvSpPr/>
          <p:nvPr/>
        </p:nvSpPr>
        <p:spPr>
          <a:xfrm>
            <a:off x="7768303" y="9579680"/>
            <a:ext cx="3048002" cy="1219200"/>
          </a:xfrm>
          <a:prstGeom prst="roundRect">
            <a:avLst>
              <a:gd name="adj" fmla="val 16667"/>
            </a:avLst>
          </a:prstGeom>
          <a:solidFill>
            <a:schemeClr val="accent3"/>
          </a:solidFill>
          <a:ln w="25400" cap="flat" cmpd="sng">
            <a:solidFill>
              <a:srgbClr val="517E3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Knowledge</a:t>
            </a:r>
            <a:endParaRPr sz="2800"/>
          </a:p>
        </p:txBody>
      </p:sp>
      <p:grpSp>
        <p:nvGrpSpPr>
          <p:cNvPr id="1240" name="Google Shape;1240;p87"/>
          <p:cNvGrpSpPr/>
          <p:nvPr/>
        </p:nvGrpSpPr>
        <p:grpSpPr>
          <a:xfrm>
            <a:off x="14540685" y="9579681"/>
            <a:ext cx="3252626" cy="1219200"/>
            <a:chOff x="7270342" y="5018440"/>
            <a:chExt cx="1626313" cy="609600"/>
          </a:xfrm>
        </p:grpSpPr>
        <p:sp>
          <p:nvSpPr>
            <p:cNvPr id="1241" name="Google Shape;1241;p87"/>
            <p:cNvSpPr/>
            <p:nvPr/>
          </p:nvSpPr>
          <p:spPr>
            <a:xfrm>
              <a:off x="7270342" y="5018440"/>
              <a:ext cx="1626312" cy="609600"/>
            </a:xfrm>
            <a:prstGeom prst="roundRect">
              <a:avLst>
                <a:gd name="adj" fmla="val 16667"/>
              </a:avLst>
            </a:prstGeom>
            <a:solidFill>
              <a:schemeClr val="accent6"/>
            </a:solidFill>
            <a:ln w="25400" cap="flat" cmpd="sng">
              <a:solidFill>
                <a:srgbClr val="03488C"/>
              </a:solidFill>
              <a:prstDash val="solid"/>
              <a:round/>
              <a:headEnd type="none" w="sm" len="sm"/>
              <a:tailEnd type="none" w="sm" len="sm"/>
            </a:ln>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42" name="Google Shape;1242;p87"/>
            <p:cNvSpPr txBox="1"/>
            <p:nvPr/>
          </p:nvSpPr>
          <p:spPr>
            <a:xfrm>
              <a:off x="7270342" y="5128315"/>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lt1"/>
                  </a:solidFill>
                  <a:latin typeface="Calibri"/>
                  <a:ea typeface="Calibri"/>
                  <a:cs typeface="Calibri"/>
                  <a:sym typeface="Calibri"/>
                </a:rPr>
                <a:t>Reinforcement</a:t>
              </a:r>
              <a:endParaRPr sz="2800"/>
            </a:p>
          </p:txBody>
        </p:sp>
      </p:grpSp>
      <p:sp>
        <p:nvSpPr>
          <p:cNvPr id="1243" name="Google Shape;1243;p87"/>
          <p:cNvSpPr/>
          <p:nvPr/>
        </p:nvSpPr>
        <p:spPr>
          <a:xfrm>
            <a:off x="993261" y="11150696"/>
            <a:ext cx="3048002" cy="1219200"/>
          </a:xfrm>
          <a:prstGeom prst="roundRect">
            <a:avLst>
              <a:gd name="adj" fmla="val 16667"/>
            </a:avLst>
          </a:prstGeom>
          <a:solidFill>
            <a:schemeClr val="accent1"/>
          </a:solidFill>
          <a:ln w="25400" cap="flat" cmpd="sng">
            <a:solidFill>
              <a:srgbClr val="BA8C00"/>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Awareness</a:t>
            </a:r>
            <a:endParaRPr sz="2800"/>
          </a:p>
        </p:txBody>
      </p:sp>
      <p:sp>
        <p:nvSpPr>
          <p:cNvPr id="1244" name="Google Shape;1244;p87"/>
          <p:cNvSpPr/>
          <p:nvPr/>
        </p:nvSpPr>
        <p:spPr>
          <a:xfrm>
            <a:off x="4379453" y="11150696"/>
            <a:ext cx="3048002" cy="1219200"/>
          </a:xfrm>
          <a:prstGeom prst="roundRect">
            <a:avLst>
              <a:gd name="adj" fmla="val 16667"/>
            </a:avLst>
          </a:prstGeom>
          <a:solidFill>
            <a:schemeClr val="accent2"/>
          </a:solidFill>
          <a:ln w="25400" cap="flat" cmpd="sng">
            <a:solidFill>
              <a:srgbClr val="AC5B2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Desire</a:t>
            </a:r>
            <a:endParaRPr sz="2800"/>
          </a:p>
        </p:txBody>
      </p:sp>
      <p:sp>
        <p:nvSpPr>
          <p:cNvPr id="1245" name="Google Shape;1245;p87"/>
          <p:cNvSpPr/>
          <p:nvPr/>
        </p:nvSpPr>
        <p:spPr>
          <a:xfrm>
            <a:off x="7765645" y="11150696"/>
            <a:ext cx="3048002" cy="1219200"/>
          </a:xfrm>
          <a:prstGeom prst="roundRect">
            <a:avLst>
              <a:gd name="adj" fmla="val 16667"/>
            </a:avLst>
          </a:prstGeom>
          <a:solidFill>
            <a:schemeClr val="accent3"/>
          </a:solidFill>
          <a:ln w="25400" cap="flat" cmpd="sng">
            <a:solidFill>
              <a:srgbClr val="517E3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Knowledge</a:t>
            </a:r>
            <a:endParaRPr sz="2800"/>
          </a:p>
        </p:txBody>
      </p:sp>
      <p:sp>
        <p:nvSpPr>
          <p:cNvPr id="1246" name="Google Shape;1246;p87"/>
          <p:cNvSpPr/>
          <p:nvPr/>
        </p:nvSpPr>
        <p:spPr>
          <a:xfrm>
            <a:off x="11151837" y="11150696"/>
            <a:ext cx="3048002" cy="1219200"/>
          </a:xfrm>
          <a:prstGeom prst="roundRect">
            <a:avLst>
              <a:gd name="adj" fmla="val 16667"/>
            </a:avLst>
          </a:prstGeom>
          <a:solidFill>
            <a:schemeClr val="accent4"/>
          </a:solidFill>
          <a:ln w="25400" cap="flat" cmpd="sng">
            <a:solidFill>
              <a:srgbClr val="3C5E26"/>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Ability</a:t>
            </a:r>
            <a:endParaRPr sz="2800"/>
          </a:p>
        </p:txBody>
      </p:sp>
      <p:sp>
        <p:nvSpPr>
          <p:cNvPr id="1247" name="Google Shape;1247;p87"/>
          <p:cNvSpPr/>
          <p:nvPr/>
        </p:nvSpPr>
        <p:spPr>
          <a:xfrm>
            <a:off x="990601" y="3213683"/>
            <a:ext cx="3048002" cy="1219200"/>
          </a:xfrm>
          <a:prstGeom prst="roundRect">
            <a:avLst>
              <a:gd name="adj" fmla="val 16667"/>
            </a:avLst>
          </a:prstGeom>
          <a:solidFill>
            <a:schemeClr val="accent1"/>
          </a:solidFill>
          <a:ln w="25400" cap="flat" cmpd="sng">
            <a:solidFill>
              <a:srgbClr val="BA8C00"/>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Awareness</a:t>
            </a:r>
            <a:endParaRPr sz="2800"/>
          </a:p>
        </p:txBody>
      </p:sp>
      <p:sp>
        <p:nvSpPr>
          <p:cNvPr id="1248" name="Google Shape;1248;p87"/>
          <p:cNvSpPr/>
          <p:nvPr/>
        </p:nvSpPr>
        <p:spPr>
          <a:xfrm>
            <a:off x="4376793" y="3213683"/>
            <a:ext cx="3048002" cy="1219200"/>
          </a:xfrm>
          <a:prstGeom prst="roundRect">
            <a:avLst>
              <a:gd name="adj" fmla="val 16667"/>
            </a:avLst>
          </a:prstGeom>
          <a:solidFill>
            <a:schemeClr val="accent2"/>
          </a:solidFill>
          <a:ln w="25400" cap="flat" cmpd="sng">
            <a:solidFill>
              <a:srgbClr val="AC5B2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Desire</a:t>
            </a:r>
            <a:endParaRPr sz="2800"/>
          </a:p>
        </p:txBody>
      </p:sp>
      <p:sp>
        <p:nvSpPr>
          <p:cNvPr id="1249" name="Google Shape;1249;p87"/>
          <p:cNvSpPr/>
          <p:nvPr/>
        </p:nvSpPr>
        <p:spPr>
          <a:xfrm>
            <a:off x="7762985" y="3213683"/>
            <a:ext cx="3048002" cy="1219200"/>
          </a:xfrm>
          <a:prstGeom prst="roundRect">
            <a:avLst>
              <a:gd name="adj" fmla="val 16667"/>
            </a:avLst>
          </a:prstGeom>
          <a:solidFill>
            <a:schemeClr val="accent3"/>
          </a:solidFill>
          <a:ln w="25400" cap="flat" cmpd="sng">
            <a:solidFill>
              <a:srgbClr val="517E33"/>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Knowledge</a:t>
            </a:r>
            <a:endParaRPr sz="2800"/>
          </a:p>
        </p:txBody>
      </p:sp>
      <p:sp>
        <p:nvSpPr>
          <p:cNvPr id="1250" name="Google Shape;1250;p87"/>
          <p:cNvSpPr/>
          <p:nvPr/>
        </p:nvSpPr>
        <p:spPr>
          <a:xfrm>
            <a:off x="11149177" y="3213683"/>
            <a:ext cx="3048002" cy="1219200"/>
          </a:xfrm>
          <a:prstGeom prst="roundRect">
            <a:avLst>
              <a:gd name="adj" fmla="val 16667"/>
            </a:avLst>
          </a:prstGeom>
          <a:solidFill>
            <a:schemeClr val="accent4"/>
          </a:solidFill>
          <a:ln w="25400" cap="flat" cmpd="sng">
            <a:solidFill>
              <a:srgbClr val="3C5E26"/>
            </a:solidFill>
            <a:prstDash val="solid"/>
            <a:round/>
            <a:headEnd type="none" w="sm" len="sm"/>
            <a:tailEnd type="none" w="sm" len="sm"/>
          </a:ln>
        </p:spPr>
        <p:txBody>
          <a:bodyPr spcFirstLastPara="1" wrap="square" lIns="182850" tIns="91400" rIns="182850" bIns="91400" anchor="ctr" anchorCtr="0">
            <a:noAutofit/>
          </a:bodyPr>
          <a:lstStyle/>
          <a:p>
            <a:pPr algn="ctr"/>
            <a:r>
              <a:rPr lang="en-US" sz="3734" b="1">
                <a:solidFill>
                  <a:schemeClr val="lt1"/>
                </a:solidFill>
                <a:latin typeface="Calibri"/>
                <a:ea typeface="Calibri"/>
                <a:cs typeface="Calibri"/>
                <a:sym typeface="Calibri"/>
              </a:rPr>
              <a:t>Ability</a:t>
            </a:r>
            <a:endParaRPr sz="2800"/>
          </a:p>
        </p:txBody>
      </p:sp>
      <p:grpSp>
        <p:nvGrpSpPr>
          <p:cNvPr id="1251" name="Google Shape;1251;p87"/>
          <p:cNvGrpSpPr/>
          <p:nvPr/>
        </p:nvGrpSpPr>
        <p:grpSpPr>
          <a:xfrm>
            <a:off x="14535367" y="3213684"/>
            <a:ext cx="3252626" cy="1219200"/>
            <a:chOff x="7267683" y="1663992"/>
            <a:chExt cx="1626313" cy="609600"/>
          </a:xfrm>
        </p:grpSpPr>
        <p:sp>
          <p:nvSpPr>
            <p:cNvPr id="1252" name="Google Shape;1252;p87"/>
            <p:cNvSpPr/>
            <p:nvPr/>
          </p:nvSpPr>
          <p:spPr>
            <a:xfrm>
              <a:off x="7267683" y="1663992"/>
              <a:ext cx="1626312" cy="609600"/>
            </a:xfrm>
            <a:prstGeom prst="roundRect">
              <a:avLst>
                <a:gd name="adj" fmla="val 16667"/>
              </a:avLst>
            </a:prstGeom>
            <a:solidFill>
              <a:schemeClr val="accent6"/>
            </a:solidFill>
            <a:ln w="25400" cap="flat" cmpd="sng">
              <a:solidFill>
                <a:srgbClr val="03488C"/>
              </a:solidFill>
              <a:prstDash val="solid"/>
              <a:round/>
              <a:headEnd type="none" w="sm" len="sm"/>
              <a:tailEnd type="none" w="sm" len="sm"/>
            </a:ln>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53" name="Google Shape;1253;p87"/>
            <p:cNvSpPr txBox="1"/>
            <p:nvPr/>
          </p:nvSpPr>
          <p:spPr>
            <a:xfrm>
              <a:off x="7267683" y="1773867"/>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lt1"/>
                  </a:solidFill>
                  <a:latin typeface="Calibri"/>
                  <a:ea typeface="Calibri"/>
                  <a:cs typeface="Calibri"/>
                  <a:sym typeface="Calibri"/>
                </a:rPr>
                <a:t>Reinforcement</a:t>
              </a:r>
              <a:endParaRPr sz="2800"/>
            </a:p>
          </p:txBody>
        </p:sp>
      </p:grpSp>
      <p:sp>
        <p:nvSpPr>
          <p:cNvPr id="1254" name="Google Shape;1254;p87"/>
          <p:cNvSpPr/>
          <p:nvPr/>
        </p:nvSpPr>
        <p:spPr>
          <a:xfrm>
            <a:off x="19323610" y="4800601"/>
            <a:ext cx="3860800" cy="1351266"/>
          </a:xfrm>
          <a:prstGeom prst="flowChartPunchedTape">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r>
              <a:rPr lang="en-US" sz="3734" b="1">
                <a:solidFill>
                  <a:srgbClr val="C00000"/>
                </a:solidFill>
              </a:rPr>
              <a:t>Confusion</a:t>
            </a:r>
            <a:endParaRPr sz="2800"/>
          </a:p>
        </p:txBody>
      </p:sp>
      <p:sp>
        <p:nvSpPr>
          <p:cNvPr id="1255" name="Google Shape;1255;p87"/>
          <p:cNvSpPr/>
          <p:nvPr/>
        </p:nvSpPr>
        <p:spPr>
          <a:xfrm>
            <a:off x="19323610" y="6392133"/>
            <a:ext cx="3860800" cy="1351266"/>
          </a:xfrm>
          <a:prstGeom prst="flowChartPunchedTape">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r>
              <a:rPr lang="en-US" sz="3734" b="1">
                <a:solidFill>
                  <a:srgbClr val="C00000"/>
                </a:solidFill>
              </a:rPr>
              <a:t>Resistance</a:t>
            </a:r>
            <a:endParaRPr sz="2800"/>
          </a:p>
        </p:txBody>
      </p:sp>
      <p:sp>
        <p:nvSpPr>
          <p:cNvPr id="1256" name="Google Shape;1256;p87"/>
          <p:cNvSpPr/>
          <p:nvPr/>
        </p:nvSpPr>
        <p:spPr>
          <a:xfrm>
            <a:off x="19298628" y="7942633"/>
            <a:ext cx="3860800" cy="1351266"/>
          </a:xfrm>
          <a:prstGeom prst="flowChartPunchedTape">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r>
              <a:rPr lang="en-US" sz="3734" b="1">
                <a:solidFill>
                  <a:srgbClr val="C00000"/>
                </a:solidFill>
              </a:rPr>
              <a:t>Reluctance</a:t>
            </a:r>
            <a:endParaRPr sz="2800"/>
          </a:p>
        </p:txBody>
      </p:sp>
      <p:sp>
        <p:nvSpPr>
          <p:cNvPr id="1257" name="Google Shape;1257;p87"/>
          <p:cNvSpPr/>
          <p:nvPr/>
        </p:nvSpPr>
        <p:spPr>
          <a:xfrm>
            <a:off x="19273646" y="9493131"/>
            <a:ext cx="3860800" cy="1351266"/>
          </a:xfrm>
          <a:prstGeom prst="flowChartPunchedTape">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r>
              <a:rPr lang="en-US" sz="3734" b="1">
                <a:solidFill>
                  <a:srgbClr val="C00000"/>
                </a:solidFill>
              </a:rPr>
              <a:t>Frustration</a:t>
            </a:r>
            <a:endParaRPr sz="2800"/>
          </a:p>
        </p:txBody>
      </p:sp>
      <p:sp>
        <p:nvSpPr>
          <p:cNvPr id="1258" name="Google Shape;1258;p87"/>
          <p:cNvSpPr/>
          <p:nvPr/>
        </p:nvSpPr>
        <p:spPr>
          <a:xfrm>
            <a:off x="19248666" y="11043629"/>
            <a:ext cx="3860800" cy="1351266"/>
          </a:xfrm>
          <a:prstGeom prst="flowChartPunchedTape">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r>
              <a:rPr lang="en-US" sz="3734" b="1">
                <a:solidFill>
                  <a:srgbClr val="C00000"/>
                </a:solidFill>
              </a:rPr>
              <a:t>Backsliding</a:t>
            </a:r>
            <a:endParaRPr sz="2800"/>
          </a:p>
        </p:txBody>
      </p:sp>
      <p:sp>
        <p:nvSpPr>
          <p:cNvPr id="1259" name="Google Shape;1259;p87"/>
          <p:cNvSpPr/>
          <p:nvPr/>
        </p:nvSpPr>
        <p:spPr>
          <a:xfrm>
            <a:off x="19223684" y="3086100"/>
            <a:ext cx="3860800" cy="1351266"/>
          </a:xfrm>
          <a:prstGeom prst="flowChartPunchedTape">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r>
              <a:rPr lang="en-US" sz="3734" b="1">
                <a:solidFill>
                  <a:srgbClr val="C00000"/>
                </a:solidFill>
              </a:rPr>
              <a:t>CHANGE!</a:t>
            </a:r>
            <a:endParaRPr sz="2800"/>
          </a:p>
        </p:txBody>
      </p:sp>
      <p:sp>
        <p:nvSpPr>
          <p:cNvPr id="1260" name="Google Shape;1260;p87"/>
          <p:cNvSpPr/>
          <p:nvPr/>
        </p:nvSpPr>
        <p:spPr>
          <a:xfrm>
            <a:off x="4365105" y="6458162"/>
            <a:ext cx="3048002" cy="1219200"/>
          </a:xfrm>
          <a:prstGeom prst="roundRect">
            <a:avLst>
              <a:gd name="adj" fmla="val 16667"/>
            </a:avLst>
          </a:prstGeom>
          <a:solidFill>
            <a:schemeClr val="lt1"/>
          </a:solidFill>
          <a:ln w="12700" cap="flat" cmpd="sng">
            <a:solidFill>
              <a:schemeClr val="accent2"/>
            </a:solidFill>
            <a:prstDash val="dash"/>
            <a:round/>
            <a:headEnd type="none" w="sm" len="sm"/>
            <a:tailEnd type="none" w="sm" len="sm"/>
          </a:ln>
        </p:spPr>
        <p:txBody>
          <a:bodyPr spcFirstLastPara="1" wrap="square" lIns="182850" tIns="91400" rIns="182850" bIns="91400" anchor="ctr" anchorCtr="0">
            <a:noAutofit/>
          </a:bodyPr>
          <a:lstStyle/>
          <a:p>
            <a:pPr algn="ctr"/>
            <a:r>
              <a:rPr lang="en-US" sz="3734" b="1">
                <a:solidFill>
                  <a:schemeClr val="accent2"/>
                </a:solidFill>
                <a:latin typeface="Calibri"/>
                <a:ea typeface="Calibri"/>
                <a:cs typeface="Calibri"/>
                <a:sym typeface="Calibri"/>
              </a:rPr>
              <a:t>Desire</a:t>
            </a:r>
            <a:endParaRPr sz="2800">
              <a:solidFill>
                <a:schemeClr val="accent2"/>
              </a:solidFill>
            </a:endParaRPr>
          </a:p>
        </p:txBody>
      </p:sp>
      <p:sp>
        <p:nvSpPr>
          <p:cNvPr id="1261" name="Google Shape;1261;p87"/>
          <p:cNvSpPr/>
          <p:nvPr/>
        </p:nvSpPr>
        <p:spPr>
          <a:xfrm>
            <a:off x="7762983" y="8025386"/>
            <a:ext cx="3048002" cy="1219200"/>
          </a:xfrm>
          <a:prstGeom prst="roundRect">
            <a:avLst>
              <a:gd name="adj" fmla="val 16667"/>
            </a:avLst>
          </a:prstGeom>
          <a:solidFill>
            <a:schemeClr val="lt1"/>
          </a:solidFill>
          <a:ln w="12700" cap="flat" cmpd="sng">
            <a:solidFill>
              <a:schemeClr val="accent3"/>
            </a:solidFill>
            <a:prstDash val="dash"/>
            <a:round/>
            <a:headEnd type="none" w="sm" len="sm"/>
            <a:tailEnd type="none" w="sm" len="sm"/>
          </a:ln>
        </p:spPr>
        <p:txBody>
          <a:bodyPr spcFirstLastPara="1" wrap="square" lIns="182850" tIns="91400" rIns="182850" bIns="91400" anchor="ctr" anchorCtr="0">
            <a:noAutofit/>
          </a:bodyPr>
          <a:lstStyle/>
          <a:p>
            <a:pPr algn="ctr"/>
            <a:r>
              <a:rPr lang="en-US" sz="3734" b="1">
                <a:solidFill>
                  <a:schemeClr val="accent3">
                    <a:lumMod val="75000"/>
                  </a:schemeClr>
                </a:solidFill>
                <a:latin typeface="Calibri"/>
                <a:ea typeface="Calibri"/>
                <a:cs typeface="Calibri"/>
                <a:sym typeface="Calibri"/>
              </a:rPr>
              <a:t>Knowledge</a:t>
            </a:r>
            <a:endParaRPr sz="2800">
              <a:solidFill>
                <a:schemeClr val="accent3">
                  <a:lumMod val="75000"/>
                </a:schemeClr>
              </a:solidFill>
            </a:endParaRPr>
          </a:p>
        </p:txBody>
      </p:sp>
      <p:sp>
        <p:nvSpPr>
          <p:cNvPr id="1262" name="Google Shape;1262;p87"/>
          <p:cNvSpPr/>
          <p:nvPr/>
        </p:nvSpPr>
        <p:spPr>
          <a:xfrm>
            <a:off x="11176815" y="9559160"/>
            <a:ext cx="3048002" cy="1219200"/>
          </a:xfrm>
          <a:prstGeom prst="roundRect">
            <a:avLst>
              <a:gd name="adj" fmla="val 16667"/>
            </a:avLst>
          </a:prstGeom>
          <a:solidFill>
            <a:schemeClr val="lt1"/>
          </a:solidFill>
          <a:ln w="12700" cap="flat" cmpd="sng">
            <a:solidFill>
              <a:schemeClr val="accent4"/>
            </a:solidFill>
            <a:prstDash val="dash"/>
            <a:round/>
            <a:headEnd type="none" w="sm" len="sm"/>
            <a:tailEnd type="none" w="sm" len="sm"/>
          </a:ln>
        </p:spPr>
        <p:txBody>
          <a:bodyPr spcFirstLastPara="1" wrap="square" lIns="182850" tIns="91400" rIns="182850" bIns="91400" anchor="ctr" anchorCtr="0">
            <a:noAutofit/>
          </a:bodyPr>
          <a:lstStyle/>
          <a:p>
            <a:pPr algn="ctr"/>
            <a:r>
              <a:rPr lang="en-US" sz="3734" b="1">
                <a:solidFill>
                  <a:schemeClr val="accent4">
                    <a:lumMod val="75000"/>
                  </a:schemeClr>
                </a:solidFill>
                <a:latin typeface="Calibri"/>
                <a:ea typeface="Calibri"/>
                <a:cs typeface="Calibri"/>
                <a:sym typeface="Calibri"/>
              </a:rPr>
              <a:t>Ability</a:t>
            </a:r>
            <a:endParaRPr sz="2800">
              <a:solidFill>
                <a:schemeClr val="accent4">
                  <a:lumMod val="75000"/>
                </a:schemeClr>
              </a:solidFill>
            </a:endParaRPr>
          </a:p>
        </p:txBody>
      </p:sp>
      <p:grpSp>
        <p:nvGrpSpPr>
          <p:cNvPr id="1263" name="Google Shape;1263;p87"/>
          <p:cNvGrpSpPr/>
          <p:nvPr/>
        </p:nvGrpSpPr>
        <p:grpSpPr>
          <a:xfrm>
            <a:off x="14535365" y="11139549"/>
            <a:ext cx="3252626" cy="1219200"/>
            <a:chOff x="7277515" y="5814208"/>
            <a:chExt cx="1626313" cy="609600"/>
          </a:xfrm>
        </p:grpSpPr>
        <p:sp>
          <p:nvSpPr>
            <p:cNvPr id="1264" name="Google Shape;1264;p87"/>
            <p:cNvSpPr/>
            <p:nvPr/>
          </p:nvSpPr>
          <p:spPr>
            <a:xfrm>
              <a:off x="7277515" y="5814208"/>
              <a:ext cx="1626312" cy="609600"/>
            </a:xfrm>
            <a:prstGeom prst="roundRect">
              <a:avLst>
                <a:gd name="adj" fmla="val 16667"/>
              </a:avLst>
            </a:prstGeom>
            <a:solidFill>
              <a:schemeClr val="lt1"/>
            </a:solidFill>
            <a:ln w="12700" cap="flat" cmpd="sng">
              <a:solidFill>
                <a:schemeClr val="accent6"/>
              </a:solidFill>
              <a:prstDash val="dash"/>
              <a:round/>
              <a:headEnd type="none" w="sm" len="sm"/>
              <a:tailEnd type="none" w="sm" len="sm"/>
            </a:ln>
          </p:spPr>
          <p:txBody>
            <a:bodyPr spcFirstLastPara="1" wrap="square" lIns="182850" tIns="91400" rIns="182850" bIns="91400" anchor="ctr" anchorCtr="0">
              <a:noAutofit/>
            </a:bodyPr>
            <a:lstStyle/>
            <a:p>
              <a:pPr algn="ctr"/>
              <a:endParaRPr sz="3734" b="1">
                <a:solidFill>
                  <a:schemeClr val="dk1"/>
                </a:solidFill>
                <a:latin typeface="Calibri"/>
                <a:ea typeface="Calibri"/>
                <a:cs typeface="Calibri"/>
                <a:sym typeface="Calibri"/>
              </a:endParaRPr>
            </a:p>
          </p:txBody>
        </p:sp>
        <p:sp>
          <p:nvSpPr>
            <p:cNvPr id="1265" name="Google Shape;1265;p87"/>
            <p:cNvSpPr txBox="1"/>
            <p:nvPr/>
          </p:nvSpPr>
          <p:spPr>
            <a:xfrm>
              <a:off x="7277515" y="5924083"/>
              <a:ext cx="1626313" cy="379615"/>
            </a:xfrm>
            <a:prstGeom prst="rect">
              <a:avLst/>
            </a:prstGeom>
            <a:noFill/>
            <a:ln>
              <a:noFill/>
            </a:ln>
          </p:spPr>
          <p:txBody>
            <a:bodyPr spcFirstLastPara="1" wrap="square" lIns="0" tIns="91400" rIns="0" bIns="91400" anchor="t" anchorCtr="0">
              <a:spAutoFit/>
            </a:bodyPr>
            <a:lstStyle/>
            <a:p>
              <a:pPr algn="ctr"/>
              <a:r>
                <a:rPr lang="en-US" sz="3734" b="1">
                  <a:solidFill>
                    <a:schemeClr val="accent6"/>
                  </a:solidFill>
                  <a:latin typeface="Calibri"/>
                  <a:ea typeface="Calibri"/>
                  <a:cs typeface="Calibri"/>
                  <a:sym typeface="Calibri"/>
                </a:rPr>
                <a:t>Reinforcement</a:t>
              </a:r>
              <a:endParaRPr sz="2800">
                <a:solidFill>
                  <a:schemeClr val="accent6"/>
                </a:solidFill>
              </a:endParaRPr>
            </a:p>
          </p:txBody>
        </p:sp>
      </p:grpSp>
      <p:sp>
        <p:nvSpPr>
          <p:cNvPr id="1266" name="Google Shape;1266;p87"/>
          <p:cNvSpPr/>
          <p:nvPr/>
        </p:nvSpPr>
        <p:spPr>
          <a:xfrm>
            <a:off x="990601" y="4887150"/>
            <a:ext cx="3048002" cy="1219200"/>
          </a:xfrm>
          <a:prstGeom prst="roundRect">
            <a:avLst>
              <a:gd name="adj" fmla="val 16667"/>
            </a:avLst>
          </a:prstGeom>
          <a:solidFill>
            <a:schemeClr val="lt1"/>
          </a:solidFill>
          <a:ln w="12700" cap="flat" cmpd="sng">
            <a:solidFill>
              <a:schemeClr val="accent1"/>
            </a:solidFill>
            <a:prstDash val="dash"/>
            <a:round/>
            <a:headEnd type="none" w="sm" len="sm"/>
            <a:tailEnd type="none" w="sm" len="sm"/>
          </a:ln>
        </p:spPr>
        <p:txBody>
          <a:bodyPr spcFirstLastPara="1" wrap="square" lIns="182850" tIns="91400" rIns="182850" bIns="91400" anchor="ctr" anchorCtr="0">
            <a:noAutofit/>
          </a:bodyPr>
          <a:lstStyle/>
          <a:p>
            <a:pPr algn="ctr"/>
            <a:r>
              <a:rPr lang="en-US" sz="3734" b="1">
                <a:solidFill>
                  <a:schemeClr val="accent1"/>
                </a:solidFill>
                <a:latin typeface="Calibri"/>
                <a:ea typeface="Calibri"/>
                <a:cs typeface="Calibri"/>
                <a:sym typeface="Calibri"/>
              </a:rPr>
              <a:t>Awareness</a:t>
            </a:r>
            <a:endParaRPr sz="2800">
              <a:solidFill>
                <a:schemeClr val="accent1"/>
              </a:solidFill>
            </a:endParaRPr>
          </a:p>
        </p:txBody>
      </p:sp>
      <p:sp>
        <p:nvSpPr>
          <p:cNvPr id="1267" name="Google Shape;1267;p87"/>
          <p:cNvSpPr/>
          <p:nvPr/>
        </p:nvSpPr>
        <p:spPr>
          <a:xfrm>
            <a:off x="17970470" y="5293550"/>
            <a:ext cx="1219200" cy="406400"/>
          </a:xfrm>
          <a:prstGeom prst="righ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68" name="Google Shape;1268;p87"/>
          <p:cNvSpPr/>
          <p:nvPr/>
        </p:nvSpPr>
        <p:spPr>
          <a:xfrm>
            <a:off x="17966756" y="6864562"/>
            <a:ext cx="1219200" cy="406400"/>
          </a:xfrm>
          <a:prstGeom prst="righ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69" name="Google Shape;1269;p87"/>
          <p:cNvSpPr/>
          <p:nvPr/>
        </p:nvSpPr>
        <p:spPr>
          <a:xfrm>
            <a:off x="17963042" y="8435576"/>
            <a:ext cx="1219200" cy="406400"/>
          </a:xfrm>
          <a:prstGeom prst="righ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70" name="Google Shape;1270;p87"/>
          <p:cNvSpPr/>
          <p:nvPr/>
        </p:nvSpPr>
        <p:spPr>
          <a:xfrm>
            <a:off x="17959326" y="10006590"/>
            <a:ext cx="1219200" cy="406400"/>
          </a:xfrm>
          <a:prstGeom prst="righ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71" name="Google Shape;1271;p87"/>
          <p:cNvSpPr/>
          <p:nvPr/>
        </p:nvSpPr>
        <p:spPr>
          <a:xfrm>
            <a:off x="17955612" y="11577602"/>
            <a:ext cx="1219200" cy="406400"/>
          </a:xfrm>
          <a:prstGeom prst="righ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
        <p:nvSpPr>
          <p:cNvPr id="1272" name="Google Shape;1272;p87"/>
          <p:cNvSpPr/>
          <p:nvPr/>
        </p:nvSpPr>
        <p:spPr>
          <a:xfrm>
            <a:off x="17951898" y="3640587"/>
            <a:ext cx="1219200" cy="406400"/>
          </a:xfrm>
          <a:prstGeom prst="rightArrow">
            <a:avLst>
              <a:gd name="adj1" fmla="val 50000"/>
              <a:gd name="adj2" fmla="val 50000"/>
            </a:avLst>
          </a:prstGeom>
          <a:solidFill>
            <a:srgbClr val="FFC000"/>
          </a:solidFill>
          <a:ln>
            <a:noFill/>
          </a:ln>
          <a:effectLst>
            <a:outerShdw blurRad="40000" dist="23000" dir="5400000" rotWithShape="0">
              <a:srgbClr val="000000">
                <a:alpha val="34901"/>
              </a:srgbClr>
            </a:outerShdw>
          </a:effectLst>
        </p:spPr>
        <p:txBody>
          <a:bodyPr spcFirstLastPara="1" wrap="square" lIns="182850" tIns="91400" rIns="182850" bIns="91400" anchor="ctr" anchorCtr="0">
            <a:noAutofit/>
          </a:bodyPr>
          <a:lstStyle/>
          <a:p>
            <a:pPr algn="ctr"/>
            <a:endParaRPr sz="3734" b="1">
              <a:solidFill>
                <a:schemeClr val="lt1"/>
              </a:solidFill>
              <a:latin typeface="Calibri"/>
              <a:ea typeface="Calibri"/>
              <a:cs typeface="Calibri"/>
              <a:sym typeface="Calibr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7"/>
                                        </p:tgtEl>
                                        <p:attrNameLst>
                                          <p:attrName>style.visibility</p:attrName>
                                        </p:attrNameLst>
                                      </p:cBhvr>
                                      <p:to>
                                        <p:strVal val="visible"/>
                                      </p:to>
                                    </p:set>
                                    <p:animEffect transition="in" filter="fade">
                                      <p:cBhvr>
                                        <p:cTn id="7" dur="250"/>
                                        <p:tgtEl>
                                          <p:spTgt spid="124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248"/>
                                        </p:tgtEl>
                                        <p:attrNameLst>
                                          <p:attrName>style.visibility</p:attrName>
                                        </p:attrNameLst>
                                      </p:cBhvr>
                                      <p:to>
                                        <p:strVal val="visible"/>
                                      </p:to>
                                    </p:set>
                                    <p:animEffect transition="in" filter="fade">
                                      <p:cBhvr>
                                        <p:cTn id="11" dur="250"/>
                                        <p:tgtEl>
                                          <p:spTgt spid="124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49"/>
                                        </p:tgtEl>
                                        <p:attrNameLst>
                                          <p:attrName>style.visibility</p:attrName>
                                        </p:attrNameLst>
                                      </p:cBhvr>
                                      <p:to>
                                        <p:strVal val="visible"/>
                                      </p:to>
                                    </p:set>
                                    <p:animEffect transition="in" filter="fade">
                                      <p:cBhvr>
                                        <p:cTn id="15" dur="250"/>
                                        <p:tgtEl>
                                          <p:spTgt spid="1249"/>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250"/>
                                        </p:tgtEl>
                                        <p:attrNameLst>
                                          <p:attrName>style.visibility</p:attrName>
                                        </p:attrNameLst>
                                      </p:cBhvr>
                                      <p:to>
                                        <p:strVal val="visible"/>
                                      </p:to>
                                    </p:set>
                                    <p:animEffect transition="in" filter="fade">
                                      <p:cBhvr>
                                        <p:cTn id="19" dur="250"/>
                                        <p:tgtEl>
                                          <p:spTgt spid="125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51"/>
                                        </p:tgtEl>
                                        <p:attrNameLst>
                                          <p:attrName>style.visibility</p:attrName>
                                        </p:attrNameLst>
                                      </p:cBhvr>
                                      <p:to>
                                        <p:strVal val="visible"/>
                                      </p:to>
                                    </p:set>
                                    <p:animEffect transition="in" filter="fade">
                                      <p:cBhvr>
                                        <p:cTn id="23" dur="250"/>
                                        <p:tgtEl>
                                          <p:spTgt spid="1251"/>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272"/>
                                        </p:tgtEl>
                                        <p:attrNameLst>
                                          <p:attrName>style.visibility</p:attrName>
                                        </p:attrNameLst>
                                      </p:cBhvr>
                                      <p:to>
                                        <p:strVal val="visible"/>
                                      </p:to>
                                    </p:set>
                                    <p:animEffect transition="in" filter="fade">
                                      <p:cBhvr>
                                        <p:cTn id="27" dur="250"/>
                                        <p:tgtEl>
                                          <p:spTgt spid="1272"/>
                                        </p:tgtEl>
                                      </p:cBhvr>
                                    </p:animEffect>
                                  </p:childTnLst>
                                </p:cTn>
                              </p:par>
                            </p:childTnLst>
                          </p:cTn>
                        </p:par>
                        <p:par>
                          <p:cTn id="28" fill="hold">
                            <p:stCondLst>
                              <p:cond delay="1500"/>
                            </p:stCondLst>
                            <p:childTnLst>
                              <p:par>
                                <p:cTn id="29" presetID="23" presetClass="entr" presetSubtype="16" fill="hold" nodeType="afterEffect">
                                  <p:stCondLst>
                                    <p:cond delay="0"/>
                                  </p:stCondLst>
                                  <p:childTnLst>
                                    <p:set>
                                      <p:cBhvr>
                                        <p:cTn id="30" dur="1" fill="hold">
                                          <p:stCondLst>
                                            <p:cond delay="0"/>
                                          </p:stCondLst>
                                        </p:cTn>
                                        <p:tgtEl>
                                          <p:spTgt spid="1259"/>
                                        </p:tgtEl>
                                        <p:attrNameLst>
                                          <p:attrName>style.visibility</p:attrName>
                                        </p:attrNameLst>
                                      </p:cBhvr>
                                      <p:to>
                                        <p:strVal val="visible"/>
                                      </p:to>
                                    </p:set>
                                    <p:anim calcmode="lin" valueType="num">
                                      <p:cBhvr additive="base">
                                        <p:cTn id="31" dur="500"/>
                                        <p:tgtEl>
                                          <p:spTgt spid="1259"/>
                                        </p:tgtEl>
                                        <p:attrNameLst>
                                          <p:attrName>ppt_w</p:attrName>
                                        </p:attrNameLst>
                                      </p:cBhvr>
                                      <p:tavLst>
                                        <p:tav tm="0">
                                          <p:val>
                                            <p:strVal val="0"/>
                                          </p:val>
                                        </p:tav>
                                        <p:tav tm="100000">
                                          <p:val>
                                            <p:strVal val="#ppt_w"/>
                                          </p:val>
                                        </p:tav>
                                      </p:tavLst>
                                    </p:anim>
                                    <p:anim calcmode="lin" valueType="num">
                                      <p:cBhvr additive="base">
                                        <p:cTn id="32" dur="500"/>
                                        <p:tgtEl>
                                          <p:spTgt spid="1259"/>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17"/>
                                        </p:tgtEl>
                                        <p:attrNameLst>
                                          <p:attrName>style.visibility</p:attrName>
                                        </p:attrNameLst>
                                      </p:cBhvr>
                                      <p:to>
                                        <p:strVal val="visible"/>
                                      </p:to>
                                    </p:set>
                                    <p:animEffect transition="in" filter="fade">
                                      <p:cBhvr>
                                        <p:cTn id="37" dur="500"/>
                                        <p:tgtEl>
                                          <p:spTgt spid="1217"/>
                                        </p:tgtEl>
                                      </p:cBhvr>
                                    </p:animEffect>
                                  </p:childTnLst>
                                </p:cTn>
                              </p:par>
                              <p:par>
                                <p:cTn id="38" presetID="10" presetClass="entr" presetSubtype="0" fill="hold" nodeType="withEffect">
                                  <p:stCondLst>
                                    <p:cond delay="0"/>
                                  </p:stCondLst>
                                  <p:childTnLst>
                                    <p:set>
                                      <p:cBhvr>
                                        <p:cTn id="39" dur="1" fill="hold">
                                          <p:stCondLst>
                                            <p:cond delay="0"/>
                                          </p:stCondLst>
                                        </p:cTn>
                                        <p:tgtEl>
                                          <p:spTgt spid="1219"/>
                                        </p:tgtEl>
                                        <p:attrNameLst>
                                          <p:attrName>style.visibility</p:attrName>
                                        </p:attrNameLst>
                                      </p:cBhvr>
                                      <p:to>
                                        <p:strVal val="visible"/>
                                      </p:to>
                                    </p:set>
                                    <p:animEffect transition="in" filter="fade">
                                      <p:cBhvr>
                                        <p:cTn id="40" dur="500"/>
                                        <p:tgtEl>
                                          <p:spTgt spid="1219"/>
                                        </p:tgtEl>
                                      </p:cBhvr>
                                    </p:animEffect>
                                  </p:childTnLst>
                                </p:cTn>
                              </p:par>
                              <p:par>
                                <p:cTn id="41" presetID="10" presetClass="entr" presetSubtype="0" fill="hold" nodeType="withEffect">
                                  <p:stCondLst>
                                    <p:cond delay="0"/>
                                  </p:stCondLst>
                                  <p:childTnLst>
                                    <p:set>
                                      <p:cBhvr>
                                        <p:cTn id="42" dur="1" fill="hold">
                                          <p:stCondLst>
                                            <p:cond delay="0"/>
                                          </p:stCondLst>
                                        </p:cTn>
                                        <p:tgtEl>
                                          <p:spTgt spid="1220"/>
                                        </p:tgtEl>
                                        <p:attrNameLst>
                                          <p:attrName>style.visibility</p:attrName>
                                        </p:attrNameLst>
                                      </p:cBhvr>
                                      <p:to>
                                        <p:strVal val="visible"/>
                                      </p:to>
                                    </p:set>
                                    <p:animEffect transition="in" filter="fade">
                                      <p:cBhvr>
                                        <p:cTn id="43" dur="500"/>
                                        <p:tgtEl>
                                          <p:spTgt spid="1220"/>
                                        </p:tgtEl>
                                      </p:cBhvr>
                                    </p:animEffect>
                                  </p:childTnLst>
                                </p:cTn>
                              </p:par>
                              <p:par>
                                <p:cTn id="44" presetID="10" presetClass="entr" presetSubtype="0" fill="hold" nodeType="withEffect">
                                  <p:stCondLst>
                                    <p:cond delay="0"/>
                                  </p:stCondLst>
                                  <p:childTnLst>
                                    <p:set>
                                      <p:cBhvr>
                                        <p:cTn id="45" dur="1" fill="hold">
                                          <p:stCondLst>
                                            <p:cond delay="0"/>
                                          </p:stCondLst>
                                        </p:cTn>
                                        <p:tgtEl>
                                          <p:spTgt spid="1221"/>
                                        </p:tgtEl>
                                        <p:attrNameLst>
                                          <p:attrName>style.visibility</p:attrName>
                                        </p:attrNameLst>
                                      </p:cBhvr>
                                      <p:to>
                                        <p:strVal val="visible"/>
                                      </p:to>
                                    </p:set>
                                    <p:animEffect transition="in" filter="fade">
                                      <p:cBhvr>
                                        <p:cTn id="46" dur="500"/>
                                        <p:tgtEl>
                                          <p:spTgt spid="1221"/>
                                        </p:tgtEl>
                                      </p:cBhvr>
                                    </p:animEffect>
                                  </p:childTnLst>
                                </p:cTn>
                              </p:par>
                              <p:par>
                                <p:cTn id="47" presetID="10" presetClass="entr" presetSubtype="0" fill="hold" nodeType="withEffect">
                                  <p:stCondLst>
                                    <p:cond delay="0"/>
                                  </p:stCondLst>
                                  <p:childTnLst>
                                    <p:set>
                                      <p:cBhvr>
                                        <p:cTn id="48" dur="1" fill="hold">
                                          <p:stCondLst>
                                            <p:cond delay="0"/>
                                          </p:stCondLst>
                                        </p:cTn>
                                        <p:tgtEl>
                                          <p:spTgt spid="1222"/>
                                        </p:tgtEl>
                                        <p:attrNameLst>
                                          <p:attrName>style.visibility</p:attrName>
                                        </p:attrNameLst>
                                      </p:cBhvr>
                                      <p:to>
                                        <p:strVal val="visible"/>
                                      </p:to>
                                    </p:set>
                                    <p:animEffect transition="in" filter="fade">
                                      <p:cBhvr>
                                        <p:cTn id="49" dur="500"/>
                                        <p:tgtEl>
                                          <p:spTgt spid="1222"/>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266"/>
                                        </p:tgtEl>
                                        <p:attrNameLst>
                                          <p:attrName>style.visibility</p:attrName>
                                        </p:attrNameLst>
                                      </p:cBhvr>
                                      <p:to>
                                        <p:strVal val="visible"/>
                                      </p:to>
                                    </p:set>
                                    <p:animEffect transition="in" filter="fade">
                                      <p:cBhvr>
                                        <p:cTn id="53" dur="500"/>
                                        <p:tgtEl>
                                          <p:spTgt spid="126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67"/>
                                        </p:tgtEl>
                                        <p:attrNameLst>
                                          <p:attrName>style.visibility</p:attrName>
                                        </p:attrNameLst>
                                      </p:cBhvr>
                                      <p:to>
                                        <p:strVal val="visible"/>
                                      </p:to>
                                    </p:set>
                                    <p:animEffect transition="in" filter="fade">
                                      <p:cBhvr>
                                        <p:cTn id="58" dur="500"/>
                                        <p:tgtEl>
                                          <p:spTgt spid="1267"/>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254"/>
                                        </p:tgtEl>
                                        <p:attrNameLst>
                                          <p:attrName>style.visibility</p:attrName>
                                        </p:attrNameLst>
                                      </p:cBhvr>
                                      <p:to>
                                        <p:strVal val="visible"/>
                                      </p:to>
                                    </p:set>
                                    <p:animEffect transition="in" filter="fade">
                                      <p:cBhvr>
                                        <p:cTn id="62" dur="1000"/>
                                        <p:tgtEl>
                                          <p:spTgt spid="12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16"/>
                                        </p:tgtEl>
                                        <p:attrNameLst>
                                          <p:attrName>style.visibility</p:attrName>
                                        </p:attrNameLst>
                                      </p:cBhvr>
                                      <p:to>
                                        <p:strVal val="visible"/>
                                      </p:to>
                                    </p:set>
                                    <p:animEffect transition="in" filter="fade">
                                      <p:cBhvr>
                                        <p:cTn id="67" dur="500"/>
                                        <p:tgtEl>
                                          <p:spTgt spid="1216"/>
                                        </p:tgtEl>
                                      </p:cBhvr>
                                    </p:animEffect>
                                  </p:childTnLst>
                                </p:cTn>
                              </p:par>
                              <p:par>
                                <p:cTn id="68" presetID="10" presetClass="entr" presetSubtype="0" fill="hold" nodeType="withEffect">
                                  <p:stCondLst>
                                    <p:cond delay="0"/>
                                  </p:stCondLst>
                                  <p:childTnLst>
                                    <p:set>
                                      <p:cBhvr>
                                        <p:cTn id="69" dur="1" fill="hold">
                                          <p:stCondLst>
                                            <p:cond delay="0"/>
                                          </p:stCondLst>
                                        </p:cTn>
                                        <p:tgtEl>
                                          <p:spTgt spid="1225"/>
                                        </p:tgtEl>
                                        <p:attrNameLst>
                                          <p:attrName>style.visibility</p:attrName>
                                        </p:attrNameLst>
                                      </p:cBhvr>
                                      <p:to>
                                        <p:strVal val="visible"/>
                                      </p:to>
                                    </p:set>
                                    <p:animEffect transition="in" filter="fade">
                                      <p:cBhvr>
                                        <p:cTn id="70" dur="500"/>
                                        <p:tgtEl>
                                          <p:spTgt spid="1225"/>
                                        </p:tgtEl>
                                      </p:cBhvr>
                                    </p:animEffect>
                                  </p:childTnLst>
                                </p:cTn>
                              </p:par>
                              <p:par>
                                <p:cTn id="71" presetID="10" presetClass="entr" presetSubtype="0" fill="hold" nodeType="withEffect">
                                  <p:stCondLst>
                                    <p:cond delay="0"/>
                                  </p:stCondLst>
                                  <p:childTnLst>
                                    <p:set>
                                      <p:cBhvr>
                                        <p:cTn id="72" dur="1" fill="hold">
                                          <p:stCondLst>
                                            <p:cond delay="0"/>
                                          </p:stCondLst>
                                        </p:cTn>
                                        <p:tgtEl>
                                          <p:spTgt spid="1226"/>
                                        </p:tgtEl>
                                        <p:attrNameLst>
                                          <p:attrName>style.visibility</p:attrName>
                                        </p:attrNameLst>
                                      </p:cBhvr>
                                      <p:to>
                                        <p:strVal val="visible"/>
                                      </p:to>
                                    </p:set>
                                    <p:animEffect transition="in" filter="fade">
                                      <p:cBhvr>
                                        <p:cTn id="73" dur="500"/>
                                        <p:tgtEl>
                                          <p:spTgt spid="1226"/>
                                        </p:tgtEl>
                                      </p:cBhvr>
                                    </p:animEffect>
                                  </p:childTnLst>
                                </p:cTn>
                              </p:par>
                              <p:par>
                                <p:cTn id="74" presetID="10" presetClass="entr" presetSubtype="0" fill="hold" nodeType="withEffect">
                                  <p:stCondLst>
                                    <p:cond delay="0"/>
                                  </p:stCondLst>
                                  <p:childTnLst>
                                    <p:set>
                                      <p:cBhvr>
                                        <p:cTn id="75" dur="1" fill="hold">
                                          <p:stCondLst>
                                            <p:cond delay="0"/>
                                          </p:stCondLst>
                                        </p:cTn>
                                        <p:tgtEl>
                                          <p:spTgt spid="1227"/>
                                        </p:tgtEl>
                                        <p:attrNameLst>
                                          <p:attrName>style.visibility</p:attrName>
                                        </p:attrNameLst>
                                      </p:cBhvr>
                                      <p:to>
                                        <p:strVal val="visible"/>
                                      </p:to>
                                    </p:set>
                                    <p:animEffect transition="in" filter="fade">
                                      <p:cBhvr>
                                        <p:cTn id="76" dur="500"/>
                                        <p:tgtEl>
                                          <p:spTgt spid="1227"/>
                                        </p:tgtEl>
                                      </p:cBhvr>
                                    </p:animEffect>
                                  </p:childTnLst>
                                </p:cTn>
                              </p:par>
                              <p:par>
                                <p:cTn id="77" presetID="10" presetClass="entr" presetSubtype="0" fill="hold" nodeType="withEffect">
                                  <p:stCondLst>
                                    <p:cond delay="0"/>
                                  </p:stCondLst>
                                  <p:childTnLst>
                                    <p:set>
                                      <p:cBhvr>
                                        <p:cTn id="78" dur="1" fill="hold">
                                          <p:stCondLst>
                                            <p:cond delay="0"/>
                                          </p:stCondLst>
                                        </p:cTn>
                                        <p:tgtEl>
                                          <p:spTgt spid="1228"/>
                                        </p:tgtEl>
                                        <p:attrNameLst>
                                          <p:attrName>style.visibility</p:attrName>
                                        </p:attrNameLst>
                                      </p:cBhvr>
                                      <p:to>
                                        <p:strVal val="visible"/>
                                      </p:to>
                                    </p:set>
                                    <p:animEffect transition="in" filter="fade">
                                      <p:cBhvr>
                                        <p:cTn id="79" dur="500"/>
                                        <p:tgtEl>
                                          <p:spTgt spid="1228"/>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1260"/>
                                        </p:tgtEl>
                                        <p:attrNameLst>
                                          <p:attrName>style.visibility</p:attrName>
                                        </p:attrNameLst>
                                      </p:cBhvr>
                                      <p:to>
                                        <p:strVal val="visible"/>
                                      </p:to>
                                    </p:set>
                                    <p:animEffect transition="in" filter="fade">
                                      <p:cBhvr>
                                        <p:cTn id="83" dur="500"/>
                                        <p:tgtEl>
                                          <p:spTgt spid="126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68"/>
                                        </p:tgtEl>
                                        <p:attrNameLst>
                                          <p:attrName>style.visibility</p:attrName>
                                        </p:attrNameLst>
                                      </p:cBhvr>
                                      <p:to>
                                        <p:strVal val="visible"/>
                                      </p:to>
                                    </p:set>
                                    <p:animEffect transition="in" filter="fade">
                                      <p:cBhvr>
                                        <p:cTn id="88" dur="500"/>
                                        <p:tgtEl>
                                          <p:spTgt spid="126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255"/>
                                        </p:tgtEl>
                                        <p:attrNameLst>
                                          <p:attrName>style.visibility</p:attrName>
                                        </p:attrNameLst>
                                      </p:cBhvr>
                                      <p:to>
                                        <p:strVal val="visible"/>
                                      </p:to>
                                    </p:set>
                                    <p:animEffect transition="in" filter="fade">
                                      <p:cBhvr>
                                        <p:cTn id="92" dur="1000"/>
                                        <p:tgtEl>
                                          <p:spTgt spid="125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15"/>
                                        </p:tgtEl>
                                        <p:attrNameLst>
                                          <p:attrName>style.visibility</p:attrName>
                                        </p:attrNameLst>
                                      </p:cBhvr>
                                      <p:to>
                                        <p:strVal val="visible"/>
                                      </p:to>
                                    </p:set>
                                    <p:animEffect transition="in" filter="fade">
                                      <p:cBhvr>
                                        <p:cTn id="97" dur="500"/>
                                        <p:tgtEl>
                                          <p:spTgt spid="1215"/>
                                        </p:tgtEl>
                                      </p:cBhvr>
                                    </p:animEffect>
                                  </p:childTnLst>
                                </p:cTn>
                              </p:par>
                              <p:par>
                                <p:cTn id="98" presetID="10" presetClass="entr" presetSubtype="0" fill="hold" nodeType="withEffect">
                                  <p:stCondLst>
                                    <p:cond delay="0"/>
                                  </p:stCondLst>
                                  <p:childTnLst>
                                    <p:set>
                                      <p:cBhvr>
                                        <p:cTn id="99" dur="1" fill="hold">
                                          <p:stCondLst>
                                            <p:cond delay="0"/>
                                          </p:stCondLst>
                                        </p:cTn>
                                        <p:tgtEl>
                                          <p:spTgt spid="1231"/>
                                        </p:tgtEl>
                                        <p:attrNameLst>
                                          <p:attrName>style.visibility</p:attrName>
                                        </p:attrNameLst>
                                      </p:cBhvr>
                                      <p:to>
                                        <p:strVal val="visible"/>
                                      </p:to>
                                    </p:set>
                                    <p:animEffect transition="in" filter="fade">
                                      <p:cBhvr>
                                        <p:cTn id="100" dur="500"/>
                                        <p:tgtEl>
                                          <p:spTgt spid="1231"/>
                                        </p:tgtEl>
                                      </p:cBhvr>
                                    </p:animEffect>
                                  </p:childTnLst>
                                </p:cTn>
                              </p:par>
                              <p:par>
                                <p:cTn id="101" presetID="10" presetClass="entr" presetSubtype="0" fill="hold" nodeType="withEffect">
                                  <p:stCondLst>
                                    <p:cond delay="0"/>
                                  </p:stCondLst>
                                  <p:childTnLst>
                                    <p:set>
                                      <p:cBhvr>
                                        <p:cTn id="102" dur="1" fill="hold">
                                          <p:stCondLst>
                                            <p:cond delay="0"/>
                                          </p:stCondLst>
                                        </p:cTn>
                                        <p:tgtEl>
                                          <p:spTgt spid="1232"/>
                                        </p:tgtEl>
                                        <p:attrNameLst>
                                          <p:attrName>style.visibility</p:attrName>
                                        </p:attrNameLst>
                                      </p:cBhvr>
                                      <p:to>
                                        <p:strVal val="visible"/>
                                      </p:to>
                                    </p:set>
                                    <p:animEffect transition="in" filter="fade">
                                      <p:cBhvr>
                                        <p:cTn id="103" dur="500"/>
                                        <p:tgtEl>
                                          <p:spTgt spid="1232"/>
                                        </p:tgtEl>
                                      </p:cBhvr>
                                    </p:animEffect>
                                  </p:childTnLst>
                                </p:cTn>
                              </p:par>
                              <p:par>
                                <p:cTn id="104" presetID="10" presetClass="entr" presetSubtype="0" fill="hold" nodeType="withEffect">
                                  <p:stCondLst>
                                    <p:cond delay="0"/>
                                  </p:stCondLst>
                                  <p:childTnLst>
                                    <p:set>
                                      <p:cBhvr>
                                        <p:cTn id="105" dur="1" fill="hold">
                                          <p:stCondLst>
                                            <p:cond delay="0"/>
                                          </p:stCondLst>
                                        </p:cTn>
                                        <p:tgtEl>
                                          <p:spTgt spid="1233"/>
                                        </p:tgtEl>
                                        <p:attrNameLst>
                                          <p:attrName>style.visibility</p:attrName>
                                        </p:attrNameLst>
                                      </p:cBhvr>
                                      <p:to>
                                        <p:strVal val="visible"/>
                                      </p:to>
                                    </p:set>
                                    <p:animEffect transition="in" filter="fade">
                                      <p:cBhvr>
                                        <p:cTn id="106" dur="500"/>
                                        <p:tgtEl>
                                          <p:spTgt spid="1233"/>
                                        </p:tgtEl>
                                      </p:cBhvr>
                                    </p:animEffect>
                                  </p:childTnLst>
                                </p:cTn>
                              </p:par>
                              <p:par>
                                <p:cTn id="107" presetID="10" presetClass="entr" presetSubtype="0" fill="hold" nodeType="withEffect">
                                  <p:stCondLst>
                                    <p:cond delay="0"/>
                                  </p:stCondLst>
                                  <p:childTnLst>
                                    <p:set>
                                      <p:cBhvr>
                                        <p:cTn id="108" dur="1" fill="hold">
                                          <p:stCondLst>
                                            <p:cond delay="0"/>
                                          </p:stCondLst>
                                        </p:cTn>
                                        <p:tgtEl>
                                          <p:spTgt spid="1234"/>
                                        </p:tgtEl>
                                        <p:attrNameLst>
                                          <p:attrName>style.visibility</p:attrName>
                                        </p:attrNameLst>
                                      </p:cBhvr>
                                      <p:to>
                                        <p:strVal val="visible"/>
                                      </p:to>
                                    </p:set>
                                    <p:animEffect transition="in" filter="fade">
                                      <p:cBhvr>
                                        <p:cTn id="109" dur="500"/>
                                        <p:tgtEl>
                                          <p:spTgt spid="1234"/>
                                        </p:tgtEl>
                                      </p:cBhvr>
                                    </p:animEffect>
                                  </p:childTnLst>
                                </p:cTn>
                              </p:par>
                            </p:childTnLst>
                          </p:cTn>
                        </p:par>
                        <p:par>
                          <p:cTn id="110" fill="hold">
                            <p:stCondLst>
                              <p:cond delay="500"/>
                            </p:stCondLst>
                            <p:childTnLst>
                              <p:par>
                                <p:cTn id="111" presetID="10" presetClass="entr" presetSubtype="0" fill="hold" nodeType="afterEffect">
                                  <p:stCondLst>
                                    <p:cond delay="0"/>
                                  </p:stCondLst>
                                  <p:childTnLst>
                                    <p:set>
                                      <p:cBhvr>
                                        <p:cTn id="112" dur="1" fill="hold">
                                          <p:stCondLst>
                                            <p:cond delay="0"/>
                                          </p:stCondLst>
                                        </p:cTn>
                                        <p:tgtEl>
                                          <p:spTgt spid="1261"/>
                                        </p:tgtEl>
                                        <p:attrNameLst>
                                          <p:attrName>style.visibility</p:attrName>
                                        </p:attrNameLst>
                                      </p:cBhvr>
                                      <p:to>
                                        <p:strVal val="visible"/>
                                      </p:to>
                                    </p:set>
                                    <p:animEffect transition="in" filter="fade">
                                      <p:cBhvr>
                                        <p:cTn id="113" dur="500"/>
                                        <p:tgtEl>
                                          <p:spTgt spid="1261"/>
                                        </p:tgtEl>
                                      </p:cBhvr>
                                    </p:animEffect>
                                  </p:childTnLst>
                                </p:cTn>
                              </p:par>
                            </p:childTnLst>
                          </p:cTn>
                        </p:par>
                        <p:par>
                          <p:cTn id="114" fill="hold">
                            <p:stCondLst>
                              <p:cond delay="1000"/>
                            </p:stCondLst>
                            <p:childTnLst>
                              <p:par>
                                <p:cTn id="115" presetID="10" presetClass="entr" presetSubtype="0" fill="hold" nodeType="afterEffect">
                                  <p:stCondLst>
                                    <p:cond delay="0"/>
                                  </p:stCondLst>
                                  <p:childTnLst>
                                    <p:set>
                                      <p:cBhvr>
                                        <p:cTn id="116" dur="1" fill="hold">
                                          <p:stCondLst>
                                            <p:cond delay="0"/>
                                          </p:stCondLst>
                                        </p:cTn>
                                        <p:tgtEl>
                                          <p:spTgt spid="1269"/>
                                        </p:tgtEl>
                                        <p:attrNameLst>
                                          <p:attrName>style.visibility</p:attrName>
                                        </p:attrNameLst>
                                      </p:cBhvr>
                                      <p:to>
                                        <p:strVal val="visible"/>
                                      </p:to>
                                    </p:set>
                                    <p:animEffect transition="in" filter="fade">
                                      <p:cBhvr>
                                        <p:cTn id="117" dur="500"/>
                                        <p:tgtEl>
                                          <p:spTgt spid="1269"/>
                                        </p:tgtEl>
                                      </p:cBhvr>
                                    </p:animEffect>
                                  </p:childTnLst>
                                </p:cTn>
                              </p:par>
                            </p:childTnLst>
                          </p:cTn>
                        </p:par>
                        <p:par>
                          <p:cTn id="118" fill="hold">
                            <p:stCondLst>
                              <p:cond delay="1500"/>
                            </p:stCondLst>
                            <p:childTnLst>
                              <p:par>
                                <p:cTn id="119" presetID="10" presetClass="entr" presetSubtype="0" fill="hold" nodeType="afterEffect">
                                  <p:stCondLst>
                                    <p:cond delay="0"/>
                                  </p:stCondLst>
                                  <p:childTnLst>
                                    <p:set>
                                      <p:cBhvr>
                                        <p:cTn id="120" dur="1" fill="hold">
                                          <p:stCondLst>
                                            <p:cond delay="0"/>
                                          </p:stCondLst>
                                        </p:cTn>
                                        <p:tgtEl>
                                          <p:spTgt spid="1256"/>
                                        </p:tgtEl>
                                        <p:attrNameLst>
                                          <p:attrName>style.visibility</p:attrName>
                                        </p:attrNameLst>
                                      </p:cBhvr>
                                      <p:to>
                                        <p:strVal val="visible"/>
                                      </p:to>
                                    </p:set>
                                    <p:animEffect transition="in" filter="fade">
                                      <p:cBhvr>
                                        <p:cTn id="121" dur="1000"/>
                                        <p:tgtEl>
                                          <p:spTgt spid="125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214"/>
                                        </p:tgtEl>
                                        <p:attrNameLst>
                                          <p:attrName>style.visibility</p:attrName>
                                        </p:attrNameLst>
                                      </p:cBhvr>
                                      <p:to>
                                        <p:strVal val="visible"/>
                                      </p:to>
                                    </p:set>
                                    <p:animEffect transition="in" filter="fade">
                                      <p:cBhvr>
                                        <p:cTn id="126" dur="500"/>
                                        <p:tgtEl>
                                          <p:spTgt spid="1214"/>
                                        </p:tgtEl>
                                      </p:cBhvr>
                                    </p:animEffect>
                                  </p:childTnLst>
                                </p:cTn>
                              </p:par>
                              <p:par>
                                <p:cTn id="127" presetID="10" presetClass="entr" presetSubtype="0" fill="hold" nodeType="withEffect">
                                  <p:stCondLst>
                                    <p:cond delay="0"/>
                                  </p:stCondLst>
                                  <p:childTnLst>
                                    <p:set>
                                      <p:cBhvr>
                                        <p:cTn id="128" dur="1" fill="hold">
                                          <p:stCondLst>
                                            <p:cond delay="0"/>
                                          </p:stCondLst>
                                        </p:cTn>
                                        <p:tgtEl>
                                          <p:spTgt spid="1237"/>
                                        </p:tgtEl>
                                        <p:attrNameLst>
                                          <p:attrName>style.visibility</p:attrName>
                                        </p:attrNameLst>
                                      </p:cBhvr>
                                      <p:to>
                                        <p:strVal val="visible"/>
                                      </p:to>
                                    </p:set>
                                    <p:animEffect transition="in" filter="fade">
                                      <p:cBhvr>
                                        <p:cTn id="129" dur="500"/>
                                        <p:tgtEl>
                                          <p:spTgt spid="1237"/>
                                        </p:tgtEl>
                                      </p:cBhvr>
                                    </p:animEffect>
                                  </p:childTnLst>
                                </p:cTn>
                              </p:par>
                              <p:par>
                                <p:cTn id="130" presetID="10" presetClass="entr" presetSubtype="0" fill="hold" nodeType="withEffect">
                                  <p:stCondLst>
                                    <p:cond delay="0"/>
                                  </p:stCondLst>
                                  <p:childTnLst>
                                    <p:set>
                                      <p:cBhvr>
                                        <p:cTn id="131" dur="1" fill="hold">
                                          <p:stCondLst>
                                            <p:cond delay="0"/>
                                          </p:stCondLst>
                                        </p:cTn>
                                        <p:tgtEl>
                                          <p:spTgt spid="1238"/>
                                        </p:tgtEl>
                                        <p:attrNameLst>
                                          <p:attrName>style.visibility</p:attrName>
                                        </p:attrNameLst>
                                      </p:cBhvr>
                                      <p:to>
                                        <p:strVal val="visible"/>
                                      </p:to>
                                    </p:set>
                                    <p:animEffect transition="in" filter="fade">
                                      <p:cBhvr>
                                        <p:cTn id="132" dur="500"/>
                                        <p:tgtEl>
                                          <p:spTgt spid="1238"/>
                                        </p:tgtEl>
                                      </p:cBhvr>
                                    </p:animEffect>
                                  </p:childTnLst>
                                </p:cTn>
                              </p:par>
                              <p:par>
                                <p:cTn id="133" presetID="10" presetClass="entr" presetSubtype="0" fill="hold" nodeType="withEffect">
                                  <p:stCondLst>
                                    <p:cond delay="0"/>
                                  </p:stCondLst>
                                  <p:childTnLst>
                                    <p:set>
                                      <p:cBhvr>
                                        <p:cTn id="134" dur="1" fill="hold">
                                          <p:stCondLst>
                                            <p:cond delay="0"/>
                                          </p:stCondLst>
                                        </p:cTn>
                                        <p:tgtEl>
                                          <p:spTgt spid="1239"/>
                                        </p:tgtEl>
                                        <p:attrNameLst>
                                          <p:attrName>style.visibility</p:attrName>
                                        </p:attrNameLst>
                                      </p:cBhvr>
                                      <p:to>
                                        <p:strVal val="visible"/>
                                      </p:to>
                                    </p:set>
                                    <p:animEffect transition="in" filter="fade">
                                      <p:cBhvr>
                                        <p:cTn id="135" dur="500"/>
                                        <p:tgtEl>
                                          <p:spTgt spid="1239"/>
                                        </p:tgtEl>
                                      </p:cBhvr>
                                    </p:animEffect>
                                  </p:childTnLst>
                                </p:cTn>
                              </p:par>
                              <p:par>
                                <p:cTn id="136" presetID="10" presetClass="entr" presetSubtype="0" fill="hold" nodeType="withEffect">
                                  <p:stCondLst>
                                    <p:cond delay="0"/>
                                  </p:stCondLst>
                                  <p:childTnLst>
                                    <p:set>
                                      <p:cBhvr>
                                        <p:cTn id="137" dur="1" fill="hold">
                                          <p:stCondLst>
                                            <p:cond delay="0"/>
                                          </p:stCondLst>
                                        </p:cTn>
                                        <p:tgtEl>
                                          <p:spTgt spid="1240"/>
                                        </p:tgtEl>
                                        <p:attrNameLst>
                                          <p:attrName>style.visibility</p:attrName>
                                        </p:attrNameLst>
                                      </p:cBhvr>
                                      <p:to>
                                        <p:strVal val="visible"/>
                                      </p:to>
                                    </p:set>
                                    <p:animEffect transition="in" filter="fade">
                                      <p:cBhvr>
                                        <p:cTn id="138" dur="500"/>
                                        <p:tgtEl>
                                          <p:spTgt spid="1240"/>
                                        </p:tgtEl>
                                      </p:cBhvr>
                                    </p:animEffect>
                                  </p:childTnLst>
                                </p:cTn>
                              </p:par>
                            </p:childTnLst>
                          </p:cTn>
                        </p:par>
                        <p:par>
                          <p:cTn id="139" fill="hold">
                            <p:stCondLst>
                              <p:cond delay="500"/>
                            </p:stCondLst>
                            <p:childTnLst>
                              <p:par>
                                <p:cTn id="140" presetID="10" presetClass="entr" presetSubtype="0" fill="hold" nodeType="afterEffect">
                                  <p:stCondLst>
                                    <p:cond delay="0"/>
                                  </p:stCondLst>
                                  <p:childTnLst>
                                    <p:set>
                                      <p:cBhvr>
                                        <p:cTn id="141" dur="1" fill="hold">
                                          <p:stCondLst>
                                            <p:cond delay="0"/>
                                          </p:stCondLst>
                                        </p:cTn>
                                        <p:tgtEl>
                                          <p:spTgt spid="1262"/>
                                        </p:tgtEl>
                                        <p:attrNameLst>
                                          <p:attrName>style.visibility</p:attrName>
                                        </p:attrNameLst>
                                      </p:cBhvr>
                                      <p:to>
                                        <p:strVal val="visible"/>
                                      </p:to>
                                    </p:set>
                                    <p:animEffect transition="in" filter="fade">
                                      <p:cBhvr>
                                        <p:cTn id="142" dur="500"/>
                                        <p:tgtEl>
                                          <p:spTgt spid="1262"/>
                                        </p:tgtEl>
                                      </p:cBhvr>
                                    </p:animEffect>
                                  </p:childTnLst>
                                </p:cTn>
                              </p:par>
                            </p:childTnLst>
                          </p:cTn>
                        </p:par>
                        <p:par>
                          <p:cTn id="143" fill="hold">
                            <p:stCondLst>
                              <p:cond delay="1000"/>
                            </p:stCondLst>
                            <p:childTnLst>
                              <p:par>
                                <p:cTn id="144" presetID="10" presetClass="entr" presetSubtype="0" fill="hold" nodeType="afterEffect">
                                  <p:stCondLst>
                                    <p:cond delay="0"/>
                                  </p:stCondLst>
                                  <p:childTnLst>
                                    <p:set>
                                      <p:cBhvr>
                                        <p:cTn id="145" dur="1" fill="hold">
                                          <p:stCondLst>
                                            <p:cond delay="0"/>
                                          </p:stCondLst>
                                        </p:cTn>
                                        <p:tgtEl>
                                          <p:spTgt spid="1270"/>
                                        </p:tgtEl>
                                        <p:attrNameLst>
                                          <p:attrName>style.visibility</p:attrName>
                                        </p:attrNameLst>
                                      </p:cBhvr>
                                      <p:to>
                                        <p:strVal val="visible"/>
                                      </p:to>
                                    </p:set>
                                    <p:animEffect transition="in" filter="fade">
                                      <p:cBhvr>
                                        <p:cTn id="146" dur="500"/>
                                        <p:tgtEl>
                                          <p:spTgt spid="1270"/>
                                        </p:tgtEl>
                                      </p:cBhvr>
                                    </p:animEffect>
                                  </p:childTnLst>
                                </p:cTn>
                              </p:par>
                            </p:childTnLst>
                          </p:cTn>
                        </p:par>
                        <p:par>
                          <p:cTn id="147" fill="hold">
                            <p:stCondLst>
                              <p:cond delay="1500"/>
                            </p:stCondLst>
                            <p:childTnLst>
                              <p:par>
                                <p:cTn id="148" presetID="10" presetClass="entr" presetSubtype="0" fill="hold" nodeType="afterEffect">
                                  <p:stCondLst>
                                    <p:cond delay="0"/>
                                  </p:stCondLst>
                                  <p:childTnLst>
                                    <p:set>
                                      <p:cBhvr>
                                        <p:cTn id="149" dur="1" fill="hold">
                                          <p:stCondLst>
                                            <p:cond delay="0"/>
                                          </p:stCondLst>
                                        </p:cTn>
                                        <p:tgtEl>
                                          <p:spTgt spid="1257"/>
                                        </p:tgtEl>
                                        <p:attrNameLst>
                                          <p:attrName>style.visibility</p:attrName>
                                        </p:attrNameLst>
                                      </p:cBhvr>
                                      <p:to>
                                        <p:strVal val="visible"/>
                                      </p:to>
                                    </p:set>
                                    <p:animEffect transition="in" filter="fade">
                                      <p:cBhvr>
                                        <p:cTn id="150" dur="1000"/>
                                        <p:tgtEl>
                                          <p:spTgt spid="1257"/>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1211"/>
                                        </p:tgtEl>
                                        <p:attrNameLst>
                                          <p:attrName>style.visibility</p:attrName>
                                        </p:attrNameLst>
                                      </p:cBhvr>
                                      <p:to>
                                        <p:strVal val="visible"/>
                                      </p:to>
                                    </p:set>
                                    <p:animEffect transition="in" filter="fade">
                                      <p:cBhvr>
                                        <p:cTn id="155" dur="500"/>
                                        <p:tgtEl>
                                          <p:spTgt spid="1211"/>
                                        </p:tgtEl>
                                      </p:cBhvr>
                                    </p:animEffect>
                                  </p:childTnLst>
                                </p:cTn>
                              </p:par>
                              <p:par>
                                <p:cTn id="156" presetID="10" presetClass="entr" presetSubtype="0" fill="hold" nodeType="withEffect">
                                  <p:stCondLst>
                                    <p:cond delay="0"/>
                                  </p:stCondLst>
                                  <p:childTnLst>
                                    <p:set>
                                      <p:cBhvr>
                                        <p:cTn id="157" dur="1" fill="hold">
                                          <p:stCondLst>
                                            <p:cond delay="0"/>
                                          </p:stCondLst>
                                        </p:cTn>
                                        <p:tgtEl>
                                          <p:spTgt spid="1243"/>
                                        </p:tgtEl>
                                        <p:attrNameLst>
                                          <p:attrName>style.visibility</p:attrName>
                                        </p:attrNameLst>
                                      </p:cBhvr>
                                      <p:to>
                                        <p:strVal val="visible"/>
                                      </p:to>
                                    </p:set>
                                    <p:animEffect transition="in" filter="fade">
                                      <p:cBhvr>
                                        <p:cTn id="158" dur="500"/>
                                        <p:tgtEl>
                                          <p:spTgt spid="1243"/>
                                        </p:tgtEl>
                                      </p:cBhvr>
                                    </p:animEffect>
                                  </p:childTnLst>
                                </p:cTn>
                              </p:par>
                              <p:par>
                                <p:cTn id="159" presetID="10" presetClass="entr" presetSubtype="0" fill="hold" nodeType="withEffect">
                                  <p:stCondLst>
                                    <p:cond delay="0"/>
                                  </p:stCondLst>
                                  <p:childTnLst>
                                    <p:set>
                                      <p:cBhvr>
                                        <p:cTn id="160" dur="1" fill="hold">
                                          <p:stCondLst>
                                            <p:cond delay="0"/>
                                          </p:stCondLst>
                                        </p:cTn>
                                        <p:tgtEl>
                                          <p:spTgt spid="1244"/>
                                        </p:tgtEl>
                                        <p:attrNameLst>
                                          <p:attrName>style.visibility</p:attrName>
                                        </p:attrNameLst>
                                      </p:cBhvr>
                                      <p:to>
                                        <p:strVal val="visible"/>
                                      </p:to>
                                    </p:set>
                                    <p:animEffect transition="in" filter="fade">
                                      <p:cBhvr>
                                        <p:cTn id="161" dur="500"/>
                                        <p:tgtEl>
                                          <p:spTgt spid="1244"/>
                                        </p:tgtEl>
                                      </p:cBhvr>
                                    </p:animEffect>
                                  </p:childTnLst>
                                </p:cTn>
                              </p:par>
                              <p:par>
                                <p:cTn id="162" presetID="10" presetClass="entr" presetSubtype="0" fill="hold" nodeType="withEffect">
                                  <p:stCondLst>
                                    <p:cond delay="0"/>
                                  </p:stCondLst>
                                  <p:childTnLst>
                                    <p:set>
                                      <p:cBhvr>
                                        <p:cTn id="163" dur="1" fill="hold">
                                          <p:stCondLst>
                                            <p:cond delay="0"/>
                                          </p:stCondLst>
                                        </p:cTn>
                                        <p:tgtEl>
                                          <p:spTgt spid="1245"/>
                                        </p:tgtEl>
                                        <p:attrNameLst>
                                          <p:attrName>style.visibility</p:attrName>
                                        </p:attrNameLst>
                                      </p:cBhvr>
                                      <p:to>
                                        <p:strVal val="visible"/>
                                      </p:to>
                                    </p:set>
                                    <p:animEffect transition="in" filter="fade">
                                      <p:cBhvr>
                                        <p:cTn id="164" dur="500"/>
                                        <p:tgtEl>
                                          <p:spTgt spid="1245"/>
                                        </p:tgtEl>
                                      </p:cBhvr>
                                    </p:animEffect>
                                  </p:childTnLst>
                                </p:cTn>
                              </p:par>
                              <p:par>
                                <p:cTn id="165" presetID="10" presetClass="entr" presetSubtype="0" fill="hold" nodeType="withEffect">
                                  <p:stCondLst>
                                    <p:cond delay="0"/>
                                  </p:stCondLst>
                                  <p:childTnLst>
                                    <p:set>
                                      <p:cBhvr>
                                        <p:cTn id="166" dur="1" fill="hold">
                                          <p:stCondLst>
                                            <p:cond delay="0"/>
                                          </p:stCondLst>
                                        </p:cTn>
                                        <p:tgtEl>
                                          <p:spTgt spid="1246"/>
                                        </p:tgtEl>
                                        <p:attrNameLst>
                                          <p:attrName>style.visibility</p:attrName>
                                        </p:attrNameLst>
                                      </p:cBhvr>
                                      <p:to>
                                        <p:strVal val="visible"/>
                                      </p:to>
                                    </p:set>
                                    <p:animEffect transition="in" filter="fade">
                                      <p:cBhvr>
                                        <p:cTn id="167" dur="500"/>
                                        <p:tgtEl>
                                          <p:spTgt spid="1246"/>
                                        </p:tgtEl>
                                      </p:cBhvr>
                                    </p:animEffect>
                                  </p:childTnLst>
                                </p:cTn>
                              </p:par>
                            </p:childTnLst>
                          </p:cTn>
                        </p:par>
                        <p:par>
                          <p:cTn id="168" fill="hold">
                            <p:stCondLst>
                              <p:cond delay="500"/>
                            </p:stCondLst>
                            <p:childTnLst>
                              <p:par>
                                <p:cTn id="169" presetID="10" presetClass="entr" presetSubtype="0" fill="hold" nodeType="afterEffect">
                                  <p:stCondLst>
                                    <p:cond delay="0"/>
                                  </p:stCondLst>
                                  <p:childTnLst>
                                    <p:set>
                                      <p:cBhvr>
                                        <p:cTn id="170" dur="1" fill="hold">
                                          <p:stCondLst>
                                            <p:cond delay="0"/>
                                          </p:stCondLst>
                                        </p:cTn>
                                        <p:tgtEl>
                                          <p:spTgt spid="1263"/>
                                        </p:tgtEl>
                                        <p:attrNameLst>
                                          <p:attrName>style.visibility</p:attrName>
                                        </p:attrNameLst>
                                      </p:cBhvr>
                                      <p:to>
                                        <p:strVal val="visible"/>
                                      </p:to>
                                    </p:set>
                                    <p:animEffect transition="in" filter="fade">
                                      <p:cBhvr>
                                        <p:cTn id="171" dur="500"/>
                                        <p:tgtEl>
                                          <p:spTgt spid="1263"/>
                                        </p:tgtEl>
                                      </p:cBhvr>
                                    </p:animEffect>
                                  </p:childTnLst>
                                </p:cTn>
                              </p:par>
                            </p:childTnLst>
                          </p:cTn>
                        </p:par>
                        <p:par>
                          <p:cTn id="172" fill="hold">
                            <p:stCondLst>
                              <p:cond delay="1000"/>
                            </p:stCondLst>
                            <p:childTnLst>
                              <p:par>
                                <p:cTn id="173" presetID="10" presetClass="entr" presetSubtype="0" fill="hold" nodeType="afterEffect">
                                  <p:stCondLst>
                                    <p:cond delay="0"/>
                                  </p:stCondLst>
                                  <p:childTnLst>
                                    <p:set>
                                      <p:cBhvr>
                                        <p:cTn id="174" dur="1" fill="hold">
                                          <p:stCondLst>
                                            <p:cond delay="0"/>
                                          </p:stCondLst>
                                        </p:cTn>
                                        <p:tgtEl>
                                          <p:spTgt spid="1271"/>
                                        </p:tgtEl>
                                        <p:attrNameLst>
                                          <p:attrName>style.visibility</p:attrName>
                                        </p:attrNameLst>
                                      </p:cBhvr>
                                      <p:to>
                                        <p:strVal val="visible"/>
                                      </p:to>
                                    </p:set>
                                    <p:animEffect transition="in" filter="fade">
                                      <p:cBhvr>
                                        <p:cTn id="175" dur="500"/>
                                        <p:tgtEl>
                                          <p:spTgt spid="1271"/>
                                        </p:tgtEl>
                                      </p:cBhvr>
                                    </p:animEffect>
                                  </p:childTnLst>
                                </p:cTn>
                              </p:par>
                            </p:childTnLst>
                          </p:cTn>
                        </p:par>
                        <p:par>
                          <p:cTn id="176" fill="hold">
                            <p:stCondLst>
                              <p:cond delay="1500"/>
                            </p:stCondLst>
                            <p:childTnLst>
                              <p:par>
                                <p:cTn id="177" presetID="10" presetClass="entr" presetSubtype="0" fill="hold" nodeType="afterEffect">
                                  <p:stCondLst>
                                    <p:cond delay="0"/>
                                  </p:stCondLst>
                                  <p:childTnLst>
                                    <p:set>
                                      <p:cBhvr>
                                        <p:cTn id="178" dur="1" fill="hold">
                                          <p:stCondLst>
                                            <p:cond delay="0"/>
                                          </p:stCondLst>
                                        </p:cTn>
                                        <p:tgtEl>
                                          <p:spTgt spid="1258"/>
                                        </p:tgtEl>
                                        <p:attrNameLst>
                                          <p:attrName>style.visibility</p:attrName>
                                        </p:attrNameLst>
                                      </p:cBhvr>
                                      <p:to>
                                        <p:strVal val="visible"/>
                                      </p:to>
                                    </p:set>
                                    <p:animEffect transition="in" filter="fade">
                                      <p:cBhvr>
                                        <p:cTn id="179" dur="1000"/>
                                        <p:tgtEl>
                                          <p:spTgt spid="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AAFE6-C10D-FDB7-50FB-B954BB2FDBA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A1FD97-5FB7-9AA4-044F-4D6EE3725619}"/>
              </a:ext>
            </a:extLst>
          </p:cNvPr>
          <p:cNvSpPr>
            <a:spLocks noGrp="1"/>
          </p:cNvSpPr>
          <p:nvPr>
            <p:ph type="title"/>
          </p:nvPr>
        </p:nvSpPr>
        <p:spPr/>
        <p:txBody>
          <a:bodyPr/>
          <a:lstStyle/>
          <a:p>
            <a:pPr algn="ctr"/>
            <a:r>
              <a:rPr lang="en-US"/>
              <a:t>RPM Launch Process: A Blueprint</a:t>
            </a:r>
          </a:p>
        </p:txBody>
      </p:sp>
      <p:sp>
        <p:nvSpPr>
          <p:cNvPr id="85" name="Google Shape;1249;p187">
            <a:extLst>
              <a:ext uri="{FF2B5EF4-FFF2-40B4-BE49-F238E27FC236}">
                <a16:creationId xmlns:a16="http://schemas.microsoft.com/office/drawing/2014/main" id="{BFE5423C-2108-2BF5-BCA4-A14A8D1DB1BC}"/>
              </a:ext>
            </a:extLst>
          </p:cNvPr>
          <p:cNvSpPr/>
          <p:nvPr/>
        </p:nvSpPr>
        <p:spPr>
          <a:xfrm>
            <a:off x="1222000" y="4231022"/>
            <a:ext cx="11498936" cy="73152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Strategy &amp; Objectives</a:t>
            </a:r>
            <a:endParaRPr sz="4800" b="1">
              <a:solidFill>
                <a:schemeClr val="bg2">
                  <a:lumMod val="50000"/>
                </a:schemeClr>
              </a:solidFill>
            </a:endParaRPr>
          </a:p>
        </p:txBody>
      </p:sp>
      <p:sp>
        <p:nvSpPr>
          <p:cNvPr id="86" name="Google Shape;1251;p187">
            <a:extLst>
              <a:ext uri="{FF2B5EF4-FFF2-40B4-BE49-F238E27FC236}">
                <a16:creationId xmlns:a16="http://schemas.microsoft.com/office/drawing/2014/main" id="{AC8DEF09-B5B6-F483-E5A8-DACAF0D2B990}"/>
              </a:ext>
            </a:extLst>
          </p:cNvPr>
          <p:cNvSpPr/>
          <p:nvPr/>
        </p:nvSpPr>
        <p:spPr>
          <a:xfrm>
            <a:off x="1222000" y="7477682"/>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Patient Selection Criteria &amp; Process</a:t>
            </a:r>
            <a:endParaRPr sz="4800" b="1">
              <a:solidFill>
                <a:schemeClr val="bg2">
                  <a:lumMod val="50000"/>
                </a:schemeClr>
              </a:solidFill>
            </a:endParaRPr>
          </a:p>
        </p:txBody>
      </p:sp>
      <p:sp>
        <p:nvSpPr>
          <p:cNvPr id="87" name="Google Shape;1252;p187">
            <a:extLst>
              <a:ext uri="{FF2B5EF4-FFF2-40B4-BE49-F238E27FC236}">
                <a16:creationId xmlns:a16="http://schemas.microsoft.com/office/drawing/2014/main" id="{9593513C-479E-B700-021E-531587053D93}"/>
              </a:ext>
            </a:extLst>
          </p:cNvPr>
          <p:cNvSpPr/>
          <p:nvPr/>
        </p:nvSpPr>
        <p:spPr>
          <a:xfrm>
            <a:off x="1222000" y="6018494"/>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Process/Workflow Design</a:t>
            </a:r>
            <a:endParaRPr sz="4800" b="1">
              <a:solidFill>
                <a:schemeClr val="bg2">
                  <a:lumMod val="50000"/>
                </a:schemeClr>
              </a:solidFill>
            </a:endParaRPr>
          </a:p>
        </p:txBody>
      </p:sp>
      <p:sp>
        <p:nvSpPr>
          <p:cNvPr id="88" name="Google Shape;1253;p187">
            <a:extLst>
              <a:ext uri="{FF2B5EF4-FFF2-40B4-BE49-F238E27FC236}">
                <a16:creationId xmlns:a16="http://schemas.microsoft.com/office/drawing/2014/main" id="{34801F29-0FEA-6F10-7241-972EFC884F9B}"/>
              </a:ext>
            </a:extLst>
          </p:cNvPr>
          <p:cNvSpPr/>
          <p:nvPr/>
        </p:nvSpPr>
        <p:spPr>
          <a:xfrm>
            <a:off x="1219200" y="11277600"/>
            <a:ext cx="11498936" cy="731520"/>
          </a:xfrm>
          <a:prstGeom prst="rect">
            <a:avLst/>
          </a:prstGeom>
          <a:solidFill>
            <a:srgbClr val="EB4141"/>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a:t>
            </a:r>
            <a:r>
              <a:rPr lang="en-US" sz="4800" b="1">
                <a:solidFill>
                  <a:schemeClr val="bg2">
                    <a:lumMod val="50000"/>
                  </a:schemeClr>
                </a:solidFill>
              </a:rPr>
              <a:t>Deployment</a:t>
            </a:r>
            <a:endParaRPr sz="4800" b="1">
              <a:solidFill>
                <a:schemeClr val="bg2">
                  <a:lumMod val="50000"/>
                </a:schemeClr>
              </a:solidFill>
            </a:endParaRPr>
          </a:p>
        </p:txBody>
      </p:sp>
      <p:sp>
        <p:nvSpPr>
          <p:cNvPr id="89" name="Google Shape;1254;p187">
            <a:extLst>
              <a:ext uri="{FF2B5EF4-FFF2-40B4-BE49-F238E27FC236}">
                <a16:creationId xmlns:a16="http://schemas.microsoft.com/office/drawing/2014/main" id="{3EB6CBC4-FCA8-B55B-97A8-94C4DD4EEA09}"/>
              </a:ext>
            </a:extLst>
          </p:cNvPr>
          <p:cNvSpPr/>
          <p:nvPr/>
        </p:nvSpPr>
        <p:spPr>
          <a:xfrm>
            <a:off x="1222000" y="8382202"/>
            <a:ext cx="11498936" cy="731520"/>
          </a:xfrm>
          <a:prstGeom prst="rect">
            <a:avLst/>
          </a:prstGeom>
          <a:solidFill>
            <a:srgbClr val="8B80D7"/>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1">
                    <a:lumMod val="95000"/>
                  </a:schemeClr>
                </a:solidFill>
              </a:rPr>
              <a:t>Vendor/Technology Selection</a:t>
            </a:r>
            <a:endParaRPr sz="4800" b="1">
              <a:solidFill>
                <a:schemeClr val="bg1">
                  <a:lumMod val="95000"/>
                </a:schemeClr>
              </a:solidFill>
            </a:endParaRPr>
          </a:p>
        </p:txBody>
      </p:sp>
      <p:sp>
        <p:nvSpPr>
          <p:cNvPr id="90" name="Google Shape;1255;p187">
            <a:extLst>
              <a:ext uri="{FF2B5EF4-FFF2-40B4-BE49-F238E27FC236}">
                <a16:creationId xmlns:a16="http://schemas.microsoft.com/office/drawing/2014/main" id="{5862E8EB-AAEC-357C-C635-F6AFA6772548}"/>
              </a:ext>
            </a:extLst>
          </p:cNvPr>
          <p:cNvSpPr/>
          <p:nvPr/>
        </p:nvSpPr>
        <p:spPr>
          <a:xfrm>
            <a:off x="1219200" y="3212382"/>
            <a:ext cx="11498936" cy="73152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Project Management &amp; Team</a:t>
            </a:r>
            <a:endParaRPr sz="4800" b="1">
              <a:solidFill>
                <a:schemeClr val="bg2">
                  <a:lumMod val="50000"/>
                </a:schemeClr>
              </a:solidFill>
            </a:endParaRPr>
          </a:p>
        </p:txBody>
      </p:sp>
      <p:sp>
        <p:nvSpPr>
          <p:cNvPr id="91" name="Google Shape;1257;p187">
            <a:extLst>
              <a:ext uri="{FF2B5EF4-FFF2-40B4-BE49-F238E27FC236}">
                <a16:creationId xmlns:a16="http://schemas.microsoft.com/office/drawing/2014/main" id="{17B1DC1D-47B3-A132-1B08-71C896AD7A78}"/>
              </a:ext>
            </a:extLst>
          </p:cNvPr>
          <p:cNvSpPr/>
          <p:nvPr/>
        </p:nvSpPr>
        <p:spPr>
          <a:xfrm>
            <a:off x="1222000" y="10357402"/>
            <a:ext cx="11498936" cy="731520"/>
          </a:xfrm>
          <a:prstGeom prst="rect">
            <a:avLst/>
          </a:prstGeom>
          <a:solidFill>
            <a:srgbClr val="F8ACAC"/>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Service Proof-o</a:t>
            </a:r>
            <a:r>
              <a:rPr lang="en-US" sz="4800" b="1">
                <a:solidFill>
                  <a:schemeClr val="bg2">
                    <a:lumMod val="50000"/>
                  </a:schemeClr>
                </a:solidFill>
              </a:rPr>
              <a:t>f-Concept</a:t>
            </a:r>
            <a:endParaRPr sz="4800" b="1">
              <a:solidFill>
                <a:schemeClr val="bg2">
                  <a:lumMod val="50000"/>
                </a:schemeClr>
              </a:solidFill>
            </a:endParaRPr>
          </a:p>
        </p:txBody>
      </p:sp>
      <p:sp>
        <p:nvSpPr>
          <p:cNvPr id="92" name="Google Shape;1258;p187">
            <a:extLst>
              <a:ext uri="{FF2B5EF4-FFF2-40B4-BE49-F238E27FC236}">
                <a16:creationId xmlns:a16="http://schemas.microsoft.com/office/drawing/2014/main" id="{98BD5378-D8AE-9CBB-F8D0-BB25E9E75B1B}"/>
              </a:ext>
            </a:extLst>
          </p:cNvPr>
          <p:cNvSpPr/>
          <p:nvPr/>
        </p:nvSpPr>
        <p:spPr>
          <a:xfrm>
            <a:off x="1222000" y="6747776"/>
            <a:ext cx="11498936"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Performance Dashboard</a:t>
            </a:r>
            <a:endParaRPr sz="4800" b="1">
              <a:solidFill>
                <a:schemeClr val="bg2">
                  <a:lumMod val="50000"/>
                </a:schemeClr>
              </a:solidFill>
            </a:endParaRPr>
          </a:p>
        </p:txBody>
      </p:sp>
      <p:sp>
        <p:nvSpPr>
          <p:cNvPr id="93" name="Google Shape;1259;p187">
            <a:extLst>
              <a:ext uri="{FF2B5EF4-FFF2-40B4-BE49-F238E27FC236}">
                <a16:creationId xmlns:a16="http://schemas.microsoft.com/office/drawing/2014/main" id="{5FB1C9DE-7E1D-A505-C6A8-AF4A61E38526}"/>
              </a:ext>
            </a:extLst>
          </p:cNvPr>
          <p:cNvSpPr/>
          <p:nvPr/>
        </p:nvSpPr>
        <p:spPr>
          <a:xfrm>
            <a:off x="1222000" y="9275938"/>
            <a:ext cx="8684000" cy="731520"/>
          </a:xfrm>
          <a:prstGeom prst="rect">
            <a:avLst/>
          </a:prstGeom>
          <a:solidFill>
            <a:srgbClr val="F2A56F"/>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Vendor-Optimized Workflow</a:t>
            </a:r>
            <a:endParaRPr sz="4800" b="1">
              <a:solidFill>
                <a:schemeClr val="bg2">
                  <a:lumMod val="50000"/>
                </a:schemeClr>
              </a:solidFill>
            </a:endParaRPr>
          </a:p>
        </p:txBody>
      </p:sp>
      <p:grpSp>
        <p:nvGrpSpPr>
          <p:cNvPr id="94" name="Group 93">
            <a:extLst>
              <a:ext uri="{FF2B5EF4-FFF2-40B4-BE49-F238E27FC236}">
                <a16:creationId xmlns:a16="http://schemas.microsoft.com/office/drawing/2014/main" id="{11F78511-609B-B3E4-DFAD-16E5DA3A8914}"/>
              </a:ext>
            </a:extLst>
          </p:cNvPr>
          <p:cNvGrpSpPr/>
          <p:nvPr/>
        </p:nvGrpSpPr>
        <p:grpSpPr>
          <a:xfrm>
            <a:off x="1219200" y="4964977"/>
            <a:ext cx="11498936" cy="731514"/>
            <a:chOff x="9742300" y="2859240"/>
            <a:chExt cx="3731000" cy="274073"/>
          </a:xfrm>
        </p:grpSpPr>
        <p:sp>
          <p:nvSpPr>
            <p:cNvPr id="95" name="Google Shape;1250;p187">
              <a:extLst>
                <a:ext uri="{FF2B5EF4-FFF2-40B4-BE49-F238E27FC236}">
                  <a16:creationId xmlns:a16="http://schemas.microsoft.com/office/drawing/2014/main" id="{F422FECA-EB26-72F1-F113-AB2C1CC31D5D}"/>
                </a:ext>
              </a:extLst>
            </p:cNvPr>
            <p:cNvSpPr/>
            <p:nvPr/>
          </p:nvSpPr>
          <p:spPr>
            <a:xfrm>
              <a:off x="9746875" y="2859240"/>
              <a:ext cx="1908550" cy="270900"/>
            </a:xfrm>
            <a:prstGeom prst="rect">
              <a:avLst/>
            </a:prstGeom>
            <a:solidFill>
              <a:srgbClr val="93C47D"/>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6" name="Google Shape;1250;p187">
              <a:extLst>
                <a:ext uri="{FF2B5EF4-FFF2-40B4-BE49-F238E27FC236}">
                  <a16:creationId xmlns:a16="http://schemas.microsoft.com/office/drawing/2014/main" id="{0CF5DF16-AD40-47C2-372E-852EC14496D5}"/>
                </a:ext>
              </a:extLst>
            </p:cNvPr>
            <p:cNvSpPr/>
            <p:nvPr/>
          </p:nvSpPr>
          <p:spPr>
            <a:xfrm>
              <a:off x="11612375" y="2859240"/>
              <a:ext cx="1860925" cy="270900"/>
            </a:xfrm>
            <a:prstGeom prst="rect">
              <a:avLst/>
            </a:prstGeom>
            <a:solidFill>
              <a:srgbClr val="3C7BB5"/>
            </a:solidFill>
            <a:ln w="9525" cap="flat" cmpd="sng">
              <a:noFill/>
              <a:prstDash val="solid"/>
              <a:round/>
              <a:headEnd type="none" w="sm" len="sm"/>
              <a:tailEnd type="none" w="sm" len="sm"/>
            </a:ln>
          </p:spPr>
          <p:txBody>
            <a:bodyPr spcFirstLastPara="1" wrap="square" lIns="182850" tIns="182850" rIns="182850" bIns="182850" anchor="ctr" anchorCtr="0">
              <a:noAutofit/>
            </a:bodyPr>
            <a:lstStyle/>
            <a:p>
              <a:pPr algn="ctr"/>
              <a:endParaRPr sz="4800" b="1">
                <a:solidFill>
                  <a:schemeClr val="bg2">
                    <a:lumMod val="50000"/>
                  </a:schemeClr>
                </a:solidFill>
              </a:endParaRPr>
            </a:p>
          </p:txBody>
        </p:sp>
        <p:sp>
          <p:nvSpPr>
            <p:cNvPr id="97" name="Google Shape;1250;p187">
              <a:extLst>
                <a:ext uri="{FF2B5EF4-FFF2-40B4-BE49-F238E27FC236}">
                  <a16:creationId xmlns:a16="http://schemas.microsoft.com/office/drawing/2014/main" id="{281B1D8A-98E1-6475-2A19-4B29DDC8D73E}"/>
                </a:ext>
              </a:extLst>
            </p:cNvPr>
            <p:cNvSpPr/>
            <p:nvPr/>
          </p:nvSpPr>
          <p:spPr>
            <a:xfrm>
              <a:off x="9742300" y="2862413"/>
              <a:ext cx="3731000" cy="270900"/>
            </a:xfrm>
            <a:prstGeom prst="rect">
              <a:avLst/>
            </a:prstGeom>
            <a:no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RPM Business &amp; </a:t>
              </a:r>
              <a:r>
                <a:rPr lang="en" sz="4800" b="1">
                  <a:solidFill>
                    <a:schemeClr val="bg2">
                      <a:lumMod val="20000"/>
                      <a:lumOff val="80000"/>
                    </a:schemeClr>
                  </a:solidFill>
                </a:rPr>
                <a:t>Clinical Case..</a:t>
              </a:r>
              <a:endParaRPr sz="4800" b="1">
                <a:solidFill>
                  <a:schemeClr val="bg2">
                    <a:lumMod val="20000"/>
                    <a:lumOff val="80000"/>
                  </a:schemeClr>
                </a:solidFill>
              </a:endParaRPr>
            </a:p>
          </p:txBody>
        </p:sp>
      </p:grpSp>
      <p:pic>
        <p:nvPicPr>
          <p:cNvPr id="98" name="Picture 97">
            <a:extLst>
              <a:ext uri="{FF2B5EF4-FFF2-40B4-BE49-F238E27FC236}">
                <a16:creationId xmlns:a16="http://schemas.microsoft.com/office/drawing/2014/main" id="{064C7D97-7C5C-3A95-0BB1-4A6E0B09AA39}"/>
              </a:ext>
            </a:extLst>
          </p:cNvPr>
          <p:cNvPicPr>
            <a:picLocks noChangeAspect="1"/>
          </p:cNvPicPr>
          <p:nvPr/>
        </p:nvPicPr>
        <p:blipFill>
          <a:blip r:embed="rId2"/>
          <a:stretch>
            <a:fillRect/>
          </a:stretch>
        </p:blipFill>
        <p:spPr>
          <a:xfrm>
            <a:off x="13563600" y="4071029"/>
            <a:ext cx="8891956" cy="1885162"/>
          </a:xfrm>
          <a:prstGeom prst="rect">
            <a:avLst/>
          </a:prstGeom>
        </p:spPr>
      </p:pic>
      <p:pic>
        <p:nvPicPr>
          <p:cNvPr id="100" name="Picture 99">
            <a:extLst>
              <a:ext uri="{FF2B5EF4-FFF2-40B4-BE49-F238E27FC236}">
                <a16:creationId xmlns:a16="http://schemas.microsoft.com/office/drawing/2014/main" id="{C596A0F3-7B30-4557-CEC5-62A7ABA6E0F4}"/>
              </a:ext>
            </a:extLst>
          </p:cNvPr>
          <p:cNvPicPr>
            <a:picLocks noChangeAspect="1"/>
          </p:cNvPicPr>
          <p:nvPr/>
        </p:nvPicPr>
        <p:blipFill>
          <a:blip r:embed="rId3"/>
          <a:stretch>
            <a:fillRect/>
          </a:stretch>
        </p:blipFill>
        <p:spPr>
          <a:xfrm>
            <a:off x="13563603" y="6200582"/>
            <a:ext cx="2862506" cy="1737360"/>
          </a:xfrm>
          <a:prstGeom prst="rect">
            <a:avLst/>
          </a:prstGeom>
        </p:spPr>
      </p:pic>
      <p:pic>
        <p:nvPicPr>
          <p:cNvPr id="106" name="Picture 105">
            <a:extLst>
              <a:ext uri="{FF2B5EF4-FFF2-40B4-BE49-F238E27FC236}">
                <a16:creationId xmlns:a16="http://schemas.microsoft.com/office/drawing/2014/main" id="{C4A97947-96D7-A3A0-7DD2-272747A8E9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56344" y="10323576"/>
            <a:ext cx="6103256" cy="1792224"/>
          </a:xfrm>
          <a:prstGeom prst="rect">
            <a:avLst/>
          </a:prstGeom>
        </p:spPr>
      </p:pic>
      <p:sp>
        <p:nvSpPr>
          <p:cNvPr id="4" name="Google Shape;2721;p149">
            <a:extLst>
              <a:ext uri="{FF2B5EF4-FFF2-40B4-BE49-F238E27FC236}">
                <a16:creationId xmlns:a16="http://schemas.microsoft.com/office/drawing/2014/main" id="{60965498-6EB3-4E77-CCCA-6BA988A08369}"/>
              </a:ext>
            </a:extLst>
          </p:cNvPr>
          <p:cNvSpPr/>
          <p:nvPr/>
        </p:nvSpPr>
        <p:spPr>
          <a:xfrm>
            <a:off x="13632544" y="8279260"/>
            <a:ext cx="2871668" cy="1747972"/>
          </a:xfrm>
          <a:prstGeom prst="roundRect">
            <a:avLst>
              <a:gd name="adj" fmla="val 16667"/>
            </a:avLst>
          </a:prstGeom>
          <a:gradFill>
            <a:gsLst>
              <a:gs pos="0">
                <a:srgbClr val="352A86"/>
              </a:gs>
              <a:gs pos="48000">
                <a:srgbClr val="594AC6"/>
              </a:gs>
              <a:gs pos="100000">
                <a:srgbClr val="9990DC"/>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Technology</a:t>
            </a:r>
            <a:endParaRPr sz="4400"/>
          </a:p>
        </p:txBody>
      </p:sp>
      <p:sp>
        <p:nvSpPr>
          <p:cNvPr id="5" name="Google Shape;2722;p149">
            <a:extLst>
              <a:ext uri="{FF2B5EF4-FFF2-40B4-BE49-F238E27FC236}">
                <a16:creationId xmlns:a16="http://schemas.microsoft.com/office/drawing/2014/main" id="{17E584C6-8F3C-35ED-3A12-5256B81DB590}"/>
              </a:ext>
            </a:extLst>
          </p:cNvPr>
          <p:cNvSpPr/>
          <p:nvPr/>
        </p:nvSpPr>
        <p:spPr>
          <a:xfrm>
            <a:off x="16641686" y="8279260"/>
            <a:ext cx="2871668" cy="1747972"/>
          </a:xfrm>
          <a:prstGeom prst="roundRect">
            <a:avLst>
              <a:gd name="adj" fmla="val 16667"/>
            </a:avLst>
          </a:prstGeom>
          <a:gradFill>
            <a:gsLst>
              <a:gs pos="0">
                <a:srgbClr val="B10F96"/>
              </a:gs>
              <a:gs pos="48000">
                <a:srgbClr val="EE38D0"/>
              </a:gs>
              <a:gs pos="100000">
                <a:srgbClr val="F484E1"/>
              </a:gs>
            </a:gsLst>
            <a:lin ang="16200000" scaled="0"/>
          </a:gradFill>
          <a:ln>
            <a:noFill/>
          </a:ln>
        </p:spPr>
        <p:txBody>
          <a:bodyPr spcFirstLastPara="1" wrap="square" lIns="0" tIns="91400" rIns="0" bIns="91400" anchor="ctr" anchorCtr="0">
            <a:noAutofit/>
          </a:bodyPr>
          <a:lstStyle/>
          <a:p>
            <a:pPr algn="ctr">
              <a:buClr>
                <a:srgbClr val="FFFFFF"/>
              </a:buClr>
              <a:buSzPts val="3200"/>
            </a:pPr>
            <a:r>
              <a:rPr lang="en-US" sz="4400">
                <a:solidFill>
                  <a:srgbClr val="FFFFFF"/>
                </a:solidFill>
                <a:latin typeface="Calibri"/>
                <a:ea typeface="Calibri"/>
                <a:cs typeface="Calibri"/>
                <a:sym typeface="Calibri"/>
              </a:rPr>
              <a:t>Operatio-</a:t>
            </a:r>
            <a:br>
              <a:rPr lang="en-US" sz="4400">
                <a:solidFill>
                  <a:srgbClr val="FFFFFF"/>
                </a:solidFill>
                <a:latin typeface="Calibri"/>
                <a:ea typeface="Calibri"/>
                <a:cs typeface="Calibri"/>
                <a:sym typeface="Calibri"/>
              </a:rPr>
            </a:br>
            <a:r>
              <a:rPr lang="en-US" sz="4400">
                <a:solidFill>
                  <a:srgbClr val="FFFFFF"/>
                </a:solidFill>
                <a:latin typeface="Calibri"/>
                <a:ea typeface="Calibri"/>
                <a:cs typeface="Calibri"/>
                <a:sym typeface="Calibri"/>
              </a:rPr>
              <a:t>nalization</a:t>
            </a:r>
            <a:endParaRPr sz="4400"/>
          </a:p>
        </p:txBody>
      </p:sp>
      <p:sp>
        <p:nvSpPr>
          <p:cNvPr id="8" name="Google Shape;1259;p187">
            <a:extLst>
              <a:ext uri="{FF2B5EF4-FFF2-40B4-BE49-F238E27FC236}">
                <a16:creationId xmlns:a16="http://schemas.microsoft.com/office/drawing/2014/main" id="{004BB998-9304-7AEF-C3C6-B4503B21E69A}"/>
              </a:ext>
            </a:extLst>
          </p:cNvPr>
          <p:cNvSpPr/>
          <p:nvPr/>
        </p:nvSpPr>
        <p:spPr>
          <a:xfrm>
            <a:off x="9906000" y="9294088"/>
            <a:ext cx="2812136" cy="731520"/>
          </a:xfrm>
          <a:prstGeom prst="rect">
            <a:avLst/>
          </a:prstGeom>
          <a:solidFill>
            <a:srgbClr val="EE38D0"/>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algn="ctr"/>
            <a:r>
              <a:rPr lang="en" sz="4800" b="1">
                <a:solidFill>
                  <a:schemeClr val="bg2">
                    <a:lumMod val="50000"/>
                  </a:schemeClr>
                </a:solidFill>
              </a:rPr>
              <a:t>Staffing</a:t>
            </a:r>
            <a:endParaRPr sz="4800" b="1">
              <a:solidFill>
                <a:schemeClr val="bg2">
                  <a:lumMod val="50000"/>
                </a:schemeClr>
              </a:solidFill>
            </a:endParaRPr>
          </a:p>
        </p:txBody>
      </p:sp>
      <p:sp>
        <p:nvSpPr>
          <p:cNvPr id="10" name="Footer Placeholder 2">
            <a:extLst>
              <a:ext uri="{FF2B5EF4-FFF2-40B4-BE49-F238E27FC236}">
                <a16:creationId xmlns:a16="http://schemas.microsoft.com/office/drawing/2014/main" id="{95C5D98A-5BB9-25FE-160F-246E4F543EBF}"/>
              </a:ext>
            </a:extLst>
          </p:cNvPr>
          <p:cNvSpPr txBox="1">
            <a:spLocks/>
          </p:cNvSpPr>
          <p:nvPr/>
        </p:nvSpPr>
        <p:spPr>
          <a:xfrm>
            <a:off x="5791200" y="12985750"/>
            <a:ext cx="1291590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t>(c) 2018-2025 by Ingenium Consulting Group, Inc.</a:t>
            </a:r>
          </a:p>
        </p:txBody>
      </p:sp>
    </p:spTree>
    <p:extLst>
      <p:ext uri="{BB962C8B-B14F-4D97-AF65-F5344CB8AC3E}">
        <p14:creationId xmlns:p14="http://schemas.microsoft.com/office/powerpoint/2010/main" val="1357442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par>
                                <p:cTn id="12" presetID="10" presetClass="entr" presetSubtype="0" fill="hold" nodeType="withEffect">
                                  <p:stCondLst>
                                    <p:cond delay="500"/>
                                  </p:stCondLst>
                                  <p:childTnLst>
                                    <p:set>
                                      <p:cBhvr>
                                        <p:cTn id="13" dur="1" fill="hold">
                                          <p:stCondLst>
                                            <p:cond delay="0"/>
                                          </p:stCondLst>
                                        </p:cTn>
                                        <p:tgtEl>
                                          <p:spTgt spid="94"/>
                                        </p:tgtEl>
                                        <p:attrNameLst>
                                          <p:attrName>style.visibility</p:attrName>
                                        </p:attrNameLst>
                                      </p:cBhvr>
                                      <p:to>
                                        <p:strVal val="visible"/>
                                      </p:to>
                                    </p:set>
                                    <p:animEffect transition="in" filter="fade">
                                      <p:cBhvr>
                                        <p:cTn id="14" dur="500"/>
                                        <p:tgtEl>
                                          <p:spTgt spid="94"/>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250"/>
                                        <p:tgtEl>
                                          <p:spTgt spid="89"/>
                                        </p:tgtEl>
                                      </p:cBhvr>
                                    </p:animEffect>
                                  </p:childTnLst>
                                </p:cTn>
                              </p:par>
                            </p:childTnLst>
                          </p:cTn>
                        </p:par>
                        <p:par>
                          <p:cTn id="37" fill="hold">
                            <p:stCondLst>
                              <p:cond delay="4250"/>
                            </p:stCondLst>
                            <p:childTnLst>
                              <p:par>
                                <p:cTn id="38" presetID="10"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250"/>
                                        <p:tgtEl>
                                          <p:spTgt spid="93"/>
                                        </p:tgtEl>
                                      </p:cBhvr>
                                    </p:animEffect>
                                  </p:childTnLst>
                                </p:cTn>
                              </p:par>
                            </p:childTnLst>
                          </p:cTn>
                        </p:par>
                        <p:par>
                          <p:cTn id="45" fill="hold">
                            <p:stCondLst>
                              <p:cond delay="475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50"/>
                                        <p:tgtEl>
                                          <p:spTgt spid="5"/>
                                        </p:tgtEl>
                                      </p:cBhvr>
                                    </p:animEffect>
                                  </p:childTnLst>
                                </p:cTn>
                              </p:par>
                            </p:childTnLst>
                          </p:cTn>
                        </p:par>
                        <p:par>
                          <p:cTn id="53" fill="hold">
                            <p:stCondLst>
                              <p:cond delay="5250"/>
                            </p:stCondLst>
                            <p:childTnLst>
                              <p:par>
                                <p:cTn id="54" presetID="10" presetClass="entr" presetSubtype="0" fill="hold" grpId="0" nodeType="after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fade">
                                      <p:cBhvr>
                                        <p:cTn id="56" dur="250"/>
                                        <p:tgtEl>
                                          <p:spTgt spid="91"/>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250"/>
                                        <p:tgtEl>
                                          <p:spTgt spid="88"/>
                                        </p:tgtEl>
                                      </p:cBhvr>
                                    </p:animEffect>
                                  </p:childTnLst>
                                </p:cTn>
                              </p:par>
                            </p:childTnLst>
                          </p:cTn>
                        </p:par>
                        <p:par>
                          <p:cTn id="61" fill="hold">
                            <p:stCondLst>
                              <p:cond delay="5750"/>
                            </p:stCondLst>
                            <p:childTnLst>
                              <p:par>
                                <p:cTn id="62" presetID="10" presetClass="entr" presetSubtype="0" fill="hold" nodeType="after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fade">
                                      <p:cBhvr>
                                        <p:cTn id="64" dur="2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4" grpId="0" animBg="1"/>
      <p:bldP spid="5"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5">
          <a:extLst>
            <a:ext uri="{FF2B5EF4-FFF2-40B4-BE49-F238E27FC236}">
              <a16:creationId xmlns:a16="http://schemas.microsoft.com/office/drawing/2014/main" id="{6DD2D353-E96F-CD99-860A-E0755A0A01C2}"/>
            </a:ext>
          </a:extLst>
        </p:cNvPr>
        <p:cNvGrpSpPr/>
        <p:nvPr/>
      </p:nvGrpSpPr>
      <p:grpSpPr>
        <a:xfrm>
          <a:off x="0" y="0"/>
          <a:ext cx="0" cy="0"/>
          <a:chOff x="0" y="0"/>
          <a:chExt cx="0" cy="0"/>
        </a:xfrm>
      </p:grpSpPr>
      <p:cxnSp>
        <p:nvCxnSpPr>
          <p:cNvPr id="287" name="Google Shape;287;g331cead4c77_0_0">
            <a:extLst>
              <a:ext uri="{FF2B5EF4-FFF2-40B4-BE49-F238E27FC236}">
                <a16:creationId xmlns:a16="http://schemas.microsoft.com/office/drawing/2014/main" id="{8EC4B161-623A-D6A4-D700-F117DEEE7C25}"/>
              </a:ext>
            </a:extLst>
          </p:cNvPr>
          <p:cNvCxnSpPr/>
          <p:nvPr/>
        </p:nvCxnSpPr>
        <p:spPr>
          <a:xfrm>
            <a:off x="1004300" y="13400626"/>
            <a:ext cx="22407000" cy="5400"/>
          </a:xfrm>
          <a:prstGeom prst="straightConnector1">
            <a:avLst/>
          </a:prstGeom>
          <a:noFill/>
          <a:ln w="38100" cap="flat" cmpd="sng">
            <a:solidFill>
              <a:srgbClr val="ED8006"/>
            </a:solidFill>
            <a:prstDash val="solid"/>
            <a:round/>
            <a:headEnd type="none" w="med" len="med"/>
            <a:tailEnd type="none" w="med" len="med"/>
          </a:ln>
        </p:spPr>
      </p:cxnSp>
      <p:sp>
        <p:nvSpPr>
          <p:cNvPr id="288" name="Google Shape;288;g331cead4c77_0_0">
            <a:extLst>
              <a:ext uri="{FF2B5EF4-FFF2-40B4-BE49-F238E27FC236}">
                <a16:creationId xmlns:a16="http://schemas.microsoft.com/office/drawing/2014/main" id="{B410573F-B293-73FE-97F5-33AED93112ED}"/>
              </a:ext>
            </a:extLst>
          </p:cNvPr>
          <p:cNvSpPr txBox="1">
            <a:spLocks noGrp="1"/>
          </p:cNvSpPr>
          <p:nvPr>
            <p:ph type="title"/>
          </p:nvPr>
        </p:nvSpPr>
        <p:spPr>
          <a:xfrm>
            <a:off x="119240" y="967850"/>
            <a:ext cx="24122520" cy="2086800"/>
          </a:xfrm>
          <a:prstGeom prst="rect">
            <a:avLst/>
          </a:prstGeom>
          <a:solidFill>
            <a:srgbClr val="183351"/>
          </a:solidFill>
          <a:ln>
            <a:noFill/>
          </a:ln>
        </p:spPr>
        <p:txBody>
          <a:bodyPr spcFirstLastPara="1" wrap="square" lIns="182850" tIns="91400" rIns="182850" bIns="91400" anchor="ctr" anchorCtr="0">
            <a:normAutofit/>
          </a:bodyPr>
          <a:lstStyle/>
          <a:p>
            <a:pPr>
              <a:buSzPts val="1100"/>
            </a:pPr>
            <a:r>
              <a:rPr lang="en-US"/>
              <a:t> </a:t>
            </a:r>
            <a:endParaRPr/>
          </a:p>
        </p:txBody>
      </p:sp>
      <p:sp>
        <p:nvSpPr>
          <p:cNvPr id="289" name="Google Shape;289;g331cead4c77_0_0">
            <a:extLst>
              <a:ext uri="{FF2B5EF4-FFF2-40B4-BE49-F238E27FC236}">
                <a16:creationId xmlns:a16="http://schemas.microsoft.com/office/drawing/2014/main" id="{9AD6F8A9-07A7-A4E1-0524-D1283EEFDC8A}"/>
              </a:ext>
            </a:extLst>
          </p:cNvPr>
          <p:cNvSpPr txBox="1"/>
          <p:nvPr/>
        </p:nvSpPr>
        <p:spPr>
          <a:xfrm>
            <a:off x="6522022" y="1112994"/>
            <a:ext cx="12196828" cy="867869"/>
          </a:xfrm>
          <a:prstGeom prst="rect">
            <a:avLst/>
          </a:prstGeom>
          <a:noFill/>
          <a:ln>
            <a:noFill/>
          </a:ln>
        </p:spPr>
        <p:txBody>
          <a:bodyPr spcFirstLastPara="1" wrap="square" lIns="182850" tIns="182850" rIns="182850" bIns="182850" anchor="t" anchorCtr="0">
            <a:spAutoFit/>
          </a:bodyPr>
          <a:lstStyle/>
          <a:p>
            <a:pPr>
              <a:lnSpc>
                <a:spcPct val="90000"/>
              </a:lnSpc>
            </a:pPr>
            <a:r>
              <a:rPr lang="en-US" sz="3600">
                <a:solidFill>
                  <a:srgbClr val="00A496"/>
                </a:solidFill>
                <a:latin typeface="Rubik Medium"/>
                <a:ea typeface="Rubik Medium"/>
                <a:cs typeface="Rubik Medium"/>
                <a:sym typeface="Rubik Medium"/>
              </a:rPr>
              <a:t>Telehealth Tuesday Collections</a:t>
            </a:r>
            <a:endParaRPr sz="3600">
              <a:solidFill>
                <a:srgbClr val="00A496"/>
              </a:solidFill>
              <a:latin typeface="Rubik"/>
              <a:ea typeface="Rubik"/>
              <a:cs typeface="Rubik"/>
              <a:sym typeface="Rubik"/>
            </a:endParaRPr>
          </a:p>
        </p:txBody>
      </p:sp>
      <p:sp>
        <p:nvSpPr>
          <p:cNvPr id="290" name="Google Shape;290;g331cead4c77_0_0">
            <a:extLst>
              <a:ext uri="{FF2B5EF4-FFF2-40B4-BE49-F238E27FC236}">
                <a16:creationId xmlns:a16="http://schemas.microsoft.com/office/drawing/2014/main" id="{7C926799-73FF-59AA-C231-AFD93D79C340}"/>
              </a:ext>
            </a:extLst>
          </p:cNvPr>
          <p:cNvSpPr txBox="1"/>
          <p:nvPr/>
        </p:nvSpPr>
        <p:spPr>
          <a:xfrm>
            <a:off x="2303300" y="10343168"/>
            <a:ext cx="4726200" cy="941400"/>
          </a:xfrm>
          <a:prstGeom prst="rect">
            <a:avLst/>
          </a:prstGeom>
          <a:noFill/>
          <a:ln>
            <a:noFill/>
          </a:ln>
        </p:spPr>
        <p:txBody>
          <a:bodyPr spcFirstLastPara="1" wrap="square" lIns="182850" tIns="182850" rIns="182850" bIns="182850" anchor="t" anchorCtr="0">
            <a:noAutofit/>
          </a:bodyPr>
          <a:lstStyle/>
          <a:p>
            <a:pPr algn="ctr"/>
            <a:endParaRPr sz="2800" b="1">
              <a:solidFill>
                <a:srgbClr val="183351"/>
              </a:solidFill>
              <a:latin typeface="Rubik"/>
              <a:ea typeface="Rubik"/>
              <a:cs typeface="Rubik"/>
              <a:sym typeface="Rubik"/>
            </a:endParaRPr>
          </a:p>
        </p:txBody>
      </p:sp>
      <p:pic>
        <p:nvPicPr>
          <p:cNvPr id="291" name="Google Shape;291;g331cead4c77_0_0">
            <a:extLst>
              <a:ext uri="{FF2B5EF4-FFF2-40B4-BE49-F238E27FC236}">
                <a16:creationId xmlns:a16="http://schemas.microsoft.com/office/drawing/2014/main" id="{04F09C7E-38E4-C418-04B0-DFB210ED0F40}"/>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334" y="1096850"/>
            <a:ext cx="4968816" cy="1828800"/>
          </a:xfrm>
          <a:prstGeom prst="rect">
            <a:avLst/>
          </a:prstGeom>
          <a:noFill/>
          <a:ln>
            <a:noFill/>
          </a:ln>
        </p:spPr>
      </p:pic>
      <p:sp>
        <p:nvSpPr>
          <p:cNvPr id="292" name="Google Shape;292;g331cead4c77_0_0">
            <a:extLst>
              <a:ext uri="{FF2B5EF4-FFF2-40B4-BE49-F238E27FC236}">
                <a16:creationId xmlns:a16="http://schemas.microsoft.com/office/drawing/2014/main" id="{D5890979-F819-53E4-CD74-7F639F2758C6}"/>
              </a:ext>
            </a:extLst>
          </p:cNvPr>
          <p:cNvSpPr txBox="1"/>
          <p:nvPr/>
        </p:nvSpPr>
        <p:spPr>
          <a:xfrm>
            <a:off x="6477322" y="1667251"/>
            <a:ext cx="16879528" cy="1172568"/>
          </a:xfrm>
          <a:prstGeom prst="rect">
            <a:avLst/>
          </a:prstGeom>
          <a:noFill/>
          <a:ln>
            <a:noFill/>
          </a:ln>
        </p:spPr>
        <p:txBody>
          <a:bodyPr spcFirstLastPara="1" wrap="square" lIns="182850" tIns="182850" rIns="182850" bIns="182850" anchor="t" anchorCtr="0">
            <a:spAutoFit/>
          </a:bodyPr>
          <a:lstStyle/>
          <a:p>
            <a:pPr>
              <a:lnSpc>
                <a:spcPct val="90000"/>
              </a:lnSpc>
              <a:buClr>
                <a:schemeClr val="dk1"/>
              </a:buClr>
              <a:buSzPts val="1100"/>
            </a:pPr>
            <a:r>
              <a:rPr lang="en-US" sz="5800">
                <a:solidFill>
                  <a:schemeClr val="lt1"/>
                </a:solidFill>
                <a:latin typeface="Rubik Medium"/>
                <a:ea typeface="Rubik Medium"/>
                <a:cs typeface="Rubik Medium"/>
                <a:sym typeface="Rubik Medium"/>
              </a:rPr>
              <a:t>Remote Physiological Monitoring (RPM)</a:t>
            </a:r>
            <a:endParaRPr sz="5800">
              <a:solidFill>
                <a:schemeClr val="lt1"/>
              </a:solidFill>
              <a:latin typeface="Rubik Medium"/>
              <a:ea typeface="Rubik Medium"/>
              <a:cs typeface="Rubik Medium"/>
              <a:sym typeface="Rubik Medium"/>
            </a:endParaRPr>
          </a:p>
        </p:txBody>
      </p:sp>
      <p:cxnSp>
        <p:nvCxnSpPr>
          <p:cNvPr id="293" name="Google Shape;293;g331cead4c77_0_0">
            <a:extLst>
              <a:ext uri="{FF2B5EF4-FFF2-40B4-BE49-F238E27FC236}">
                <a16:creationId xmlns:a16="http://schemas.microsoft.com/office/drawing/2014/main" id="{FBBFBE12-D353-D5AC-47AA-1930F0E0AEE5}"/>
              </a:ext>
            </a:extLst>
          </p:cNvPr>
          <p:cNvCxnSpPr/>
          <p:nvPr/>
        </p:nvCxnSpPr>
        <p:spPr>
          <a:xfrm>
            <a:off x="6096000" y="967850"/>
            <a:ext cx="39600" cy="2277000"/>
          </a:xfrm>
          <a:prstGeom prst="straightConnector1">
            <a:avLst/>
          </a:prstGeom>
          <a:noFill/>
          <a:ln w="38100" cap="flat" cmpd="sng">
            <a:solidFill>
              <a:schemeClr val="lt1"/>
            </a:solidFill>
            <a:prstDash val="solid"/>
            <a:round/>
            <a:headEnd type="none" w="med" len="med"/>
            <a:tailEnd type="none" w="med" len="med"/>
          </a:ln>
        </p:spPr>
      </p:cxnSp>
      <p:grpSp>
        <p:nvGrpSpPr>
          <p:cNvPr id="6" name="Group 5">
            <a:extLst>
              <a:ext uri="{FF2B5EF4-FFF2-40B4-BE49-F238E27FC236}">
                <a16:creationId xmlns:a16="http://schemas.microsoft.com/office/drawing/2014/main" id="{8B464F5B-9EAB-CA58-7DF6-302BF454F731}"/>
              </a:ext>
            </a:extLst>
          </p:cNvPr>
          <p:cNvGrpSpPr/>
          <p:nvPr/>
        </p:nvGrpSpPr>
        <p:grpSpPr>
          <a:xfrm>
            <a:off x="121920" y="3488152"/>
            <a:ext cx="6080380" cy="3916129"/>
            <a:chOff x="121920" y="3488152"/>
            <a:chExt cx="6080380" cy="3916129"/>
          </a:xfrm>
        </p:grpSpPr>
        <p:sp>
          <p:nvSpPr>
            <p:cNvPr id="294" name="Google Shape;294;g331cead4c77_0_0">
              <a:extLst>
                <a:ext uri="{FF2B5EF4-FFF2-40B4-BE49-F238E27FC236}">
                  <a16:creationId xmlns:a16="http://schemas.microsoft.com/office/drawing/2014/main" id="{7BF15F24-2959-2C7C-8E19-B883F8DA73C9}"/>
                </a:ext>
              </a:extLst>
            </p:cNvPr>
            <p:cNvSpPr txBox="1"/>
            <p:nvPr/>
          </p:nvSpPr>
          <p:spPr>
            <a:xfrm>
              <a:off x="121920" y="6345281"/>
              <a:ext cx="6080380" cy="1059000"/>
            </a:xfrm>
            <a:prstGeom prst="rect">
              <a:avLst/>
            </a:prstGeom>
            <a:noFill/>
            <a:ln>
              <a:noFill/>
            </a:ln>
          </p:spPr>
          <p:txBody>
            <a:bodyPr spcFirstLastPara="1" wrap="square" lIns="0" tIns="182850" rIns="0" bIns="182850" anchor="t" anchorCtr="0">
              <a:noAutofit/>
            </a:bodyPr>
            <a:lstStyle/>
            <a:p>
              <a:pPr algn="ctr">
                <a:buClr>
                  <a:schemeClr val="dk1"/>
                </a:buClr>
                <a:buSzPts val="1100"/>
              </a:pPr>
              <a:r>
                <a:rPr lang="en-US" sz="2800" b="1">
                  <a:solidFill>
                    <a:srgbClr val="193351"/>
                  </a:solidFill>
                  <a:latin typeface="Rubik"/>
                  <a:ea typeface="Rubik"/>
                  <a:cs typeface="Rubik"/>
                  <a:sym typeface="Rubik"/>
                </a:rPr>
                <a:t>Dashboard Medicine: RPM </a:t>
              </a:r>
              <a:br>
                <a:rPr lang="en-US" sz="2800" b="1">
                  <a:solidFill>
                    <a:srgbClr val="193351"/>
                  </a:solidFill>
                  <a:latin typeface="Rubik"/>
                  <a:ea typeface="Rubik"/>
                  <a:cs typeface="Rubik"/>
                  <a:sym typeface="Rubik"/>
                </a:rPr>
              </a:br>
              <a:r>
                <a:rPr lang="en-US" sz="2800" b="1">
                  <a:solidFill>
                    <a:srgbClr val="193351"/>
                  </a:solidFill>
                  <a:latin typeface="Rubik"/>
                  <a:ea typeface="Rubik"/>
                  <a:cs typeface="Rubik"/>
                  <a:sym typeface="Rubik"/>
                </a:rPr>
                <a:t>driving Engagement &amp; Outcomes</a:t>
              </a:r>
              <a:endParaRPr sz="2800" b="1">
                <a:solidFill>
                  <a:srgbClr val="193351"/>
                </a:solidFill>
                <a:latin typeface="Rubik"/>
                <a:ea typeface="Rubik"/>
                <a:cs typeface="Rubik"/>
                <a:sym typeface="Rubik"/>
              </a:endParaRPr>
            </a:p>
            <a:p>
              <a:pPr algn="ctr">
                <a:buClr>
                  <a:schemeClr val="dk1"/>
                </a:buClr>
                <a:buSzPts val="1100"/>
              </a:pPr>
              <a:endParaRPr sz="2800" b="1">
                <a:solidFill>
                  <a:srgbClr val="193351"/>
                </a:solidFill>
                <a:latin typeface="Rubik"/>
                <a:ea typeface="Rubik"/>
                <a:cs typeface="Rubik"/>
                <a:sym typeface="Rubik"/>
              </a:endParaRPr>
            </a:p>
          </p:txBody>
        </p:sp>
        <p:pic>
          <p:nvPicPr>
            <p:cNvPr id="299" name="Google Shape;299;g331cead4c77_0_0">
              <a:extLst>
                <a:ext uri="{FF2B5EF4-FFF2-40B4-BE49-F238E27FC236}">
                  <a16:creationId xmlns:a16="http://schemas.microsoft.com/office/drawing/2014/main" id="{0AAD9176-F0D3-C25A-9780-69320F3ADFD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t="149" b="159"/>
            <a:stretch/>
          </p:blipFill>
          <p:spPr>
            <a:xfrm>
              <a:off x="518349" y="3488152"/>
              <a:ext cx="5287522" cy="2846450"/>
            </a:xfrm>
            <a:prstGeom prst="rect">
              <a:avLst/>
            </a:prstGeom>
            <a:noFill/>
            <a:ln>
              <a:noFill/>
            </a:ln>
          </p:spPr>
        </p:pic>
      </p:grpSp>
      <p:grpSp>
        <p:nvGrpSpPr>
          <p:cNvPr id="3" name="Group 2">
            <a:extLst>
              <a:ext uri="{FF2B5EF4-FFF2-40B4-BE49-F238E27FC236}">
                <a16:creationId xmlns:a16="http://schemas.microsoft.com/office/drawing/2014/main" id="{C8FE15B2-F456-6FA9-7623-DFA051082034}"/>
              </a:ext>
            </a:extLst>
          </p:cNvPr>
          <p:cNvGrpSpPr/>
          <p:nvPr/>
        </p:nvGrpSpPr>
        <p:grpSpPr>
          <a:xfrm>
            <a:off x="6477322" y="3471190"/>
            <a:ext cx="5305645" cy="3936425"/>
            <a:chOff x="9530100" y="3800501"/>
            <a:chExt cx="5305645" cy="3936425"/>
          </a:xfrm>
        </p:grpSpPr>
        <p:sp>
          <p:nvSpPr>
            <p:cNvPr id="295" name="Google Shape;295;g331cead4c77_0_0">
              <a:extLst>
                <a:ext uri="{FF2B5EF4-FFF2-40B4-BE49-F238E27FC236}">
                  <a16:creationId xmlns:a16="http://schemas.microsoft.com/office/drawing/2014/main" id="{F24C0ED5-FAEE-537E-E93F-0DD8C994D712}"/>
                </a:ext>
              </a:extLst>
            </p:cNvPr>
            <p:cNvSpPr txBox="1"/>
            <p:nvPr/>
          </p:nvSpPr>
          <p:spPr>
            <a:xfrm>
              <a:off x="9530100" y="6677926"/>
              <a:ext cx="5287800" cy="1059000"/>
            </a:xfrm>
            <a:prstGeom prst="rect">
              <a:avLst/>
            </a:prstGeom>
            <a:noFill/>
            <a:ln>
              <a:noFill/>
            </a:ln>
          </p:spPr>
          <p:txBody>
            <a:bodyPr spcFirstLastPara="1" wrap="square" lIns="182850" tIns="182850" rIns="182850" bIns="182850" anchor="t" anchorCtr="0">
              <a:noAutofit/>
            </a:bodyPr>
            <a:lstStyle/>
            <a:p>
              <a:pPr algn="ctr">
                <a:buClr>
                  <a:schemeClr val="dk1"/>
                </a:buClr>
                <a:buSzPts val="1100"/>
              </a:pPr>
              <a:r>
                <a:rPr lang="en-US" sz="2800" b="1">
                  <a:solidFill>
                    <a:srgbClr val="193351"/>
                  </a:solidFill>
                  <a:latin typeface="Rubik"/>
                  <a:ea typeface="Rubik"/>
                  <a:cs typeface="Rubik"/>
                  <a:sym typeface="Rubik"/>
                </a:rPr>
                <a:t>5 Reasons </a:t>
              </a:r>
              <a:br>
                <a:rPr lang="en-US" sz="2800" b="1">
                  <a:solidFill>
                    <a:srgbClr val="193351"/>
                  </a:solidFill>
                  <a:latin typeface="Rubik"/>
                  <a:ea typeface="Rubik"/>
                  <a:cs typeface="Rubik"/>
                  <a:sym typeface="Rubik"/>
                </a:rPr>
              </a:br>
              <a:r>
                <a:rPr lang="en-US" sz="2800" b="1">
                  <a:solidFill>
                    <a:srgbClr val="193351"/>
                  </a:solidFill>
                  <a:latin typeface="Rubik"/>
                  <a:ea typeface="Rubik"/>
                  <a:cs typeface="Rubik"/>
                  <a:sym typeface="Rubik"/>
                </a:rPr>
                <a:t>Why RPM Programs Fail</a:t>
              </a:r>
              <a:endParaRPr sz="2800" b="1">
                <a:solidFill>
                  <a:srgbClr val="193351"/>
                </a:solidFill>
                <a:latin typeface="Rubik"/>
                <a:ea typeface="Rubik"/>
                <a:cs typeface="Rubik"/>
                <a:sym typeface="Rubik"/>
              </a:endParaRPr>
            </a:p>
          </p:txBody>
        </p:sp>
        <p:pic>
          <p:nvPicPr>
            <p:cNvPr id="300" name="Google Shape;300;g331cead4c77_0_0">
              <a:extLst>
                <a:ext uri="{FF2B5EF4-FFF2-40B4-BE49-F238E27FC236}">
                  <a16:creationId xmlns:a16="http://schemas.microsoft.com/office/drawing/2014/main" id="{CBAF8E5D-5B85-E810-EAA3-EA7E37CD98E5}"/>
                </a:ext>
              </a:extLst>
            </p:cNvPr>
            <p:cNvPicPr preferRelativeResize="0"/>
            <p:nvPr/>
          </p:nvPicPr>
          <p:blipFill rotWithShape="1">
            <a:blip r:embed="rId5">
              <a:alphaModFix/>
            </a:blip>
            <a:srcRect/>
            <a:stretch/>
          </p:blipFill>
          <p:spPr>
            <a:xfrm>
              <a:off x="9548255" y="3800501"/>
              <a:ext cx="5287490" cy="2846450"/>
            </a:xfrm>
            <a:prstGeom prst="rect">
              <a:avLst/>
            </a:prstGeom>
            <a:noFill/>
            <a:ln>
              <a:noFill/>
            </a:ln>
          </p:spPr>
        </p:pic>
      </p:grpSp>
      <p:grpSp>
        <p:nvGrpSpPr>
          <p:cNvPr id="5" name="Group 4">
            <a:extLst>
              <a:ext uri="{FF2B5EF4-FFF2-40B4-BE49-F238E27FC236}">
                <a16:creationId xmlns:a16="http://schemas.microsoft.com/office/drawing/2014/main" id="{C424BD65-8FA4-E76E-02A2-D3C94AA06924}"/>
              </a:ext>
            </a:extLst>
          </p:cNvPr>
          <p:cNvGrpSpPr/>
          <p:nvPr/>
        </p:nvGrpSpPr>
        <p:grpSpPr>
          <a:xfrm>
            <a:off x="18611550" y="3514389"/>
            <a:ext cx="5287800" cy="4198401"/>
            <a:chOff x="2702702" y="8451849"/>
            <a:chExt cx="5287800" cy="4198401"/>
          </a:xfrm>
        </p:grpSpPr>
        <p:sp>
          <p:nvSpPr>
            <p:cNvPr id="296" name="Google Shape;296;g331cead4c77_0_0">
              <a:extLst>
                <a:ext uri="{FF2B5EF4-FFF2-40B4-BE49-F238E27FC236}">
                  <a16:creationId xmlns:a16="http://schemas.microsoft.com/office/drawing/2014/main" id="{FD85AAAA-F0C6-86E1-6E78-3414D1E8DD54}"/>
                </a:ext>
              </a:extLst>
            </p:cNvPr>
            <p:cNvSpPr txBox="1"/>
            <p:nvPr/>
          </p:nvSpPr>
          <p:spPr>
            <a:xfrm>
              <a:off x="2702702" y="11360250"/>
              <a:ext cx="5287800" cy="1290000"/>
            </a:xfrm>
            <a:prstGeom prst="rect">
              <a:avLst/>
            </a:prstGeom>
            <a:noFill/>
            <a:ln>
              <a:noFill/>
            </a:ln>
          </p:spPr>
          <p:txBody>
            <a:bodyPr spcFirstLastPara="1" wrap="square" lIns="182850" tIns="182850" rIns="182850" bIns="182850" anchor="t" anchorCtr="0">
              <a:noAutofit/>
            </a:bodyPr>
            <a:lstStyle/>
            <a:p>
              <a:pPr algn="ctr">
                <a:buClr>
                  <a:schemeClr val="dk1"/>
                </a:buClr>
                <a:buSzPts val="1100"/>
              </a:pPr>
              <a:r>
                <a:rPr lang="en-US" sz="2800" b="1">
                  <a:solidFill>
                    <a:srgbClr val="183351"/>
                  </a:solidFill>
                  <a:latin typeface="Rubik"/>
                  <a:ea typeface="Rubik"/>
                  <a:cs typeface="Rubik"/>
                  <a:sym typeface="Rubik"/>
                </a:rPr>
                <a:t>Selecting The Best Vendors</a:t>
              </a:r>
              <a:endParaRPr sz="2800" b="1">
                <a:solidFill>
                  <a:srgbClr val="183351"/>
                </a:solidFill>
                <a:latin typeface="Rubik"/>
                <a:ea typeface="Rubik"/>
                <a:cs typeface="Rubik"/>
                <a:sym typeface="Rubik"/>
              </a:endParaRPr>
            </a:p>
            <a:p>
              <a:pPr algn="ctr">
                <a:buClr>
                  <a:schemeClr val="dk1"/>
                </a:buClr>
                <a:buSzPts val="1100"/>
              </a:pPr>
              <a:r>
                <a:rPr lang="en-US" sz="2800" b="1">
                  <a:solidFill>
                    <a:srgbClr val="183351"/>
                  </a:solidFill>
                  <a:latin typeface="Rubik"/>
                  <a:ea typeface="Rubik"/>
                  <a:cs typeface="Rubik"/>
                  <a:sym typeface="Rubik"/>
                </a:rPr>
                <a:t>for Your RPM Program</a:t>
              </a:r>
              <a:endParaRPr sz="2800" b="1">
                <a:solidFill>
                  <a:srgbClr val="183351"/>
                </a:solidFill>
                <a:latin typeface="Rubik"/>
                <a:ea typeface="Rubik"/>
                <a:cs typeface="Rubik"/>
                <a:sym typeface="Rubik"/>
              </a:endParaRPr>
            </a:p>
            <a:p>
              <a:pPr algn="ctr">
                <a:buClr>
                  <a:schemeClr val="dk1"/>
                </a:buClr>
                <a:buSzPts val="1100"/>
              </a:pPr>
              <a:endParaRPr sz="2800" b="1">
                <a:solidFill>
                  <a:srgbClr val="183351"/>
                </a:solidFill>
                <a:latin typeface="Rubik"/>
                <a:ea typeface="Rubik"/>
                <a:cs typeface="Rubik"/>
                <a:sym typeface="Rubik"/>
              </a:endParaRPr>
            </a:p>
            <a:p>
              <a:pPr algn="ctr"/>
              <a:endParaRPr sz="2800" b="1">
                <a:solidFill>
                  <a:srgbClr val="183351"/>
                </a:solidFill>
                <a:latin typeface="Rubik"/>
                <a:ea typeface="Rubik"/>
                <a:cs typeface="Rubik"/>
                <a:sym typeface="Rubik"/>
              </a:endParaRPr>
            </a:p>
          </p:txBody>
        </p:sp>
        <p:pic>
          <p:nvPicPr>
            <p:cNvPr id="301" name="Google Shape;301;g331cead4c77_0_0">
              <a:extLst>
                <a:ext uri="{FF2B5EF4-FFF2-40B4-BE49-F238E27FC236}">
                  <a16:creationId xmlns:a16="http://schemas.microsoft.com/office/drawing/2014/main" id="{B49693D9-6F44-4922-D9DE-1956B3C2643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t="159" b="149"/>
            <a:stretch/>
          </p:blipFill>
          <p:spPr>
            <a:xfrm>
              <a:off x="2712302" y="8451849"/>
              <a:ext cx="5268600" cy="2836202"/>
            </a:xfrm>
            <a:prstGeom prst="rect">
              <a:avLst/>
            </a:prstGeom>
            <a:noFill/>
            <a:ln>
              <a:noFill/>
            </a:ln>
          </p:spPr>
        </p:pic>
      </p:grpSp>
      <p:grpSp>
        <p:nvGrpSpPr>
          <p:cNvPr id="7" name="Group 6">
            <a:extLst>
              <a:ext uri="{FF2B5EF4-FFF2-40B4-BE49-F238E27FC236}">
                <a16:creationId xmlns:a16="http://schemas.microsoft.com/office/drawing/2014/main" id="{9ECDA55A-F8EC-EB73-3D47-A16F0717BFD5}"/>
              </a:ext>
            </a:extLst>
          </p:cNvPr>
          <p:cNvGrpSpPr/>
          <p:nvPr/>
        </p:nvGrpSpPr>
        <p:grpSpPr>
          <a:xfrm>
            <a:off x="509736" y="7909435"/>
            <a:ext cx="5296135" cy="4198402"/>
            <a:chOff x="509736" y="7909435"/>
            <a:chExt cx="5296135" cy="4198402"/>
          </a:xfrm>
        </p:grpSpPr>
        <p:sp>
          <p:nvSpPr>
            <p:cNvPr id="297" name="Google Shape;297;g331cead4c77_0_0">
              <a:extLst>
                <a:ext uri="{FF2B5EF4-FFF2-40B4-BE49-F238E27FC236}">
                  <a16:creationId xmlns:a16="http://schemas.microsoft.com/office/drawing/2014/main" id="{6DEE9D50-6CAA-B45F-2BF8-24970D924BC1}"/>
                </a:ext>
              </a:extLst>
            </p:cNvPr>
            <p:cNvSpPr txBox="1"/>
            <p:nvPr/>
          </p:nvSpPr>
          <p:spPr>
            <a:xfrm>
              <a:off x="509736" y="10817837"/>
              <a:ext cx="5287800" cy="1290000"/>
            </a:xfrm>
            <a:prstGeom prst="rect">
              <a:avLst/>
            </a:prstGeom>
            <a:noFill/>
            <a:ln>
              <a:noFill/>
            </a:ln>
          </p:spPr>
          <p:txBody>
            <a:bodyPr spcFirstLastPara="1" wrap="square" lIns="182850" tIns="182850" rIns="182850" bIns="182850" anchor="t" anchorCtr="0">
              <a:noAutofit/>
            </a:bodyPr>
            <a:lstStyle/>
            <a:p>
              <a:pPr algn="ctr">
                <a:buClr>
                  <a:schemeClr val="dk1"/>
                </a:buClr>
                <a:buSzPts val="1100"/>
              </a:pPr>
              <a:r>
                <a:rPr lang="en-US" sz="2800" b="1">
                  <a:solidFill>
                    <a:srgbClr val="183351"/>
                  </a:solidFill>
                  <a:latin typeface="Rubik"/>
                  <a:ea typeface="Rubik"/>
                  <a:cs typeface="Rubik"/>
                  <a:sym typeface="Rubik"/>
                </a:rPr>
                <a:t>For RPM Success,</a:t>
              </a:r>
              <a:endParaRPr sz="2800" b="1">
                <a:solidFill>
                  <a:srgbClr val="183351"/>
                </a:solidFill>
                <a:latin typeface="Rubik"/>
                <a:ea typeface="Rubik"/>
                <a:cs typeface="Rubik"/>
                <a:sym typeface="Rubik"/>
              </a:endParaRPr>
            </a:p>
            <a:p>
              <a:pPr algn="ctr"/>
              <a:r>
                <a:rPr lang="en-US" sz="2800" b="1">
                  <a:solidFill>
                    <a:srgbClr val="183351"/>
                  </a:solidFill>
                  <a:latin typeface="Rubik"/>
                  <a:ea typeface="Rubik"/>
                  <a:cs typeface="Rubik"/>
                  <a:sym typeface="Rubik"/>
                </a:rPr>
                <a:t>Workflows are Key</a:t>
              </a:r>
              <a:endParaRPr sz="2800" b="1">
                <a:solidFill>
                  <a:srgbClr val="183351"/>
                </a:solidFill>
                <a:latin typeface="Rubik"/>
                <a:ea typeface="Rubik"/>
                <a:cs typeface="Rubik"/>
                <a:sym typeface="Rubik"/>
              </a:endParaRPr>
            </a:p>
          </p:txBody>
        </p:sp>
        <p:pic>
          <p:nvPicPr>
            <p:cNvPr id="302" name="Google Shape;302;g331cead4c77_0_0">
              <a:extLst>
                <a:ext uri="{FF2B5EF4-FFF2-40B4-BE49-F238E27FC236}">
                  <a16:creationId xmlns:a16="http://schemas.microsoft.com/office/drawing/2014/main" id="{1BEDD8FA-EC0D-DFCF-0E5B-98DB9D926BBC}"/>
                </a:ext>
              </a:extLst>
            </p:cNvPr>
            <p:cNvPicPr preferRelativeResize="0"/>
            <p:nvPr/>
          </p:nvPicPr>
          <p:blipFill rotWithShape="1">
            <a:blip r:embed="rId7">
              <a:alphaModFix/>
            </a:blip>
            <a:srcRect/>
            <a:stretch/>
          </p:blipFill>
          <p:spPr>
            <a:xfrm>
              <a:off x="537405" y="7909435"/>
              <a:ext cx="5268466" cy="2836200"/>
            </a:xfrm>
            <a:prstGeom prst="rect">
              <a:avLst/>
            </a:prstGeom>
            <a:noFill/>
            <a:ln>
              <a:noFill/>
            </a:ln>
          </p:spPr>
        </p:pic>
      </p:grpSp>
      <p:grpSp>
        <p:nvGrpSpPr>
          <p:cNvPr id="8" name="Group 7">
            <a:extLst>
              <a:ext uri="{FF2B5EF4-FFF2-40B4-BE49-F238E27FC236}">
                <a16:creationId xmlns:a16="http://schemas.microsoft.com/office/drawing/2014/main" id="{2B1C77E7-ACE7-FEBB-F6BB-9F6944CD2E1B}"/>
              </a:ext>
            </a:extLst>
          </p:cNvPr>
          <p:cNvGrpSpPr/>
          <p:nvPr/>
        </p:nvGrpSpPr>
        <p:grpSpPr>
          <a:xfrm>
            <a:off x="6495477" y="7909435"/>
            <a:ext cx="5287800" cy="4198402"/>
            <a:chOff x="6495477" y="7909435"/>
            <a:chExt cx="5287800" cy="4198402"/>
          </a:xfrm>
        </p:grpSpPr>
        <p:sp>
          <p:nvSpPr>
            <p:cNvPr id="298" name="Google Shape;298;g331cead4c77_0_0">
              <a:extLst>
                <a:ext uri="{FF2B5EF4-FFF2-40B4-BE49-F238E27FC236}">
                  <a16:creationId xmlns:a16="http://schemas.microsoft.com/office/drawing/2014/main" id="{D880F5E5-7930-83CA-518C-D1BAD22BD579}"/>
                </a:ext>
              </a:extLst>
            </p:cNvPr>
            <p:cNvSpPr txBox="1"/>
            <p:nvPr/>
          </p:nvSpPr>
          <p:spPr>
            <a:xfrm>
              <a:off x="6495477" y="10817837"/>
              <a:ext cx="5287800" cy="1290000"/>
            </a:xfrm>
            <a:prstGeom prst="rect">
              <a:avLst/>
            </a:prstGeom>
            <a:noFill/>
            <a:ln>
              <a:noFill/>
            </a:ln>
          </p:spPr>
          <p:txBody>
            <a:bodyPr spcFirstLastPara="1" wrap="square" lIns="182850" tIns="182850" rIns="182850" bIns="182850" anchor="t" anchorCtr="0">
              <a:noAutofit/>
            </a:bodyPr>
            <a:lstStyle/>
            <a:p>
              <a:pPr algn="ctr"/>
              <a:r>
                <a:rPr lang="en-US" sz="2800" b="1">
                  <a:solidFill>
                    <a:srgbClr val="193351"/>
                  </a:solidFill>
                  <a:latin typeface="Rubik"/>
                  <a:ea typeface="Rubik"/>
                  <a:cs typeface="Rubik"/>
                  <a:sym typeface="Rubik"/>
                </a:rPr>
                <a:t>Increasing </a:t>
              </a:r>
              <a:br>
                <a:rPr lang="en-US" sz="2800" b="1">
                  <a:solidFill>
                    <a:srgbClr val="193351"/>
                  </a:solidFill>
                  <a:latin typeface="Rubik"/>
                  <a:ea typeface="Rubik"/>
                  <a:cs typeface="Rubik"/>
                  <a:sym typeface="Rubik"/>
                </a:rPr>
              </a:br>
              <a:r>
                <a:rPr lang="en-US" sz="2800" b="1">
                  <a:solidFill>
                    <a:srgbClr val="193351"/>
                  </a:solidFill>
                  <a:latin typeface="Rubik"/>
                  <a:ea typeface="Rubik"/>
                  <a:cs typeface="Rubik"/>
                  <a:sym typeface="Rubik"/>
                </a:rPr>
                <a:t>the ROI of RPM</a:t>
              </a:r>
              <a:endParaRPr sz="2800" b="1">
                <a:solidFill>
                  <a:srgbClr val="193351"/>
                </a:solidFill>
                <a:latin typeface="Rubik"/>
                <a:ea typeface="Rubik"/>
                <a:cs typeface="Rubik"/>
                <a:sym typeface="Rubik"/>
              </a:endParaRPr>
            </a:p>
          </p:txBody>
        </p:sp>
        <p:pic>
          <p:nvPicPr>
            <p:cNvPr id="303" name="Google Shape;303;g331cead4c77_0_0">
              <a:extLst>
                <a:ext uri="{FF2B5EF4-FFF2-40B4-BE49-F238E27FC236}">
                  <a16:creationId xmlns:a16="http://schemas.microsoft.com/office/drawing/2014/main" id="{04FA70B7-DFE7-53D6-F3DD-A1A532264C6B}"/>
                </a:ext>
              </a:extLst>
            </p:cNvPr>
            <p:cNvPicPr preferRelativeResize="0"/>
            <p:nvPr/>
          </p:nvPicPr>
          <p:blipFill rotWithShape="1">
            <a:blip r:embed="rId8">
              <a:alphaModFix/>
            </a:blip>
            <a:srcRect/>
            <a:stretch/>
          </p:blipFill>
          <p:spPr>
            <a:xfrm>
              <a:off x="6505069" y="7909435"/>
              <a:ext cx="5268464" cy="2836200"/>
            </a:xfrm>
            <a:prstGeom prst="rect">
              <a:avLst/>
            </a:prstGeom>
            <a:noFill/>
            <a:ln>
              <a:noFill/>
            </a:ln>
          </p:spPr>
        </p:pic>
      </p:grpSp>
      <p:grpSp>
        <p:nvGrpSpPr>
          <p:cNvPr id="4" name="Group 3">
            <a:extLst>
              <a:ext uri="{FF2B5EF4-FFF2-40B4-BE49-F238E27FC236}">
                <a16:creationId xmlns:a16="http://schemas.microsoft.com/office/drawing/2014/main" id="{86C56CDC-8BE1-8751-F8A7-10AF2039E101}"/>
              </a:ext>
            </a:extLst>
          </p:cNvPr>
          <p:cNvGrpSpPr/>
          <p:nvPr/>
        </p:nvGrpSpPr>
        <p:grpSpPr>
          <a:xfrm>
            <a:off x="12634450" y="3516021"/>
            <a:ext cx="5287800" cy="3936425"/>
            <a:chOff x="16393650" y="3800501"/>
            <a:chExt cx="5287800" cy="3936425"/>
          </a:xfrm>
        </p:grpSpPr>
        <p:pic>
          <p:nvPicPr>
            <p:cNvPr id="304" name="Google Shape;304;g331cead4c77_0_0">
              <a:extLst>
                <a:ext uri="{FF2B5EF4-FFF2-40B4-BE49-F238E27FC236}">
                  <a16:creationId xmlns:a16="http://schemas.microsoft.com/office/drawing/2014/main" id="{1BE26991-A9C4-52B9-69C9-3BF607B650CE}"/>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6393654" y="3800501"/>
              <a:ext cx="5287488" cy="2846450"/>
            </a:xfrm>
            <a:prstGeom prst="rect">
              <a:avLst/>
            </a:prstGeom>
            <a:noFill/>
            <a:ln>
              <a:noFill/>
            </a:ln>
          </p:spPr>
        </p:pic>
        <p:sp>
          <p:nvSpPr>
            <p:cNvPr id="305" name="Google Shape;305;g331cead4c77_0_0">
              <a:extLst>
                <a:ext uri="{FF2B5EF4-FFF2-40B4-BE49-F238E27FC236}">
                  <a16:creationId xmlns:a16="http://schemas.microsoft.com/office/drawing/2014/main" id="{B642E584-89C2-CE51-F9CF-654EF3841DFE}"/>
                </a:ext>
              </a:extLst>
            </p:cNvPr>
            <p:cNvSpPr txBox="1"/>
            <p:nvPr/>
          </p:nvSpPr>
          <p:spPr>
            <a:xfrm>
              <a:off x="16393650" y="6677926"/>
              <a:ext cx="5287800" cy="1059000"/>
            </a:xfrm>
            <a:prstGeom prst="rect">
              <a:avLst/>
            </a:prstGeom>
            <a:noFill/>
            <a:ln>
              <a:noFill/>
            </a:ln>
          </p:spPr>
          <p:txBody>
            <a:bodyPr spcFirstLastPara="1" wrap="square" lIns="182850" tIns="182850" rIns="182850" bIns="182850" anchor="t" anchorCtr="0">
              <a:noAutofit/>
            </a:bodyPr>
            <a:lstStyle/>
            <a:p>
              <a:pPr algn="ctr"/>
              <a:r>
                <a:rPr lang="en-US" sz="2800" b="1">
                  <a:solidFill>
                    <a:srgbClr val="193351"/>
                  </a:solidFill>
                  <a:latin typeface="Rubik"/>
                  <a:ea typeface="Rubik"/>
                  <a:cs typeface="Rubik"/>
                  <a:sym typeface="Rubik"/>
                </a:rPr>
                <a:t>Improving the ROI </a:t>
              </a:r>
              <a:endParaRPr sz="2800" b="1">
                <a:solidFill>
                  <a:srgbClr val="193351"/>
                </a:solidFill>
                <a:latin typeface="Rubik"/>
                <a:ea typeface="Rubik"/>
                <a:cs typeface="Rubik"/>
                <a:sym typeface="Rubik"/>
              </a:endParaRPr>
            </a:p>
            <a:p>
              <a:pPr algn="ctr"/>
              <a:r>
                <a:rPr lang="en-US" sz="2800" b="1">
                  <a:solidFill>
                    <a:srgbClr val="193351"/>
                  </a:solidFill>
                  <a:latin typeface="Rubik"/>
                  <a:ea typeface="Rubik"/>
                  <a:cs typeface="Rubik"/>
                  <a:sym typeface="Rubik"/>
                </a:rPr>
                <a:t>of RPM Programs</a:t>
              </a:r>
              <a:endParaRPr sz="2800" b="1">
                <a:solidFill>
                  <a:srgbClr val="193351"/>
                </a:solidFill>
                <a:latin typeface="Rubik"/>
                <a:ea typeface="Rubik"/>
                <a:cs typeface="Rubik"/>
                <a:sym typeface="Rubik"/>
              </a:endParaRPr>
            </a:p>
          </p:txBody>
        </p:sp>
      </p:grpSp>
      <p:grpSp>
        <p:nvGrpSpPr>
          <p:cNvPr id="11" name="Group 10">
            <a:extLst>
              <a:ext uri="{FF2B5EF4-FFF2-40B4-BE49-F238E27FC236}">
                <a16:creationId xmlns:a16="http://schemas.microsoft.com/office/drawing/2014/main" id="{C48AAA71-50E5-DC6A-6694-E1BCA1AF090D}"/>
              </a:ext>
            </a:extLst>
          </p:cNvPr>
          <p:cNvGrpSpPr/>
          <p:nvPr/>
        </p:nvGrpSpPr>
        <p:grpSpPr>
          <a:xfrm>
            <a:off x="12678650" y="7909435"/>
            <a:ext cx="5287800" cy="4198402"/>
            <a:chOff x="12678650" y="7909435"/>
            <a:chExt cx="5287800" cy="4198402"/>
          </a:xfrm>
        </p:grpSpPr>
        <p:pic>
          <p:nvPicPr>
            <p:cNvPr id="2050" name="Picture 2">
              <a:extLst>
                <a:ext uri="{FF2B5EF4-FFF2-40B4-BE49-F238E27FC236}">
                  <a16:creationId xmlns:a16="http://schemas.microsoft.com/office/drawing/2014/main" id="{66E09C99-60D6-47CD-92B3-0C6587C3E38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678650" y="7909435"/>
              <a:ext cx="5258463" cy="283464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98;g331cead4c77_0_0">
              <a:extLst>
                <a:ext uri="{FF2B5EF4-FFF2-40B4-BE49-F238E27FC236}">
                  <a16:creationId xmlns:a16="http://schemas.microsoft.com/office/drawing/2014/main" id="{CC3030FB-E97F-3942-64EE-83FBA4A1403C}"/>
                </a:ext>
              </a:extLst>
            </p:cNvPr>
            <p:cNvSpPr txBox="1"/>
            <p:nvPr/>
          </p:nvSpPr>
          <p:spPr>
            <a:xfrm>
              <a:off x="12678650" y="10817837"/>
              <a:ext cx="5287800" cy="1290000"/>
            </a:xfrm>
            <a:prstGeom prst="rect">
              <a:avLst/>
            </a:prstGeom>
            <a:noFill/>
            <a:ln>
              <a:noFill/>
            </a:ln>
          </p:spPr>
          <p:txBody>
            <a:bodyPr spcFirstLastPara="1" wrap="square" lIns="182850" tIns="182850" rIns="182850" bIns="182850" anchor="t" anchorCtr="0">
              <a:noAutofit/>
            </a:bodyPr>
            <a:lstStyle/>
            <a:p>
              <a:pPr algn="ctr"/>
              <a:r>
                <a:rPr lang="en-US" sz="2800" b="1">
                  <a:solidFill>
                    <a:srgbClr val="193351"/>
                  </a:solidFill>
                  <a:latin typeface="Rubik"/>
                  <a:ea typeface="Rubik"/>
                  <a:cs typeface="Rubik"/>
                  <a:sym typeface="Rubik"/>
                </a:rPr>
                <a:t>Creating RPM Success by Designing Superb Support</a:t>
              </a:r>
              <a:endParaRPr sz="2800" b="1">
                <a:solidFill>
                  <a:srgbClr val="193351"/>
                </a:solidFill>
                <a:latin typeface="Rubik"/>
                <a:ea typeface="Rubik"/>
                <a:cs typeface="Rubik"/>
                <a:sym typeface="Rubik"/>
              </a:endParaRPr>
            </a:p>
          </p:txBody>
        </p:sp>
      </p:grpSp>
      <p:grpSp>
        <p:nvGrpSpPr>
          <p:cNvPr id="12" name="Group 11">
            <a:extLst>
              <a:ext uri="{FF2B5EF4-FFF2-40B4-BE49-F238E27FC236}">
                <a16:creationId xmlns:a16="http://schemas.microsoft.com/office/drawing/2014/main" id="{08EC3E91-32B5-F4BE-8D09-1C00ACE65417}"/>
              </a:ext>
            </a:extLst>
          </p:cNvPr>
          <p:cNvGrpSpPr/>
          <p:nvPr/>
        </p:nvGrpSpPr>
        <p:grpSpPr>
          <a:xfrm>
            <a:off x="18718850" y="7909435"/>
            <a:ext cx="5287800" cy="4198402"/>
            <a:chOff x="18718850" y="7909435"/>
            <a:chExt cx="5287800" cy="4198402"/>
          </a:xfrm>
        </p:grpSpPr>
        <p:pic>
          <p:nvPicPr>
            <p:cNvPr id="2052" name="Picture 4">
              <a:extLst>
                <a:ext uri="{FF2B5EF4-FFF2-40B4-BE49-F238E27FC236}">
                  <a16:creationId xmlns:a16="http://schemas.microsoft.com/office/drawing/2014/main" id="{B74F7AC5-3CF5-9994-2113-9CC5BA7660D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718850" y="7909435"/>
              <a:ext cx="5258463" cy="283464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98;g331cead4c77_0_0">
              <a:extLst>
                <a:ext uri="{FF2B5EF4-FFF2-40B4-BE49-F238E27FC236}">
                  <a16:creationId xmlns:a16="http://schemas.microsoft.com/office/drawing/2014/main" id="{EA4CF2A3-72DC-EDFC-5C2E-2E1F5D578A2C}"/>
                </a:ext>
              </a:extLst>
            </p:cNvPr>
            <p:cNvSpPr txBox="1"/>
            <p:nvPr/>
          </p:nvSpPr>
          <p:spPr>
            <a:xfrm>
              <a:off x="18718850" y="10817837"/>
              <a:ext cx="5287800" cy="1290000"/>
            </a:xfrm>
            <a:prstGeom prst="rect">
              <a:avLst/>
            </a:prstGeom>
            <a:noFill/>
            <a:ln>
              <a:noFill/>
            </a:ln>
          </p:spPr>
          <p:txBody>
            <a:bodyPr spcFirstLastPara="1" wrap="square" lIns="182850" tIns="182850" rIns="182850" bIns="182850" anchor="t" anchorCtr="0">
              <a:noAutofit/>
            </a:bodyPr>
            <a:lstStyle/>
            <a:p>
              <a:pPr algn="ctr"/>
              <a:r>
                <a:rPr lang="en-US" sz="2800" b="1">
                  <a:solidFill>
                    <a:srgbClr val="193351"/>
                  </a:solidFill>
                  <a:latin typeface="Rubik"/>
                  <a:ea typeface="Rubik"/>
                  <a:cs typeface="Rubik"/>
                  <a:sym typeface="Rubik"/>
                </a:rPr>
                <a:t>Patient Activation:</a:t>
              </a:r>
            </a:p>
            <a:p>
              <a:pPr algn="ctr"/>
              <a:r>
                <a:rPr lang="en-US" sz="2800" b="1">
                  <a:solidFill>
                    <a:srgbClr val="193351"/>
                  </a:solidFill>
                  <a:latin typeface="Rubik"/>
                  <a:ea typeface="Rubik"/>
                  <a:cs typeface="Rubik"/>
                  <a:sym typeface="Rubik"/>
                </a:rPr>
                <a:t>The Secret to RPM Success</a:t>
              </a:r>
            </a:p>
          </p:txBody>
        </p:sp>
      </p:grpSp>
      <p:sp>
        <p:nvSpPr>
          <p:cNvPr id="2" name="Rectangle 1">
            <a:hlinkClick r:id="rId12"/>
            <a:extLst>
              <a:ext uri="{FF2B5EF4-FFF2-40B4-BE49-F238E27FC236}">
                <a16:creationId xmlns:a16="http://schemas.microsoft.com/office/drawing/2014/main" id="{CCAB0F0C-A2D1-89E7-B7FD-E6E52F84F37A}"/>
              </a:ext>
            </a:extLst>
          </p:cNvPr>
          <p:cNvSpPr/>
          <p:nvPr/>
        </p:nvSpPr>
        <p:spPr>
          <a:xfrm>
            <a:off x="1461700" y="12351493"/>
            <a:ext cx="21437600" cy="936000"/>
          </a:xfrm>
          <a:prstGeom prst="rect">
            <a:avLst/>
          </a:prstGeom>
          <a:solidFill>
            <a:srgbClr val="1833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4"/>
                </a:solidFill>
              </a:rPr>
              <a:t>IngeniumDigitalHealth.com &gt; Resources &gt; Optimizing Telehealth &gt; RPM</a:t>
            </a:r>
          </a:p>
        </p:txBody>
      </p:sp>
    </p:spTree>
    <p:extLst>
      <p:ext uri="{BB962C8B-B14F-4D97-AF65-F5344CB8AC3E}">
        <p14:creationId xmlns:p14="http://schemas.microsoft.com/office/powerpoint/2010/main" val="36113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4000"/>
                            </p:stCondLst>
                            <p:childTnLst>
                              <p:par>
                                <p:cTn id="53" presetID="2" presetClass="entr" presetSubtype="1"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750" fill="hold"/>
                                        <p:tgtEl>
                                          <p:spTgt spid="2"/>
                                        </p:tgtEl>
                                        <p:attrNameLst>
                                          <p:attrName>ppt_x</p:attrName>
                                        </p:attrNameLst>
                                      </p:cBhvr>
                                      <p:tavLst>
                                        <p:tav tm="0">
                                          <p:val>
                                            <p:strVal val="#ppt_x"/>
                                          </p:val>
                                        </p:tav>
                                        <p:tav tm="100000">
                                          <p:val>
                                            <p:strVal val="#ppt_x"/>
                                          </p:val>
                                        </p:tav>
                                      </p:tavLst>
                                    </p:anim>
                                    <p:anim calcmode="lin" valueType="num">
                                      <p:cBhvr additive="base">
                                        <p:cTn id="56"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77"/>
          <p:cNvSpPr/>
          <p:nvPr/>
        </p:nvSpPr>
        <p:spPr>
          <a:xfrm>
            <a:off x="11454656" y="2400300"/>
            <a:ext cx="12128158" cy="8983980"/>
          </a:xfrm>
          <a:prstGeom prst="roundRect">
            <a:avLst>
              <a:gd name="adj" fmla="val 8252"/>
            </a:avLst>
          </a:prstGeom>
          <a:solidFill>
            <a:schemeClr val="lt1"/>
          </a:solidFill>
          <a:ln w="57150" cap="flat" cmpd="sng">
            <a:solidFill>
              <a:srgbClr val="2D54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5400"/>
              <a:buFont typeface="Arial"/>
              <a:buNone/>
            </a:pPr>
            <a:endParaRPr sz="5400" b="0" i="0" u="none" strike="noStrike" cap="none">
              <a:solidFill>
                <a:schemeClr val="lt1"/>
              </a:solidFill>
              <a:latin typeface="Arial"/>
              <a:ea typeface="Arial"/>
              <a:cs typeface="Arial"/>
              <a:sym typeface="Arial"/>
            </a:endParaRPr>
          </a:p>
        </p:txBody>
      </p:sp>
      <p:sp>
        <p:nvSpPr>
          <p:cNvPr id="1278" name="Google Shape;1278;p77"/>
          <p:cNvSpPr txBox="1">
            <a:spLocks noGrp="1"/>
          </p:cNvSpPr>
          <p:nvPr>
            <p:ph type="title" idx="4294967295"/>
          </p:nvPr>
        </p:nvSpPr>
        <p:spPr>
          <a:xfrm>
            <a:off x="513980" y="140970"/>
            <a:ext cx="10972800" cy="2286000"/>
          </a:xfrm>
          <a:prstGeom prst="rect">
            <a:avLst/>
          </a:prstGeom>
          <a:noFill/>
          <a:ln>
            <a:noFill/>
          </a:ln>
        </p:spPr>
        <p:txBody>
          <a:bodyPr spcFirstLastPara="1" wrap="square" lIns="182850" tIns="91400" rIns="182850" bIns="91400" anchor="ctr" anchorCtr="0">
            <a:normAutofit/>
          </a:bodyPr>
          <a:lstStyle/>
          <a:p>
            <a:pPr marL="0" lvl="0" indent="0" algn="ctr" rtl="0">
              <a:lnSpc>
                <a:spcPct val="90000"/>
              </a:lnSpc>
              <a:spcBef>
                <a:spcPts val="0"/>
              </a:spcBef>
              <a:spcAft>
                <a:spcPts val="0"/>
              </a:spcAft>
              <a:buClr>
                <a:srgbClr val="1F3864"/>
              </a:buClr>
              <a:buSzPts val="4400"/>
              <a:buFont typeface="Overlock"/>
              <a:buNone/>
            </a:pPr>
            <a:r>
              <a:rPr lang="en-US" sz="13200" b="1">
                <a:solidFill>
                  <a:srgbClr val="26938A"/>
                </a:solidFill>
                <a:latin typeface="Overlock"/>
                <a:ea typeface="Overlock"/>
                <a:cs typeface="Overlock"/>
                <a:sym typeface="Overlock"/>
              </a:rPr>
              <a:t>CONTACT</a:t>
            </a:r>
            <a:endParaRPr sz="13200">
              <a:solidFill>
                <a:srgbClr val="26938A"/>
              </a:solidFill>
              <a:latin typeface="Overlock"/>
              <a:ea typeface="Overlock"/>
              <a:cs typeface="Overlock"/>
              <a:sym typeface="Overlock"/>
            </a:endParaRPr>
          </a:p>
        </p:txBody>
      </p:sp>
      <p:graphicFrame>
        <p:nvGraphicFramePr>
          <p:cNvPr id="1279" name="Google Shape;1279;p77"/>
          <p:cNvGraphicFramePr/>
          <p:nvPr/>
        </p:nvGraphicFramePr>
        <p:xfrm>
          <a:off x="481856" y="2331720"/>
          <a:ext cx="10972800" cy="10078835"/>
        </p:xfrm>
        <a:graphic>
          <a:graphicData uri="http://schemas.openxmlformats.org/drawingml/2006/table">
            <a:tbl>
              <a:tblPr>
                <a:noFill/>
                <a:tableStyleId>{476B85BD-AEA3-4D20-9E93-43E2AAB3BDBB}</a:tableStyleId>
              </a:tblPr>
              <a:tblGrid>
                <a:gridCol w="10972800">
                  <a:extLst>
                    <a:ext uri="{9D8B030D-6E8A-4147-A177-3AD203B41FA5}">
                      <a16:colId xmlns:a16="http://schemas.microsoft.com/office/drawing/2014/main" val="20000"/>
                    </a:ext>
                  </a:extLst>
                </a:gridCol>
              </a:tblGrid>
              <a:tr h="6217950">
                <a:tc>
                  <a:txBody>
                    <a:bodyPr/>
                    <a:lstStyle/>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p>
                      <a:pPr marL="0" marR="0" lvl="0" indent="0" algn="l" rtl="0">
                        <a:lnSpc>
                          <a:spcPct val="100000"/>
                        </a:lnSpc>
                        <a:spcBef>
                          <a:spcPts val="0"/>
                        </a:spcBef>
                        <a:spcAft>
                          <a:spcPts val="0"/>
                        </a:spcAft>
                        <a:buClr>
                          <a:schemeClr val="dk1"/>
                        </a:buClr>
                        <a:buSzPts val="3600"/>
                        <a:buFont typeface="Rubik Medium"/>
                        <a:buNone/>
                      </a:pPr>
                      <a:endParaRPr sz="3600" u="none" strike="noStrike" cap="none">
                        <a:solidFill>
                          <a:srgbClr val="26938A"/>
                        </a:solidFill>
                      </a:endParaRPr>
                    </a:p>
                  </a:txBody>
                  <a:tcPr marL="182900" marR="182900" marT="91450" marB="914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914425">
                <a:tc>
                  <a:txBody>
                    <a:bodyPr/>
                    <a:lstStyle/>
                    <a:p>
                      <a:pPr marL="0" marR="0" lvl="0" indent="0" algn="ctr" rtl="0">
                        <a:lnSpc>
                          <a:spcPct val="100000"/>
                        </a:lnSpc>
                        <a:spcBef>
                          <a:spcPts val="0"/>
                        </a:spcBef>
                        <a:spcAft>
                          <a:spcPts val="0"/>
                        </a:spcAft>
                        <a:buClr>
                          <a:srgbClr val="26938A"/>
                        </a:buClr>
                        <a:buSzPts val="4800"/>
                        <a:buFont typeface="Rubik Medium"/>
                        <a:buNone/>
                      </a:pPr>
                      <a:r>
                        <a:rPr lang="en-US" sz="4800" b="1" u="none" strike="noStrike" cap="none">
                          <a:solidFill>
                            <a:srgbClr val="26938A"/>
                          </a:solidFill>
                        </a:rPr>
                        <a:t>Christian Milaster</a:t>
                      </a:r>
                      <a:endParaRPr sz="3600" b="1" u="none" strike="noStrike" cap="none">
                        <a:solidFill>
                          <a:srgbClr val="26938A"/>
                        </a:solidFill>
                      </a:endParaRPr>
                    </a:p>
                  </a:txBody>
                  <a:tcPr marL="182900" marR="182900" marT="91450" marB="914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463050">
                <a:tc>
                  <a:txBody>
                    <a:bodyPr/>
                    <a:lstStyle/>
                    <a:p>
                      <a:pPr marL="0" marR="0" lvl="0" indent="0" algn="ctr" rtl="0">
                        <a:lnSpc>
                          <a:spcPct val="100000"/>
                        </a:lnSpc>
                        <a:spcBef>
                          <a:spcPts val="0"/>
                        </a:spcBef>
                        <a:spcAft>
                          <a:spcPts val="0"/>
                        </a:spcAft>
                        <a:buClr>
                          <a:srgbClr val="26938A"/>
                        </a:buClr>
                        <a:buSzPts val="3600"/>
                        <a:buFont typeface="Rubik Medium"/>
                        <a:buNone/>
                      </a:pPr>
                      <a:r>
                        <a:rPr lang="en-US" sz="3600" b="1" u="none" strike="noStrike" cap="none">
                          <a:solidFill>
                            <a:srgbClr val="26938A"/>
                          </a:solidFill>
                        </a:rPr>
                        <a:t>Founder &amp; CEO</a:t>
                      </a:r>
                      <a:br>
                        <a:rPr lang="en-US" sz="3600" b="1" u="none" strike="noStrike" cap="none">
                          <a:solidFill>
                            <a:srgbClr val="26938A"/>
                          </a:solidFill>
                        </a:rPr>
                      </a:br>
                      <a:r>
                        <a:rPr lang="en-US" sz="4800" b="1" u="none" strike="noStrike" cap="none">
                          <a:solidFill>
                            <a:srgbClr val="26938A"/>
                          </a:solidFill>
                        </a:rPr>
                        <a:t>Ingenium Digital Health Advisors</a:t>
                      </a:r>
                      <a:endParaRPr sz="3600" u="none" strike="noStrike" cap="none">
                        <a:solidFill>
                          <a:srgbClr val="26938A"/>
                        </a:solidFill>
                      </a:endParaRPr>
                    </a:p>
                  </a:txBody>
                  <a:tcPr marL="182900" marR="182900" marT="91450" marB="914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41700">
                <a:tc>
                  <a:txBody>
                    <a:bodyPr/>
                    <a:lstStyle/>
                    <a:p>
                      <a:pPr marL="0" marR="0" lvl="0" indent="0" algn="ctr" rtl="0">
                        <a:lnSpc>
                          <a:spcPct val="100000"/>
                        </a:lnSpc>
                        <a:spcBef>
                          <a:spcPts val="0"/>
                        </a:spcBef>
                        <a:spcAft>
                          <a:spcPts val="0"/>
                        </a:spcAft>
                        <a:buClr>
                          <a:srgbClr val="26938A"/>
                        </a:buClr>
                        <a:buSzPts val="3600"/>
                        <a:buFont typeface="Rubik Medium"/>
                        <a:buNone/>
                      </a:pPr>
                      <a:r>
                        <a:rPr lang="en-US" sz="3600" b="1" u="sng" strike="noStrike" cap="none">
                          <a:solidFill>
                            <a:srgbClr val="26938A"/>
                          </a:solidFill>
                          <a:hlinkClick r:id="rId3">
                            <a:extLst>
                              <a:ext uri="{A12FA001-AC4F-418D-AE19-62706E023703}">
                                <ahyp:hlinkClr xmlns:ahyp="http://schemas.microsoft.com/office/drawing/2018/hyperlinkcolor" val="tx"/>
                              </a:ext>
                            </a:extLst>
                          </a:hlinkClick>
                        </a:rPr>
                        <a:t>Christian.Milaster@IngeniumAdvisors.net</a:t>
                      </a:r>
                      <a:endParaRPr sz="3600" b="1" u="none" strike="noStrike" cap="none">
                        <a:solidFill>
                          <a:srgbClr val="26938A"/>
                        </a:solidFill>
                      </a:endParaRPr>
                    </a:p>
                  </a:txBody>
                  <a:tcPr marL="182900" marR="182900" marT="91450" marB="914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41700">
                <a:tc>
                  <a:txBody>
                    <a:bodyPr/>
                    <a:lstStyle/>
                    <a:p>
                      <a:pPr marL="0" marR="0" lvl="0" indent="0" algn="ctr" rtl="0">
                        <a:lnSpc>
                          <a:spcPct val="100000"/>
                        </a:lnSpc>
                        <a:spcBef>
                          <a:spcPts val="0"/>
                        </a:spcBef>
                        <a:spcAft>
                          <a:spcPts val="0"/>
                        </a:spcAft>
                        <a:buClr>
                          <a:srgbClr val="26938A"/>
                        </a:buClr>
                        <a:buSzPts val="3600"/>
                        <a:buFont typeface="Rubik Medium"/>
                        <a:buNone/>
                      </a:pPr>
                      <a:r>
                        <a:rPr lang="en-US" sz="3600" b="1" u="none" strike="noStrike" cap="none">
                          <a:solidFill>
                            <a:srgbClr val="26938A"/>
                          </a:solidFill>
                        </a:rPr>
                        <a:t>(657) 464-3648</a:t>
                      </a:r>
                      <a:endParaRPr sz="4000" u="none" strike="noStrike" cap="none">
                        <a:solidFill>
                          <a:srgbClr val="26938A"/>
                        </a:solidFill>
                      </a:endParaRPr>
                    </a:p>
                  </a:txBody>
                  <a:tcPr marL="182900" marR="182900" marT="91450" marB="914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280" name="Google Shape;1280;p77" descr="A person wearing a suit and tie smiling at the camera&#10;&#10;Description automatically generated"/>
          <p:cNvPicPr preferRelativeResize="0"/>
          <p:nvPr/>
        </p:nvPicPr>
        <p:blipFill rotWithShape="1">
          <a:blip r:embed="rId4">
            <a:alphaModFix/>
          </a:blip>
          <a:srcRect/>
          <a:stretch/>
        </p:blipFill>
        <p:spPr>
          <a:xfrm>
            <a:off x="3129806" y="2522220"/>
            <a:ext cx="5715000" cy="5715000"/>
          </a:xfrm>
          <a:prstGeom prst="rect">
            <a:avLst/>
          </a:prstGeom>
          <a:noFill/>
          <a:ln>
            <a:noFill/>
          </a:ln>
          <a:effectLst>
            <a:outerShdw blurRad="292100" dist="139700" dir="2700000" algn="tl" rotWithShape="0">
              <a:srgbClr val="333333">
                <a:alpha val="64313"/>
              </a:srgbClr>
            </a:outerShdw>
          </a:effectLst>
        </p:spPr>
      </p:pic>
      <p:pic>
        <p:nvPicPr>
          <p:cNvPr id="1281" name="Google Shape;1281;p77" descr="Image result for linkedin logo"/>
          <p:cNvPicPr preferRelativeResize="0"/>
          <p:nvPr/>
        </p:nvPicPr>
        <p:blipFill rotWithShape="1">
          <a:blip r:embed="rId5">
            <a:alphaModFix/>
          </a:blip>
          <a:srcRect/>
          <a:stretch/>
        </p:blipFill>
        <p:spPr>
          <a:xfrm>
            <a:off x="13779646" y="8572500"/>
            <a:ext cx="7301124" cy="1613824"/>
          </a:xfrm>
          <a:prstGeom prst="rect">
            <a:avLst/>
          </a:prstGeom>
          <a:noFill/>
          <a:ln>
            <a:noFill/>
          </a:ln>
        </p:spPr>
      </p:pic>
      <p:sp>
        <p:nvSpPr>
          <p:cNvPr id="1282" name="Google Shape;1282;p77"/>
          <p:cNvSpPr txBox="1"/>
          <p:nvPr/>
        </p:nvSpPr>
        <p:spPr>
          <a:xfrm>
            <a:off x="14358696" y="10412909"/>
            <a:ext cx="614302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2669AF"/>
              </a:buClr>
              <a:buSzPts val="4000"/>
              <a:buFont typeface="Candal"/>
              <a:buNone/>
            </a:pPr>
            <a:r>
              <a:rPr lang="en-US" sz="4000" b="0" i="0" u="none" strike="noStrike" cap="none">
                <a:solidFill>
                  <a:srgbClr val="2669AF"/>
                </a:solidFill>
                <a:latin typeface="Candal"/>
                <a:ea typeface="Candal"/>
                <a:cs typeface="Candal"/>
                <a:sym typeface="Candal"/>
              </a:rPr>
              <a:t>/in/ChristianMilaster</a:t>
            </a:r>
            <a:endParaRPr sz="4000" b="0" i="0" u="none" strike="noStrike" cap="none">
              <a:solidFill>
                <a:srgbClr val="2669AF"/>
              </a:solidFill>
              <a:latin typeface="Candal"/>
              <a:ea typeface="Candal"/>
              <a:cs typeface="Candal"/>
              <a:sym typeface="Candal"/>
            </a:endParaRPr>
          </a:p>
        </p:txBody>
      </p:sp>
      <p:sp>
        <p:nvSpPr>
          <p:cNvPr id="1283" name="Google Shape;1283;p77"/>
          <p:cNvSpPr txBox="1"/>
          <p:nvPr/>
        </p:nvSpPr>
        <p:spPr>
          <a:xfrm>
            <a:off x="11633203" y="418012"/>
            <a:ext cx="11594010" cy="1913708"/>
          </a:xfrm>
          <a:prstGeom prst="rect">
            <a:avLst/>
          </a:prstGeom>
          <a:noFill/>
          <a:ln>
            <a:noFill/>
          </a:ln>
        </p:spPr>
        <p:txBody>
          <a:bodyPr spcFirstLastPara="1" wrap="square" lIns="182850" tIns="91400" rIns="182850" bIns="91400" anchor="ctr" anchorCtr="0">
            <a:normAutofit lnSpcReduction="10000"/>
          </a:bodyPr>
          <a:lstStyle/>
          <a:p>
            <a:pPr marL="0" marR="0" lvl="0" indent="0" algn="ctr" rtl="0">
              <a:lnSpc>
                <a:spcPct val="90000"/>
              </a:lnSpc>
              <a:spcBef>
                <a:spcPts val="0"/>
              </a:spcBef>
              <a:spcAft>
                <a:spcPts val="0"/>
              </a:spcAft>
              <a:buClr>
                <a:srgbClr val="26938A"/>
              </a:buClr>
              <a:buSzPts val="4400"/>
              <a:buFont typeface="Candal"/>
              <a:buNone/>
            </a:pPr>
            <a:r>
              <a:rPr lang="en-US" sz="13200" b="1" i="0" u="none" strike="noStrike" cap="none">
                <a:solidFill>
                  <a:srgbClr val="26938A"/>
                </a:solidFill>
                <a:latin typeface="Overlock"/>
                <a:ea typeface="Overlock"/>
                <a:cs typeface="Overlock"/>
                <a:sym typeface="Overlock"/>
              </a:rPr>
              <a:t>CONNECT</a:t>
            </a:r>
            <a:endParaRPr sz="13200" b="0" i="0" u="none" strike="noStrike" cap="none">
              <a:solidFill>
                <a:srgbClr val="26938A"/>
              </a:solidFill>
              <a:latin typeface="Overlock"/>
              <a:ea typeface="Overlock"/>
              <a:cs typeface="Overlock"/>
              <a:sym typeface="Overlock"/>
            </a:endParaRPr>
          </a:p>
        </p:txBody>
      </p:sp>
      <p:sp>
        <p:nvSpPr>
          <p:cNvPr id="1284" name="Google Shape;1284;p77"/>
          <p:cNvSpPr/>
          <p:nvPr/>
        </p:nvSpPr>
        <p:spPr>
          <a:xfrm>
            <a:off x="174173" y="3344092"/>
            <a:ext cx="3396342" cy="2286000"/>
          </a:xfrm>
          <a:prstGeom prst="wedgeEllipseCallout">
            <a:avLst>
              <a:gd name="adj1" fmla="val 102757"/>
              <a:gd name="adj2" fmla="val 70119"/>
            </a:avLst>
          </a:prstGeom>
          <a:gradFill>
            <a:gsLst>
              <a:gs pos="0">
                <a:srgbClr val="22837B"/>
              </a:gs>
              <a:gs pos="48000">
                <a:srgbClr val="34CABE"/>
              </a:gs>
              <a:gs pos="100000">
                <a:srgbClr val="81DED7"/>
              </a:gs>
            </a:gsLst>
            <a:lin ang="16200000" scaled="0"/>
          </a:gra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5600"/>
              <a:buFont typeface="Arial"/>
              <a:buNone/>
            </a:pPr>
            <a:r>
              <a:rPr lang="en-US" sz="5600" b="1" i="0" u="none" strike="noStrike" cap="none">
                <a:solidFill>
                  <a:schemeClr val="lt1"/>
                </a:solidFill>
                <a:latin typeface="Arial"/>
                <a:ea typeface="Arial"/>
                <a:cs typeface="Arial"/>
                <a:sym typeface="Arial"/>
              </a:rPr>
              <a:t>Thank</a:t>
            </a:r>
            <a:endParaRPr/>
          </a:p>
          <a:p>
            <a:pPr marL="0" marR="0" lvl="0" indent="0" algn="ctr" rtl="0">
              <a:lnSpc>
                <a:spcPct val="90000"/>
              </a:lnSpc>
              <a:spcBef>
                <a:spcPts val="0"/>
              </a:spcBef>
              <a:spcAft>
                <a:spcPts val="0"/>
              </a:spcAft>
              <a:buClr>
                <a:schemeClr val="lt1"/>
              </a:buClr>
              <a:buSzPts val="5600"/>
              <a:buFont typeface="Arial"/>
              <a:buNone/>
            </a:pPr>
            <a:r>
              <a:rPr lang="en-US" sz="5600" b="1" i="0" u="none" strike="noStrike" cap="none">
                <a:solidFill>
                  <a:schemeClr val="lt1"/>
                </a:solidFill>
                <a:latin typeface="Arial"/>
                <a:ea typeface="Arial"/>
                <a:cs typeface="Arial"/>
                <a:sym typeface="Arial"/>
              </a:rPr>
              <a:t>You!</a:t>
            </a:r>
            <a:endParaRPr/>
          </a:p>
        </p:txBody>
      </p:sp>
      <p:pic>
        <p:nvPicPr>
          <p:cNvPr id="1285" name="Google Shape;1285;p7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7678400" y="2743200"/>
            <a:ext cx="5486400" cy="5486400"/>
          </a:xfrm>
          <a:prstGeom prst="rect">
            <a:avLst/>
          </a:prstGeom>
          <a:noFill/>
          <a:ln>
            <a:noFill/>
          </a:ln>
        </p:spPr>
      </p:pic>
      <p:pic>
        <p:nvPicPr>
          <p:cNvPr id="1286" name="Google Shape;1286;p77"/>
          <p:cNvPicPr preferRelativeResize="0"/>
          <p:nvPr/>
        </p:nvPicPr>
        <p:blipFill rotWithShape="1">
          <a:blip r:embed="rId7">
            <a:alphaModFix/>
          </a:blip>
          <a:srcRect/>
          <a:stretch/>
        </p:blipFill>
        <p:spPr>
          <a:xfrm>
            <a:off x="11903962" y="2769884"/>
            <a:ext cx="5120640" cy="548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5"/>
          <p:cNvSpPr txBox="1">
            <a:spLocks noGrp="1"/>
          </p:cNvSpPr>
          <p:nvPr>
            <p:ph type="title"/>
          </p:nvPr>
        </p:nvSpPr>
        <p:spPr>
          <a:xfrm>
            <a:off x="10233477" y="1371599"/>
            <a:ext cx="12318546" cy="5943602"/>
          </a:xfrm>
          <a:prstGeom prst="rect">
            <a:avLst/>
          </a:prstGeom>
          <a:noFill/>
          <a:ln>
            <a:noFill/>
          </a:ln>
        </p:spPr>
        <p:txBody>
          <a:bodyPr spcFirstLastPara="1" wrap="square" lIns="182875" tIns="91425" rIns="182875" bIns="91425" anchor="b" anchorCtr="0">
            <a:normAutofit/>
          </a:bodyPr>
          <a:lstStyle/>
          <a:p>
            <a:pPr marL="0" lvl="0" indent="0" algn="l" rtl="0">
              <a:lnSpc>
                <a:spcPct val="80000"/>
              </a:lnSpc>
              <a:spcBef>
                <a:spcPts val="0"/>
              </a:spcBef>
              <a:spcAft>
                <a:spcPts val="0"/>
              </a:spcAft>
              <a:buClr>
                <a:srgbClr val="000000"/>
              </a:buClr>
              <a:buSzPts val="9600"/>
              <a:buFont typeface="Rubik Medium"/>
              <a:buNone/>
            </a:pPr>
            <a:r>
              <a:rPr lang="en-US" sz="9600"/>
              <a:t>RPM Recap</a:t>
            </a:r>
            <a:endParaRPr/>
          </a:p>
        </p:txBody>
      </p:sp>
      <p:sp>
        <p:nvSpPr>
          <p:cNvPr id="230" name="Google Shape;230;p5"/>
          <p:cNvSpPr txBox="1">
            <a:spLocks noGrp="1"/>
          </p:cNvSpPr>
          <p:nvPr>
            <p:ph type="body" idx="1"/>
          </p:nvPr>
        </p:nvSpPr>
        <p:spPr>
          <a:xfrm>
            <a:off x="10230912" y="7687735"/>
            <a:ext cx="12335860" cy="3894666"/>
          </a:xfrm>
          <a:prstGeom prst="rect">
            <a:avLst/>
          </a:prstGeom>
          <a:noFill/>
          <a:ln>
            <a:noFill/>
          </a:ln>
        </p:spPr>
        <p:txBody>
          <a:bodyPr spcFirstLastPara="1" wrap="square" lIns="182875" tIns="91425" rIns="182875" bIns="91425" anchor="t" anchorCtr="0">
            <a:normAutofit/>
          </a:bodyPr>
          <a:lstStyle/>
          <a:p>
            <a:pPr marL="0" lvl="0" indent="0" algn="l" rtl="0">
              <a:lnSpc>
                <a:spcPct val="90000"/>
              </a:lnSpc>
              <a:spcBef>
                <a:spcPts val="0"/>
              </a:spcBef>
              <a:spcAft>
                <a:spcPts val="0"/>
              </a:spcAft>
              <a:buClr>
                <a:srgbClr val="6A6A6A"/>
              </a:buClr>
              <a:buSzPts val="6300"/>
              <a:buFont typeface="Arial"/>
              <a:buNone/>
            </a:pPr>
            <a:endParaRPr sz="4200"/>
          </a:p>
        </p:txBody>
      </p:sp>
      <p:pic>
        <p:nvPicPr>
          <p:cNvPr id="231" name="Google Shape;231;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 y="20"/>
            <a:ext cx="9279426" cy="13715980"/>
          </a:xfrm>
          <a:prstGeom prst="rect">
            <a:avLst/>
          </a:prstGeom>
          <a:noFill/>
          <a:ln>
            <a:noFill/>
          </a:ln>
        </p:spPr>
      </p:pic>
      <p:sp>
        <p:nvSpPr>
          <p:cNvPr id="232" name="Google Shape;232;p5"/>
          <p:cNvSpPr txBox="1">
            <a:spLocks noGrp="1"/>
          </p:cNvSpPr>
          <p:nvPr>
            <p:ph type="ftr" idx="11"/>
          </p:nvPr>
        </p:nvSpPr>
        <p:spPr>
          <a:xfrm>
            <a:off x="10197043" y="12915900"/>
            <a:ext cx="9162594" cy="730250"/>
          </a:xfrm>
          <a:prstGeom prst="rect">
            <a:avLst/>
          </a:prstGeom>
          <a:noFill/>
          <a:ln>
            <a:noFill/>
          </a:ln>
        </p:spPr>
        <p:txBody>
          <a:bodyPr spcFirstLastPara="1" wrap="square" lIns="182875" tIns="91425" rIns="182875" bIns="91425" anchor="t" anchorCtr="0">
            <a:normAutofit/>
          </a:bodyPr>
          <a:lstStyle/>
          <a:p>
            <a:pPr marL="0" lvl="0" indent="0" algn="ctr" rtl="0">
              <a:lnSpc>
                <a:spcPct val="90000"/>
              </a:lnSpc>
              <a:spcBef>
                <a:spcPts val="0"/>
              </a:spcBef>
              <a:spcAft>
                <a:spcPts val="0"/>
              </a:spcAft>
              <a:buClr>
                <a:srgbClr val="6A6A6A"/>
              </a:buClr>
              <a:buSzPts val="2400"/>
              <a:buFont typeface="Rubik Medium"/>
              <a:buNone/>
            </a:pPr>
            <a:r>
              <a:rPr lang="en-US" b="0" i="0">
                <a:solidFill>
                  <a:srgbClr val="6A6A6A"/>
                </a:solidFill>
                <a:latin typeface="Rubik Medium"/>
                <a:ea typeface="Rubik Medium"/>
                <a:cs typeface="Rubik Medium"/>
                <a:sym typeface="Rubik Medium"/>
              </a:rPr>
              <a:t>(c) 2020-2025 by Ingenium Consulting Group, Inc.</a:t>
            </a:r>
            <a:endParaRPr/>
          </a:p>
        </p:txBody>
      </p:sp>
      <p:sp>
        <p:nvSpPr>
          <p:cNvPr id="233" name="Google Shape;233;p5"/>
          <p:cNvSpPr txBox="1">
            <a:spLocks noGrp="1"/>
          </p:cNvSpPr>
          <p:nvPr>
            <p:ph type="sldNum" idx="12"/>
          </p:nvPr>
        </p:nvSpPr>
        <p:spPr>
          <a:xfrm>
            <a:off x="20726401" y="11156951"/>
            <a:ext cx="2284490" cy="1339850"/>
          </a:xfrm>
          <a:prstGeom prst="rect">
            <a:avLst/>
          </a:prstGeom>
          <a:noFill/>
          <a:ln>
            <a:noFill/>
          </a:ln>
        </p:spPr>
        <p:txBody>
          <a:bodyPr spcFirstLastPara="1" wrap="square" lIns="182875" tIns="91425" rIns="182875" bIns="91425" anchor="b" anchorCtr="0">
            <a:normAutofit/>
          </a:bodyPr>
          <a:lstStyle/>
          <a:p>
            <a:pPr marL="0" lvl="0" indent="0" algn="ctr" rtl="0">
              <a:lnSpc>
                <a:spcPct val="100000"/>
              </a:lnSpc>
              <a:spcBef>
                <a:spcPts val="0"/>
              </a:spcBef>
              <a:spcAft>
                <a:spcPts val="0"/>
              </a:spcAft>
              <a:buClr>
                <a:srgbClr val="5E5E5E"/>
              </a:buClr>
              <a:buSzPts val="20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DB5A4DC-1B7F-0E71-300E-4A872FC6BB88}"/>
              </a:ext>
            </a:extLst>
          </p:cNvPr>
          <p:cNvSpPr/>
          <p:nvPr/>
        </p:nvSpPr>
        <p:spPr>
          <a:xfrm>
            <a:off x="3381154" y="6592185"/>
            <a:ext cx="17628782" cy="51850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7" name="Google Shape;247;p7"/>
          <p:cNvSpPr txBox="1">
            <a:spLocks noGrp="1"/>
          </p:cNvSpPr>
          <p:nvPr>
            <p:ph type="title"/>
          </p:nvPr>
        </p:nvSpPr>
        <p:spPr>
          <a:xfrm>
            <a:off x="1237129" y="774700"/>
            <a:ext cx="21945600" cy="1282700"/>
          </a:xfrm>
          <a:prstGeom prst="rect">
            <a:avLst/>
          </a:prstGeom>
          <a:noFill/>
          <a:ln>
            <a:noFill/>
          </a:ln>
        </p:spPr>
        <p:txBody>
          <a:bodyPr spcFirstLastPara="1" wrap="square" lIns="50800" tIns="50800" rIns="50800" bIns="50800" anchor="ctr" anchorCtr="0">
            <a:normAutofit/>
          </a:bodyPr>
          <a:lstStyle/>
          <a:p>
            <a:pPr marL="0" lvl="0" indent="0" algn="ctr" rtl="0">
              <a:lnSpc>
                <a:spcPct val="80000"/>
              </a:lnSpc>
              <a:spcBef>
                <a:spcPts val="0"/>
              </a:spcBef>
              <a:spcAft>
                <a:spcPts val="0"/>
              </a:spcAft>
              <a:buClr>
                <a:schemeClr val="lt1"/>
              </a:buClr>
              <a:buSzPts val="8000"/>
              <a:buFont typeface="Rubik"/>
              <a:buNone/>
            </a:pPr>
            <a:r>
              <a:rPr lang="en-US" b="1"/>
              <a:t>RPM Definition</a:t>
            </a:r>
            <a:endParaRPr/>
          </a:p>
        </p:txBody>
      </p:sp>
      <p:sp>
        <p:nvSpPr>
          <p:cNvPr id="248" name="Google Shape;248;p7"/>
          <p:cNvSpPr txBox="1">
            <a:spLocks noGrp="1"/>
          </p:cNvSpPr>
          <p:nvPr>
            <p:ph type="body" idx="1"/>
          </p:nvPr>
        </p:nvSpPr>
        <p:spPr>
          <a:xfrm>
            <a:off x="1190822" y="3335530"/>
            <a:ext cx="21948577" cy="8483600"/>
          </a:xfrm>
          <a:prstGeom prst="rect">
            <a:avLst/>
          </a:prstGeom>
          <a:noFill/>
          <a:ln>
            <a:noFill/>
          </a:ln>
        </p:spPr>
        <p:txBody>
          <a:bodyPr spcFirstLastPara="1" wrap="square" lIns="50800" tIns="50800" rIns="50800" bIns="50800" anchor="t" anchorCtr="0">
            <a:normAutofit/>
          </a:bodyPr>
          <a:lstStyle/>
          <a:p>
            <a:pPr marL="0" lvl="0" indent="0" algn="ctr" rtl="0">
              <a:lnSpc>
                <a:spcPct val="100000"/>
              </a:lnSpc>
              <a:spcBef>
                <a:spcPts val="0"/>
              </a:spcBef>
              <a:spcAft>
                <a:spcPts val="0"/>
              </a:spcAft>
              <a:buClr>
                <a:srgbClr val="000000"/>
              </a:buClr>
              <a:buSzPct val="100000"/>
              <a:buNone/>
            </a:pPr>
            <a:r>
              <a:rPr lang="en-US" sz="9600">
                <a:solidFill>
                  <a:schemeClr val="bg2"/>
                </a:solidFill>
                <a:latin typeface="Raleway Black"/>
                <a:ea typeface="Raleway Black"/>
                <a:cs typeface="Raleway Black"/>
                <a:sym typeface="Raleway Black"/>
              </a:rPr>
              <a:t>R</a:t>
            </a:r>
            <a:r>
              <a:rPr lang="en-US" sz="9600">
                <a:solidFill>
                  <a:schemeClr val="bg2"/>
                </a:solidFill>
              </a:rPr>
              <a:t>emote </a:t>
            </a:r>
            <a:r>
              <a:rPr lang="en-US" sz="9600">
                <a:solidFill>
                  <a:schemeClr val="bg2"/>
                </a:solidFill>
                <a:latin typeface="Raleway Black"/>
                <a:ea typeface="Raleway Black"/>
                <a:cs typeface="Raleway Black"/>
                <a:sym typeface="Raleway Black"/>
              </a:rPr>
              <a:t>P</a:t>
            </a:r>
            <a:r>
              <a:rPr lang="en-US" sz="9600">
                <a:solidFill>
                  <a:schemeClr val="bg2"/>
                </a:solidFill>
              </a:rPr>
              <a:t>atient </a:t>
            </a:r>
            <a:r>
              <a:rPr lang="en-US" sz="9600">
                <a:solidFill>
                  <a:schemeClr val="bg2"/>
                </a:solidFill>
                <a:latin typeface="Raleway Black"/>
                <a:ea typeface="Raleway Black"/>
                <a:cs typeface="Raleway Black"/>
                <a:sym typeface="Raleway Black"/>
              </a:rPr>
              <a:t>M</a:t>
            </a:r>
            <a:r>
              <a:rPr lang="en-US" sz="9600">
                <a:solidFill>
                  <a:schemeClr val="bg2"/>
                </a:solidFill>
              </a:rPr>
              <a:t>onitoring</a:t>
            </a:r>
            <a:endParaRPr>
              <a:solidFill>
                <a:schemeClr val="bg2"/>
              </a:solidFill>
            </a:endParaRPr>
          </a:p>
          <a:p>
            <a:pPr marL="0" lvl="0" indent="0" algn="ctr" rtl="0">
              <a:lnSpc>
                <a:spcPct val="100000"/>
              </a:lnSpc>
              <a:spcBef>
                <a:spcPts val="0"/>
              </a:spcBef>
              <a:spcAft>
                <a:spcPts val="0"/>
              </a:spcAft>
              <a:buClr>
                <a:srgbClr val="000000"/>
              </a:buClr>
              <a:buSzPct val="100000"/>
              <a:buNone/>
            </a:pPr>
            <a:r>
              <a:rPr lang="en-US" sz="9600">
                <a:latin typeface="Raleway Black"/>
                <a:ea typeface="Raleway Black"/>
                <a:cs typeface="Raleway Black"/>
                <a:sym typeface="Raleway Black"/>
              </a:rPr>
              <a:t>R</a:t>
            </a:r>
            <a:r>
              <a:rPr lang="en-US" sz="9600"/>
              <a:t>emote </a:t>
            </a:r>
            <a:r>
              <a:rPr lang="en-US" sz="9600">
                <a:latin typeface="Raleway Black"/>
                <a:ea typeface="Raleway Black"/>
                <a:cs typeface="Raleway Black"/>
                <a:sym typeface="Raleway Black"/>
              </a:rPr>
              <a:t>P</a:t>
            </a:r>
            <a:r>
              <a:rPr lang="en-US" sz="9600"/>
              <a:t>hysiological </a:t>
            </a:r>
            <a:r>
              <a:rPr lang="en-US" sz="9600">
                <a:latin typeface="Raleway Black"/>
                <a:ea typeface="Raleway Black"/>
                <a:cs typeface="Raleway Black"/>
                <a:sym typeface="Raleway Black"/>
              </a:rPr>
              <a:t>M</a:t>
            </a:r>
            <a:r>
              <a:rPr lang="en-US" sz="9600"/>
              <a:t>onitoring</a:t>
            </a:r>
            <a:endParaRPr/>
          </a:p>
          <a:p>
            <a:pPr marL="0" lvl="0" indent="0" algn="ctr" rtl="0">
              <a:lnSpc>
                <a:spcPct val="100000"/>
              </a:lnSpc>
              <a:spcBef>
                <a:spcPts val="3000"/>
              </a:spcBef>
              <a:spcAft>
                <a:spcPts val="0"/>
              </a:spcAft>
              <a:buClr>
                <a:srgbClr val="000000"/>
              </a:buClr>
              <a:buSzPct val="100000"/>
              <a:buNone/>
            </a:pPr>
            <a:r>
              <a:rPr lang="en-US" sz="8000">
                <a:solidFill>
                  <a:schemeClr val="bg1"/>
                </a:solidFill>
              </a:rPr>
              <a:t>The continuous or periodic </a:t>
            </a:r>
            <a:br>
              <a:rPr lang="en-US" sz="8000">
                <a:solidFill>
                  <a:schemeClr val="bg1"/>
                </a:solidFill>
              </a:rPr>
            </a:br>
            <a:r>
              <a:rPr lang="en-US" sz="8000">
                <a:solidFill>
                  <a:schemeClr val="bg1"/>
                </a:solidFill>
              </a:rPr>
              <a:t>collection, transmission and review </a:t>
            </a:r>
            <a:br>
              <a:rPr lang="en-US" sz="8000">
                <a:solidFill>
                  <a:schemeClr val="bg1"/>
                </a:solidFill>
              </a:rPr>
            </a:br>
            <a:r>
              <a:rPr lang="en-US" sz="8000">
                <a:solidFill>
                  <a:schemeClr val="bg1"/>
                </a:solidFill>
              </a:rPr>
              <a:t>of physiological data </a:t>
            </a:r>
            <a:br>
              <a:rPr lang="en-US" sz="8000">
                <a:solidFill>
                  <a:schemeClr val="bg1"/>
                </a:solidFill>
              </a:rPr>
            </a:br>
            <a:r>
              <a:rPr lang="en-US" sz="8000" b="1">
                <a:solidFill>
                  <a:schemeClr val="bg1"/>
                </a:solidFill>
              </a:rPr>
              <a:t>to inform care decisions.</a:t>
            </a:r>
            <a:endParaRPr b="1">
              <a:solidFill>
                <a:schemeClr val="bg1"/>
              </a:solidFill>
            </a:endParaRPr>
          </a:p>
        </p:txBody>
      </p:sp>
      <p:sp>
        <p:nvSpPr>
          <p:cNvPr id="249" name="Google Shape;249;p7"/>
          <p:cNvSpPr txBox="1">
            <a:spLocks noGrp="1"/>
          </p:cNvSpPr>
          <p:nvPr>
            <p:ph type="body" idx="2"/>
          </p:nvPr>
        </p:nvSpPr>
        <p:spPr>
          <a:xfrm>
            <a:off x="1237129" y="1938779"/>
            <a:ext cx="21945600" cy="832613"/>
          </a:xfrm>
          <a:prstGeom prst="rect">
            <a:avLst/>
          </a:prstGeom>
          <a:noFill/>
          <a:ln>
            <a:noFill/>
          </a:ln>
        </p:spPr>
        <p:txBody>
          <a:bodyPr spcFirstLastPara="1" wrap="square" lIns="50800" tIns="50800" rIns="50800" bIns="50800" anchor="ctr" anchorCtr="0">
            <a:normAutofit/>
          </a:bodyPr>
          <a:lstStyle/>
          <a:p>
            <a:pPr marL="0" lvl="0" indent="0" algn="ctr" rtl="0">
              <a:lnSpc>
                <a:spcPct val="100000"/>
              </a:lnSpc>
              <a:spcBef>
                <a:spcPts val="0"/>
              </a:spcBef>
              <a:spcAft>
                <a:spcPts val="0"/>
              </a:spcAft>
              <a:buClr>
                <a:srgbClr val="75DDDD"/>
              </a:buClr>
              <a:buSzPts val="4400"/>
              <a:buFont typeface="Rubik Medium"/>
              <a:buNone/>
            </a:pPr>
            <a:r>
              <a:rPr lang="en-US"/>
              <a:t>“Everybody agreed until somebody defined it.”</a:t>
            </a:r>
            <a:endParaRPr/>
          </a:p>
        </p:txBody>
      </p:sp>
      <p:sp>
        <p:nvSpPr>
          <p:cNvPr id="250" name="Google Shape;250;p7"/>
          <p:cNvSpPr txBox="1">
            <a:spLocks noGrp="1"/>
          </p:cNvSpPr>
          <p:nvPr>
            <p:ph type="ftr" idx="11"/>
          </p:nvPr>
        </p:nvSpPr>
        <p:spPr>
          <a:xfrm>
            <a:off x="8095129" y="12732135"/>
            <a:ext cx="8229600" cy="730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(c) 2020-2023 by Ingenium Consulting Group, Inc.</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Effect transition="in" filter="fade">
                                      <p:cBhvr>
                                        <p:cTn id="7" dur="1000"/>
                                        <p:tgtEl>
                                          <p:spTgt spid="24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8">
                                            <p:txEl>
                                              <p:pRg st="1" end="1"/>
                                            </p:txEl>
                                          </p:spTgt>
                                        </p:tgtEl>
                                        <p:attrNameLst>
                                          <p:attrName>style.visibility</p:attrName>
                                        </p:attrNameLst>
                                      </p:cBhvr>
                                      <p:to>
                                        <p:strVal val="visible"/>
                                      </p:to>
                                    </p:set>
                                    <p:animEffect transition="in" filter="fade">
                                      <p:cBhvr>
                                        <p:cTn id="10" dur="1000"/>
                                        <p:tgtEl>
                                          <p:spTgt spid="24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48">
                                            <p:txEl>
                                              <p:pRg st="2" end="2"/>
                                            </p:txEl>
                                          </p:spTgt>
                                        </p:tgtEl>
                                        <p:attrNameLst>
                                          <p:attrName>style.visibility</p:attrName>
                                        </p:attrNameLst>
                                      </p:cBhvr>
                                      <p:to>
                                        <p:strVal val="visible"/>
                                      </p:to>
                                    </p:set>
                                    <p:animEffect transition="in" filter="dissolve">
                                      <p:cBhvr>
                                        <p:cTn id="15" dur="500"/>
                                        <p:tgtEl>
                                          <p:spTgt spid="2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r>
              <a:rPr lang="en-US"/>
              <a:t>(c) 2020-2025 Ingenium Digital Health Advisors</a:t>
            </a:r>
            <a:endParaRPr/>
          </a:p>
        </p:txBody>
      </p:sp>
      <p:sp>
        <p:nvSpPr>
          <p:cNvPr id="256" name="Google Shape;256;p8"/>
          <p:cNvSpPr/>
          <p:nvPr/>
        </p:nvSpPr>
        <p:spPr>
          <a:xfrm>
            <a:off x="407280" y="860981"/>
            <a:ext cx="23545800" cy="10999510"/>
          </a:xfrm>
          <a:prstGeom prst="rect">
            <a:avLst/>
          </a:prstGeom>
          <a:solidFill>
            <a:srgbClr val="FFE99C"/>
          </a:solidFill>
          <a:ln w="25400" cap="flat"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257" name="Google Shape;257;p8"/>
          <p:cNvSpPr txBox="1"/>
          <p:nvPr/>
        </p:nvSpPr>
        <p:spPr>
          <a:xfrm>
            <a:off x="1778880" y="911546"/>
            <a:ext cx="21031200" cy="1908528"/>
          </a:xfrm>
          <a:prstGeom prst="rect">
            <a:avLst/>
          </a:prstGeom>
          <a:noFill/>
          <a:ln>
            <a:noFill/>
          </a:ln>
        </p:spPr>
        <p:txBody>
          <a:bodyPr spcFirstLastPara="1" wrap="square" lIns="182850" tIns="91400" rIns="182850" bIns="91400" anchor="ctr" anchorCtr="0">
            <a:normAutofit/>
          </a:bodyPr>
          <a:lstStyle/>
          <a:p>
            <a:pPr marL="0" marR="0" lvl="0" indent="0" algn="ctr" rtl="0">
              <a:lnSpc>
                <a:spcPct val="90000"/>
              </a:lnSpc>
              <a:spcBef>
                <a:spcPts val="0"/>
              </a:spcBef>
              <a:spcAft>
                <a:spcPts val="0"/>
              </a:spcAft>
              <a:buClr>
                <a:srgbClr val="864A04"/>
              </a:buClr>
              <a:buSzPts val="1800"/>
              <a:buFont typeface="Candal"/>
              <a:buNone/>
            </a:pPr>
            <a:r>
              <a:rPr lang="en-US" sz="12000" b="0" i="0" u="none" strike="noStrike" cap="none">
                <a:solidFill>
                  <a:srgbClr val="864A04"/>
                </a:solidFill>
                <a:latin typeface="Overlock"/>
                <a:ea typeface="Overlock"/>
                <a:cs typeface="Overlock"/>
                <a:sym typeface="Overlock"/>
              </a:rPr>
              <a:t>RPM System</a:t>
            </a:r>
            <a:endParaRPr sz="12000" b="0" i="0" u="none" strike="noStrike" cap="none">
              <a:solidFill>
                <a:srgbClr val="864A04"/>
              </a:solidFill>
              <a:latin typeface="Overlock"/>
              <a:ea typeface="Overlock"/>
              <a:cs typeface="Overlock"/>
              <a:sym typeface="Overlock"/>
            </a:endParaRPr>
          </a:p>
        </p:txBody>
      </p:sp>
      <p:pic>
        <p:nvPicPr>
          <p:cNvPr id="258" name="Google Shape;258;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7280" y="3173691"/>
            <a:ext cx="4211020" cy="7011378"/>
          </a:xfrm>
          <a:prstGeom prst="rect">
            <a:avLst/>
          </a:prstGeom>
          <a:noFill/>
          <a:ln>
            <a:noFill/>
          </a:ln>
        </p:spPr>
      </p:pic>
      <p:sp>
        <p:nvSpPr>
          <p:cNvPr id="259" name="Google Shape;259;p8"/>
          <p:cNvSpPr/>
          <p:nvPr/>
        </p:nvSpPr>
        <p:spPr>
          <a:xfrm>
            <a:off x="3150480" y="9270669"/>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91425" tIns="45700" rIns="91425"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sym typeface="Arial"/>
              </a:rPr>
              <a:t>Scale</a:t>
            </a:r>
            <a:endParaRPr sz="2900"/>
          </a:p>
        </p:txBody>
      </p:sp>
      <p:sp>
        <p:nvSpPr>
          <p:cNvPr id="260" name="Google Shape;260;p8"/>
          <p:cNvSpPr/>
          <p:nvPr/>
        </p:nvSpPr>
        <p:spPr>
          <a:xfrm>
            <a:off x="3379080" y="8060169"/>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91425" tIns="45700" rIns="91425"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latin typeface="Arial"/>
                <a:ea typeface="Arial"/>
                <a:cs typeface="Arial"/>
                <a:sym typeface="Arial"/>
              </a:rPr>
              <a:t>Activity</a:t>
            </a:r>
            <a:br>
              <a:rPr lang="en-US" sz="2900" b="1" i="0" u="none" strike="noStrike" cap="none">
                <a:solidFill>
                  <a:srgbClr val="FFFFFF"/>
                </a:solidFill>
                <a:latin typeface="Arial"/>
                <a:ea typeface="Arial"/>
                <a:cs typeface="Arial"/>
                <a:sym typeface="Arial"/>
              </a:rPr>
            </a:br>
            <a:r>
              <a:rPr lang="en-US" sz="2900" b="1" i="0" u="none" strike="noStrike" cap="none">
                <a:solidFill>
                  <a:srgbClr val="FFFFFF"/>
                </a:solidFill>
                <a:latin typeface="Arial"/>
                <a:ea typeface="Arial"/>
                <a:cs typeface="Arial"/>
                <a:sym typeface="Arial"/>
              </a:rPr>
              <a:t>Level</a:t>
            </a:r>
            <a:endParaRPr sz="2900" b="1" i="0" u="none" strike="noStrike" cap="none" baseline="30000">
              <a:solidFill>
                <a:srgbClr val="FFFFFF"/>
              </a:solidFill>
              <a:latin typeface="Arial"/>
              <a:ea typeface="Arial"/>
              <a:cs typeface="Arial"/>
              <a:sym typeface="Arial"/>
            </a:endParaRPr>
          </a:p>
        </p:txBody>
      </p:sp>
      <p:sp>
        <p:nvSpPr>
          <p:cNvPr id="261" name="Google Shape;261;p8"/>
          <p:cNvSpPr/>
          <p:nvPr/>
        </p:nvSpPr>
        <p:spPr>
          <a:xfrm>
            <a:off x="3607680" y="6849673"/>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91425" tIns="45700" rIns="91425"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latin typeface="Arial"/>
                <a:ea typeface="Arial"/>
                <a:cs typeface="Arial"/>
                <a:sym typeface="Arial"/>
              </a:rPr>
              <a:t>Heart</a:t>
            </a:r>
            <a:br>
              <a:rPr lang="en-US" sz="2900" b="1" i="0" u="none" strike="noStrike" cap="none">
                <a:solidFill>
                  <a:srgbClr val="FFFFFF"/>
                </a:solidFill>
                <a:latin typeface="Arial"/>
                <a:ea typeface="Arial"/>
                <a:cs typeface="Arial"/>
                <a:sym typeface="Arial"/>
              </a:rPr>
            </a:br>
            <a:r>
              <a:rPr lang="en-US" sz="2900" b="1" i="0" u="none" strike="noStrike" cap="none">
                <a:solidFill>
                  <a:srgbClr val="FFFFFF"/>
                </a:solidFill>
                <a:latin typeface="Arial"/>
                <a:ea typeface="Arial"/>
                <a:cs typeface="Arial"/>
                <a:sym typeface="Arial"/>
              </a:rPr>
              <a:t>Rate</a:t>
            </a:r>
            <a:endParaRPr sz="2900" b="1" i="0" u="none" strike="noStrike" cap="none" baseline="30000">
              <a:solidFill>
                <a:srgbClr val="FFFFFF"/>
              </a:solidFill>
              <a:latin typeface="Arial"/>
              <a:ea typeface="Arial"/>
              <a:cs typeface="Arial"/>
              <a:sym typeface="Arial"/>
            </a:endParaRPr>
          </a:p>
        </p:txBody>
      </p:sp>
      <p:sp>
        <p:nvSpPr>
          <p:cNvPr id="262" name="Google Shape;262;p8"/>
          <p:cNvSpPr/>
          <p:nvPr/>
        </p:nvSpPr>
        <p:spPr>
          <a:xfrm>
            <a:off x="3836280" y="5639177"/>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0" tIns="45700" rIns="0"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latin typeface="Arial"/>
                <a:ea typeface="Arial"/>
                <a:cs typeface="Arial"/>
                <a:sym typeface="Arial"/>
              </a:rPr>
              <a:t>Heart</a:t>
            </a:r>
            <a:br>
              <a:rPr lang="en-US" sz="2900" b="1" i="0" u="none" strike="noStrike" cap="none">
                <a:solidFill>
                  <a:srgbClr val="FFFFFF"/>
                </a:solidFill>
                <a:latin typeface="Arial"/>
                <a:ea typeface="Arial"/>
                <a:cs typeface="Arial"/>
                <a:sym typeface="Arial"/>
              </a:rPr>
            </a:br>
            <a:r>
              <a:rPr lang="en-US" sz="2900" b="1" i="0" u="none" strike="noStrike" cap="none">
                <a:solidFill>
                  <a:srgbClr val="FFFFFF"/>
                </a:solidFill>
                <a:latin typeface="Arial"/>
                <a:ea typeface="Arial"/>
                <a:cs typeface="Arial"/>
                <a:sym typeface="Arial"/>
              </a:rPr>
              <a:t>Rhythm</a:t>
            </a:r>
            <a:endParaRPr sz="2900" b="1" i="0" u="none" strike="noStrike" cap="none" baseline="30000">
              <a:solidFill>
                <a:srgbClr val="FFFFFF"/>
              </a:solidFill>
              <a:latin typeface="Arial"/>
              <a:ea typeface="Arial"/>
              <a:cs typeface="Arial"/>
              <a:sym typeface="Arial"/>
            </a:endParaRPr>
          </a:p>
        </p:txBody>
      </p:sp>
      <p:sp>
        <p:nvSpPr>
          <p:cNvPr id="263" name="Google Shape;263;p8"/>
          <p:cNvSpPr/>
          <p:nvPr/>
        </p:nvSpPr>
        <p:spPr>
          <a:xfrm>
            <a:off x="4067790" y="4428681"/>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91425" tIns="45700" rIns="91425"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sym typeface="Arial"/>
              </a:rPr>
              <a:t>Blood</a:t>
            </a:r>
            <a:br>
              <a:rPr lang="en-US" sz="2900" b="1" i="0" u="none" strike="noStrike" cap="none">
                <a:solidFill>
                  <a:srgbClr val="FFFFFF"/>
                </a:solidFill>
                <a:sym typeface="Arial"/>
              </a:rPr>
            </a:br>
            <a:r>
              <a:rPr lang="en-US" sz="2900" b="1" i="0" u="none" strike="noStrike" cap="none">
                <a:solidFill>
                  <a:srgbClr val="FFFFFF"/>
                </a:solidFill>
                <a:sym typeface="Arial"/>
              </a:rPr>
              <a:t>Sugar</a:t>
            </a:r>
            <a:endParaRPr sz="2900"/>
          </a:p>
        </p:txBody>
      </p:sp>
      <p:sp>
        <p:nvSpPr>
          <p:cNvPr id="264" name="Google Shape;264;p8"/>
          <p:cNvSpPr/>
          <p:nvPr/>
        </p:nvSpPr>
        <p:spPr>
          <a:xfrm>
            <a:off x="3836280" y="3218185"/>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0" tIns="45700" rIns="0"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sym typeface="Arial"/>
              </a:rPr>
              <a:t>SpO</a:t>
            </a:r>
            <a:r>
              <a:rPr lang="en-US" sz="2900" b="1" i="0" u="none" strike="noStrike" cap="none" baseline="30000">
                <a:solidFill>
                  <a:srgbClr val="FFFFFF"/>
                </a:solidFill>
                <a:sym typeface="Arial"/>
              </a:rPr>
              <a:t>2</a:t>
            </a:r>
            <a:endParaRPr sz="2900"/>
          </a:p>
        </p:txBody>
      </p:sp>
      <p:sp>
        <p:nvSpPr>
          <p:cNvPr id="265" name="Google Shape;265;p8"/>
          <p:cNvSpPr/>
          <p:nvPr/>
        </p:nvSpPr>
        <p:spPr>
          <a:xfrm>
            <a:off x="7379614" y="6642154"/>
            <a:ext cx="2514532" cy="862184"/>
          </a:xfrm>
          <a:prstGeom prst="rightArrow">
            <a:avLst>
              <a:gd name="adj1" fmla="val 50000"/>
              <a:gd name="adj2" fmla="val 50000"/>
            </a:avLst>
          </a:prstGeom>
          <a:solidFill>
            <a:srgbClr val="CE8D3E"/>
          </a:solidFill>
          <a:ln w="25400" cap="flat" cmpd="sng">
            <a:solidFill>
              <a:srgbClr val="9666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266" name="Google Shape;266;p8"/>
          <p:cNvSpPr/>
          <p:nvPr/>
        </p:nvSpPr>
        <p:spPr>
          <a:xfrm>
            <a:off x="6271770" y="6569509"/>
            <a:ext cx="2057400" cy="989622"/>
          </a:xfrm>
          <a:prstGeom prst="roundRect">
            <a:avLst>
              <a:gd name="adj" fmla="val 16667"/>
            </a:avLst>
          </a:prstGeom>
          <a:solidFill>
            <a:srgbClr val="7737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Hub</a:t>
            </a:r>
            <a:endParaRPr/>
          </a:p>
        </p:txBody>
      </p:sp>
      <p:sp>
        <p:nvSpPr>
          <p:cNvPr id="267" name="Google Shape;267;p8"/>
          <p:cNvSpPr/>
          <p:nvPr/>
        </p:nvSpPr>
        <p:spPr>
          <a:xfrm>
            <a:off x="6271770" y="5553177"/>
            <a:ext cx="2057400" cy="989622"/>
          </a:xfrm>
          <a:prstGeom prst="roundRect">
            <a:avLst>
              <a:gd name="adj" fmla="val 16667"/>
            </a:avLst>
          </a:prstGeom>
          <a:solidFill>
            <a:srgbClr val="F090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Screen</a:t>
            </a:r>
            <a:endParaRPr/>
          </a:p>
        </p:txBody>
      </p:sp>
      <p:sp>
        <p:nvSpPr>
          <p:cNvPr id="268" name="Google Shape;268;p8"/>
          <p:cNvSpPr txBox="1"/>
          <p:nvPr/>
        </p:nvSpPr>
        <p:spPr>
          <a:xfrm>
            <a:off x="8769264" y="5736694"/>
            <a:ext cx="1371596" cy="75713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lt2"/>
              </a:buClr>
              <a:buSzPts val="4800"/>
              <a:buFont typeface="Arial"/>
              <a:buNone/>
            </a:pPr>
            <a:r>
              <a:rPr lang="en-US" sz="4800" b="1" i="0" u="none" strike="noStrike" cap="none">
                <a:solidFill>
                  <a:schemeClr val="bg2"/>
                </a:solidFill>
                <a:sym typeface="Arial"/>
              </a:rPr>
              <a:t>4G</a:t>
            </a:r>
            <a:endParaRPr>
              <a:solidFill>
                <a:schemeClr val="bg2"/>
              </a:solidFill>
            </a:endParaRPr>
          </a:p>
        </p:txBody>
      </p:sp>
      <p:sp>
        <p:nvSpPr>
          <p:cNvPr id="269" name="Google Shape;269;p8"/>
          <p:cNvSpPr txBox="1"/>
          <p:nvPr/>
        </p:nvSpPr>
        <p:spPr>
          <a:xfrm>
            <a:off x="8478664" y="7712602"/>
            <a:ext cx="1987016" cy="75713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lt2"/>
              </a:buClr>
              <a:buSzPts val="4800"/>
              <a:buFont typeface="Arial"/>
              <a:buNone/>
            </a:pPr>
            <a:r>
              <a:rPr lang="en-US" sz="4800" b="1" i="0" u="none" strike="noStrike" cap="none">
                <a:solidFill>
                  <a:schemeClr val="bg2"/>
                </a:solidFill>
                <a:sym typeface="Arial"/>
              </a:rPr>
              <a:t>WiFi</a:t>
            </a:r>
            <a:endParaRPr>
              <a:solidFill>
                <a:schemeClr val="bg2"/>
              </a:solidFill>
            </a:endParaRPr>
          </a:p>
        </p:txBody>
      </p:sp>
      <p:cxnSp>
        <p:nvCxnSpPr>
          <p:cNvPr id="270" name="Google Shape;270;p8"/>
          <p:cNvCxnSpPr/>
          <p:nvPr/>
        </p:nvCxnSpPr>
        <p:spPr>
          <a:xfrm>
            <a:off x="8636880" y="2716490"/>
            <a:ext cx="0" cy="9145268"/>
          </a:xfrm>
          <a:prstGeom prst="straightConnector1">
            <a:avLst/>
          </a:prstGeom>
          <a:noFill/>
          <a:ln w="38100" cap="flat" cmpd="sng">
            <a:solidFill>
              <a:srgbClr val="CE8D3E"/>
            </a:solidFill>
            <a:prstDash val="dash"/>
            <a:round/>
            <a:headEnd type="none" w="sm" len="sm"/>
            <a:tailEnd type="none" w="sm" len="sm"/>
          </a:ln>
        </p:spPr>
      </p:cxnSp>
      <p:cxnSp>
        <p:nvCxnSpPr>
          <p:cNvPr id="271" name="Google Shape;271;p8"/>
          <p:cNvCxnSpPr/>
          <p:nvPr/>
        </p:nvCxnSpPr>
        <p:spPr>
          <a:xfrm>
            <a:off x="15266280" y="2741932"/>
            <a:ext cx="0" cy="9145268"/>
          </a:xfrm>
          <a:prstGeom prst="straightConnector1">
            <a:avLst/>
          </a:prstGeom>
          <a:noFill/>
          <a:ln w="38100" cap="flat" cmpd="sng">
            <a:solidFill>
              <a:srgbClr val="CE8D3E"/>
            </a:solidFill>
            <a:prstDash val="dash"/>
            <a:round/>
            <a:headEnd type="none" w="sm" len="sm"/>
            <a:tailEnd type="none" w="sm" len="sm"/>
          </a:ln>
        </p:spPr>
      </p:cxnSp>
      <p:sp>
        <p:nvSpPr>
          <p:cNvPr id="272" name="Google Shape;272;p8"/>
          <p:cNvSpPr/>
          <p:nvPr/>
        </p:nvSpPr>
        <p:spPr>
          <a:xfrm>
            <a:off x="14008980" y="6534638"/>
            <a:ext cx="2514532" cy="862184"/>
          </a:xfrm>
          <a:prstGeom prst="rightArrow">
            <a:avLst>
              <a:gd name="adj1" fmla="val 50000"/>
              <a:gd name="adj2" fmla="val 50000"/>
            </a:avLst>
          </a:prstGeom>
          <a:solidFill>
            <a:srgbClr val="CE8D3E"/>
          </a:solidFill>
          <a:ln w="25400" cap="flat" cmpd="sng">
            <a:solidFill>
              <a:srgbClr val="9666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273" name="Google Shape;273;p8"/>
          <p:cNvSpPr/>
          <p:nvPr/>
        </p:nvSpPr>
        <p:spPr>
          <a:xfrm>
            <a:off x="9873139" y="5916890"/>
            <a:ext cx="4229122" cy="2514600"/>
          </a:xfrm>
          <a:prstGeom prst="cloud">
            <a:avLst/>
          </a:prstGeom>
          <a:solidFill>
            <a:srgbClr val="F8931D"/>
          </a:solidFill>
          <a:ln w="25400" cap="flat" cmpd="sng">
            <a:solidFill>
              <a:srgbClr val="B46B15"/>
            </a:solidFill>
            <a:prstDash val="solid"/>
            <a:round/>
            <a:headEnd type="none" w="sm" len="sm"/>
            <a:tailEnd type="none" w="sm" len="sm"/>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Secure</a:t>
            </a:r>
            <a:br>
              <a:rPr lang="en-US" sz="3600" b="1" i="0" u="none" strike="noStrike" cap="none">
                <a:solidFill>
                  <a:srgbClr val="FFFFFF"/>
                </a:solidFill>
                <a:latin typeface="Arial"/>
                <a:ea typeface="Arial"/>
                <a:cs typeface="Arial"/>
                <a:sym typeface="Arial"/>
              </a:rPr>
            </a:br>
            <a:r>
              <a:rPr lang="en-US" sz="3600" b="1" i="0" u="none" strike="noStrike" cap="none">
                <a:solidFill>
                  <a:srgbClr val="FFFFFF"/>
                </a:solidFill>
                <a:latin typeface="Arial"/>
                <a:ea typeface="Arial"/>
                <a:cs typeface="Arial"/>
                <a:sym typeface="Arial"/>
              </a:rPr>
              <a:t>Cloud Storage</a:t>
            </a:r>
            <a:endParaRPr/>
          </a:p>
        </p:txBody>
      </p:sp>
      <p:sp>
        <p:nvSpPr>
          <p:cNvPr id="274" name="Google Shape;274;p8"/>
          <p:cNvSpPr/>
          <p:nvPr/>
        </p:nvSpPr>
        <p:spPr>
          <a:xfrm>
            <a:off x="16558769" y="9132460"/>
            <a:ext cx="7016222" cy="898948"/>
          </a:xfrm>
          <a:prstGeom prst="rect">
            <a:avLst/>
          </a:prstGeom>
          <a:gradFill>
            <a:gsLst>
              <a:gs pos="0">
                <a:srgbClr val="276EE7"/>
              </a:gs>
              <a:gs pos="100000">
                <a:srgbClr val="88AB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EMR/EHR</a:t>
            </a:r>
            <a:endParaRPr/>
          </a:p>
        </p:txBody>
      </p:sp>
      <p:sp>
        <p:nvSpPr>
          <p:cNvPr id="275" name="Google Shape;275;p8"/>
          <p:cNvSpPr/>
          <p:nvPr/>
        </p:nvSpPr>
        <p:spPr>
          <a:xfrm rot="5400000">
            <a:off x="19695193" y="8276832"/>
            <a:ext cx="743370" cy="862184"/>
          </a:xfrm>
          <a:prstGeom prst="rightArrow">
            <a:avLst>
              <a:gd name="adj1" fmla="val 50000"/>
              <a:gd name="adj2" fmla="val 50000"/>
            </a:avLst>
          </a:prstGeom>
          <a:solidFill>
            <a:srgbClr val="CE8D3E"/>
          </a:solidFill>
          <a:ln w="25400" cap="flat" cmpd="sng">
            <a:solidFill>
              <a:srgbClr val="9666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Arial"/>
              <a:ea typeface="Arial"/>
              <a:cs typeface="Arial"/>
              <a:sym typeface="Arial"/>
            </a:endParaRPr>
          </a:p>
        </p:txBody>
      </p:sp>
      <p:sp>
        <p:nvSpPr>
          <p:cNvPr id="276" name="Google Shape;276;p8"/>
          <p:cNvSpPr/>
          <p:nvPr/>
        </p:nvSpPr>
        <p:spPr>
          <a:xfrm>
            <a:off x="16561748" y="2945091"/>
            <a:ext cx="7016220" cy="5391150"/>
          </a:xfrm>
          <a:prstGeom prst="roundRect">
            <a:avLst>
              <a:gd name="adj" fmla="val 16667"/>
            </a:avLst>
          </a:prstGeom>
          <a:solidFill>
            <a:srgbClr val="FFDE6A"/>
          </a:solidFill>
          <a:ln w="25400" cap="flat"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rgbClr val="836700"/>
              </a:solidFill>
              <a:latin typeface="Arial"/>
              <a:ea typeface="Arial"/>
              <a:cs typeface="Arial"/>
              <a:sym typeface="Arial"/>
            </a:endParaRPr>
          </a:p>
        </p:txBody>
      </p:sp>
      <p:sp>
        <p:nvSpPr>
          <p:cNvPr id="277" name="Google Shape;277;p8"/>
          <p:cNvSpPr/>
          <p:nvPr/>
        </p:nvSpPr>
        <p:spPr>
          <a:xfrm>
            <a:off x="6602342" y="5231111"/>
            <a:ext cx="1463040" cy="505098"/>
          </a:xfrm>
          <a:prstGeom prst="ellipse">
            <a:avLst/>
          </a:prstGeom>
          <a:solidFill>
            <a:srgbClr val="E64823"/>
          </a:solidFill>
          <a:ln w="1270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Cam</a:t>
            </a:r>
            <a:endParaRPr/>
          </a:p>
        </p:txBody>
      </p:sp>
      <p:sp>
        <p:nvSpPr>
          <p:cNvPr id="278" name="Google Shape;278;p8"/>
          <p:cNvSpPr/>
          <p:nvPr/>
        </p:nvSpPr>
        <p:spPr>
          <a:xfrm>
            <a:off x="2924790" y="2139945"/>
            <a:ext cx="2286000" cy="989622"/>
          </a:xfrm>
          <a:prstGeom prst="ellipse">
            <a:avLst/>
          </a:prstGeom>
          <a:solidFill>
            <a:srgbClr val="EC7016"/>
          </a:solidFill>
          <a:ln w="25400" cap="flat" cmpd="sng">
            <a:solidFill>
              <a:srgbClr val="AC5110"/>
            </a:solidFill>
            <a:prstDash val="solid"/>
            <a:round/>
            <a:headEnd type="none" w="sm" len="sm"/>
            <a:tailEnd type="none" w="sm" len="sm"/>
          </a:ln>
        </p:spPr>
        <p:txBody>
          <a:bodyPr spcFirstLastPara="1" wrap="square" lIns="0" tIns="45700" rIns="0" bIns="0" anchor="ctr" anchorCtr="0">
            <a:noAutofit/>
          </a:bodyPr>
          <a:lstStyle/>
          <a:p>
            <a:pPr marL="0" marR="0" lvl="0" indent="0" algn="ctr" rtl="0">
              <a:lnSpc>
                <a:spcPct val="80000"/>
              </a:lnSpc>
              <a:spcBef>
                <a:spcPts val="0"/>
              </a:spcBef>
              <a:spcAft>
                <a:spcPts val="0"/>
              </a:spcAft>
              <a:buClr>
                <a:srgbClr val="FFFFFF"/>
              </a:buClr>
              <a:buSzPts val="3200"/>
              <a:buFont typeface="Arial"/>
              <a:buNone/>
            </a:pPr>
            <a:r>
              <a:rPr lang="en-US" sz="2900" b="1" i="0" u="none" strike="noStrike" cap="none">
                <a:solidFill>
                  <a:srgbClr val="FFFFFF"/>
                </a:solidFill>
                <a:sym typeface="Arial"/>
              </a:rPr>
              <a:t>Blood</a:t>
            </a:r>
            <a:br>
              <a:rPr lang="en-US" sz="2900" b="1" i="0" u="none" strike="noStrike" cap="none">
                <a:solidFill>
                  <a:srgbClr val="FFFFFF"/>
                </a:solidFill>
                <a:sym typeface="Arial"/>
              </a:rPr>
            </a:br>
            <a:r>
              <a:rPr lang="en-US" sz="2900" b="1" i="0" u="none" strike="noStrike" cap="none">
                <a:solidFill>
                  <a:srgbClr val="FFFFFF"/>
                </a:solidFill>
                <a:sym typeface="Arial"/>
              </a:rPr>
              <a:t>Pressure</a:t>
            </a:r>
            <a:endParaRPr sz="2900"/>
          </a:p>
        </p:txBody>
      </p:sp>
      <p:sp>
        <p:nvSpPr>
          <p:cNvPr id="279" name="Google Shape;279;p8"/>
          <p:cNvSpPr/>
          <p:nvPr/>
        </p:nvSpPr>
        <p:spPr>
          <a:xfrm>
            <a:off x="2693280" y="10717912"/>
            <a:ext cx="3657600" cy="914400"/>
          </a:xfrm>
          <a:prstGeom prst="rect">
            <a:avLst/>
          </a:prstGeom>
          <a:solidFill>
            <a:srgbClr val="EC7016"/>
          </a:solidFill>
          <a:ln w="12700" cap="flat" cmpd="sng">
            <a:solidFill>
              <a:srgbClr val="AC51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small">
                <a:solidFill>
                  <a:srgbClr val="FFFFFF"/>
                </a:solidFill>
                <a:latin typeface="Arial"/>
                <a:ea typeface="Arial"/>
                <a:cs typeface="Arial"/>
                <a:sym typeface="Arial"/>
              </a:rPr>
              <a:t>Collection</a:t>
            </a:r>
            <a:endParaRPr/>
          </a:p>
        </p:txBody>
      </p:sp>
      <p:sp>
        <p:nvSpPr>
          <p:cNvPr id="280" name="Google Shape;280;p8"/>
          <p:cNvSpPr/>
          <p:nvPr/>
        </p:nvSpPr>
        <p:spPr>
          <a:xfrm>
            <a:off x="6808080" y="10717912"/>
            <a:ext cx="3657600" cy="914400"/>
          </a:xfrm>
          <a:prstGeom prst="rect">
            <a:avLst/>
          </a:prstGeom>
          <a:solidFill>
            <a:srgbClr val="CE8D3E"/>
          </a:solidFill>
          <a:ln w="12700" cap="flat" cmpd="sng">
            <a:solidFill>
              <a:srgbClr val="9666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small">
                <a:solidFill>
                  <a:srgbClr val="FFFFFF"/>
                </a:solidFill>
                <a:latin typeface="Arial"/>
                <a:ea typeface="Arial"/>
                <a:cs typeface="Arial"/>
                <a:sym typeface="Arial"/>
              </a:rPr>
              <a:t>Transmission</a:t>
            </a:r>
            <a:endParaRPr/>
          </a:p>
        </p:txBody>
      </p:sp>
      <p:sp>
        <p:nvSpPr>
          <p:cNvPr id="281" name="Google Shape;281;p8"/>
          <p:cNvSpPr/>
          <p:nvPr/>
        </p:nvSpPr>
        <p:spPr>
          <a:xfrm>
            <a:off x="10465684" y="10717912"/>
            <a:ext cx="3657600" cy="914400"/>
          </a:xfrm>
          <a:prstGeom prst="rect">
            <a:avLst/>
          </a:prstGeom>
          <a:solidFill>
            <a:srgbClr val="F8931D"/>
          </a:solidFill>
          <a:ln w="12700" cap="flat" cmpd="sng">
            <a:solidFill>
              <a:srgbClr val="AC51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Arial"/>
              <a:buNone/>
            </a:pPr>
            <a:r>
              <a:rPr lang="en-US" sz="4000" b="1" i="0" u="none" strike="noStrike" cap="small">
                <a:solidFill>
                  <a:srgbClr val="FFFFFF"/>
                </a:solidFill>
                <a:latin typeface="Arial"/>
                <a:ea typeface="Arial"/>
                <a:cs typeface="Arial"/>
                <a:sym typeface="Arial"/>
              </a:rPr>
              <a:t>Storage</a:t>
            </a:r>
            <a:endParaRPr/>
          </a:p>
        </p:txBody>
      </p:sp>
      <p:sp>
        <p:nvSpPr>
          <p:cNvPr id="282" name="Google Shape;282;p8"/>
          <p:cNvSpPr/>
          <p:nvPr/>
        </p:nvSpPr>
        <p:spPr>
          <a:xfrm>
            <a:off x="18238080" y="10717912"/>
            <a:ext cx="3657600" cy="914400"/>
          </a:xfrm>
          <a:prstGeom prst="rect">
            <a:avLst/>
          </a:prstGeom>
          <a:solidFill>
            <a:srgbClr val="FFDE6A"/>
          </a:solidFill>
          <a:ln w="12700" cap="flat" cmpd="sng">
            <a:solidFill>
              <a:srgbClr val="9666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36700"/>
              </a:buClr>
              <a:buSzPts val="4000"/>
              <a:buFont typeface="Arial"/>
              <a:buNone/>
            </a:pPr>
            <a:r>
              <a:rPr lang="en-US" sz="4000" b="1" i="0" u="none" strike="noStrike" cap="small">
                <a:solidFill>
                  <a:srgbClr val="836700"/>
                </a:solidFill>
                <a:latin typeface="Arial"/>
                <a:ea typeface="Arial"/>
                <a:cs typeface="Arial"/>
                <a:sym typeface="Arial"/>
              </a:rPr>
              <a:t>Review</a:t>
            </a:r>
            <a:endParaRPr/>
          </a:p>
        </p:txBody>
      </p:sp>
      <p:sp>
        <p:nvSpPr>
          <p:cNvPr id="283" name="Google Shape;283;p8"/>
          <p:cNvSpPr txBox="1"/>
          <p:nvPr/>
        </p:nvSpPr>
        <p:spPr>
          <a:xfrm>
            <a:off x="16682540" y="3188027"/>
            <a:ext cx="6795568" cy="4687437"/>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836700"/>
              </a:buClr>
              <a:buSzPts val="3800"/>
              <a:buFont typeface="Rubik Medium"/>
              <a:buNone/>
            </a:pPr>
            <a:r>
              <a:rPr lang="en-US" sz="3800" b="1" i="0" u="none" strike="noStrike" cap="none">
                <a:solidFill>
                  <a:srgbClr val="836700"/>
                </a:solidFill>
                <a:latin typeface="Rubik Medium"/>
                <a:ea typeface="Rubik Medium"/>
                <a:cs typeface="Rubik Medium"/>
                <a:sym typeface="Rubik Medium"/>
              </a:rPr>
              <a:t>Data Management</a:t>
            </a:r>
            <a:br>
              <a:rPr lang="en-US" sz="3800" b="1" i="0" u="none" strike="noStrike" cap="none">
                <a:solidFill>
                  <a:srgbClr val="836700"/>
                </a:solidFill>
                <a:latin typeface="Rubik Medium"/>
                <a:ea typeface="Rubik Medium"/>
                <a:cs typeface="Rubik Medium"/>
                <a:sym typeface="Rubik Medium"/>
              </a:rPr>
            </a:br>
            <a:r>
              <a:rPr lang="en-US" sz="3800" b="1" i="0" u="none" strike="noStrike" cap="none">
                <a:solidFill>
                  <a:srgbClr val="836700"/>
                </a:solidFill>
                <a:latin typeface="Rubik Medium"/>
                <a:ea typeface="Rubik Medium"/>
                <a:cs typeface="Rubik Medium"/>
                <a:sym typeface="Rubik Medium"/>
              </a:rPr>
              <a:t>(Dashboard)</a:t>
            </a:r>
            <a:endParaRPr/>
          </a:p>
          <a:p>
            <a:pPr marL="0" marR="0" lvl="0" indent="0" algn="ctr" rtl="0">
              <a:lnSpc>
                <a:spcPct val="90000"/>
              </a:lnSpc>
              <a:spcBef>
                <a:spcPts val="1000"/>
              </a:spcBef>
              <a:spcAft>
                <a:spcPts val="0"/>
              </a:spcAft>
              <a:buClr>
                <a:srgbClr val="836700"/>
              </a:buClr>
              <a:buSzPts val="3800"/>
              <a:buFont typeface="Rubik Medium"/>
              <a:buNone/>
            </a:pPr>
            <a:r>
              <a:rPr lang="en-US" sz="3800" b="1" i="0" u="none" strike="noStrike" cap="none">
                <a:solidFill>
                  <a:srgbClr val="836700"/>
                </a:solidFill>
                <a:latin typeface="Rubik Medium"/>
                <a:ea typeface="Rubik Medium"/>
                <a:cs typeface="Rubik Medium"/>
                <a:sym typeface="Rubik Medium"/>
              </a:rPr>
              <a:t>Data Presentation</a:t>
            </a:r>
            <a:br>
              <a:rPr lang="en-US" sz="3800" b="1" i="0" u="none" strike="noStrike" cap="none">
                <a:solidFill>
                  <a:srgbClr val="836700"/>
                </a:solidFill>
                <a:latin typeface="Rubik Medium"/>
                <a:ea typeface="Rubik Medium"/>
                <a:cs typeface="Rubik Medium"/>
                <a:sym typeface="Rubik Medium"/>
              </a:rPr>
            </a:br>
            <a:r>
              <a:rPr lang="en-US" sz="3800" b="1" i="0" u="none" strike="noStrike" cap="none">
                <a:solidFill>
                  <a:srgbClr val="836700"/>
                </a:solidFill>
                <a:latin typeface="Rubik Medium"/>
                <a:ea typeface="Rubik Medium"/>
                <a:cs typeface="Rubik Medium"/>
                <a:sym typeface="Rubik Medium"/>
              </a:rPr>
              <a:t>(Graphs)</a:t>
            </a:r>
            <a:endParaRPr/>
          </a:p>
          <a:p>
            <a:pPr marL="0" marR="0" lvl="0" indent="0" algn="ctr" rtl="0">
              <a:lnSpc>
                <a:spcPct val="90000"/>
              </a:lnSpc>
              <a:spcBef>
                <a:spcPts val="1000"/>
              </a:spcBef>
              <a:spcAft>
                <a:spcPts val="0"/>
              </a:spcAft>
              <a:buClr>
                <a:srgbClr val="836700"/>
              </a:buClr>
              <a:buSzPts val="3800"/>
              <a:buFont typeface="Rubik Medium"/>
              <a:buNone/>
            </a:pPr>
            <a:r>
              <a:rPr lang="en-US" sz="3800" b="1" i="0" u="none" strike="noStrike" cap="none">
                <a:solidFill>
                  <a:srgbClr val="836700"/>
                </a:solidFill>
                <a:latin typeface="Rubik Medium"/>
                <a:ea typeface="Rubik Medium"/>
                <a:cs typeface="Rubik Medium"/>
                <a:sym typeface="Rubik Medium"/>
              </a:rPr>
              <a:t>Data Analysis</a:t>
            </a:r>
            <a:br>
              <a:rPr lang="en-US" sz="3800" b="1" i="0" u="none" strike="noStrike" cap="none">
                <a:solidFill>
                  <a:srgbClr val="836700"/>
                </a:solidFill>
                <a:latin typeface="Rubik Medium"/>
                <a:ea typeface="Rubik Medium"/>
                <a:cs typeface="Rubik Medium"/>
                <a:sym typeface="Rubik Medium"/>
              </a:rPr>
            </a:br>
            <a:r>
              <a:rPr lang="en-US" sz="3800" b="1" i="0" u="none" strike="noStrike" cap="none">
                <a:solidFill>
                  <a:srgbClr val="836700"/>
                </a:solidFill>
                <a:latin typeface="Rubik Medium"/>
                <a:ea typeface="Rubik Medium"/>
                <a:cs typeface="Rubik Medium"/>
                <a:sym typeface="Rubik Medium"/>
              </a:rPr>
              <a:t>(Alerts)</a:t>
            </a:r>
            <a:endParaRPr/>
          </a:p>
          <a:p>
            <a:pPr marL="0" marR="0" lvl="0" indent="0" algn="ctr" rtl="0">
              <a:lnSpc>
                <a:spcPct val="90000"/>
              </a:lnSpc>
              <a:spcBef>
                <a:spcPts val="1000"/>
              </a:spcBef>
              <a:spcAft>
                <a:spcPts val="0"/>
              </a:spcAft>
              <a:buClr>
                <a:srgbClr val="836700"/>
              </a:buClr>
              <a:buSzPts val="3800"/>
              <a:buFont typeface="Rubik Medium"/>
              <a:buNone/>
            </a:pPr>
            <a:r>
              <a:rPr lang="en-US" sz="3800" b="1" i="0" u="none" strike="noStrike" cap="none">
                <a:solidFill>
                  <a:srgbClr val="836700"/>
                </a:solidFill>
                <a:latin typeface="Rubik Medium"/>
                <a:ea typeface="Rubik Medium"/>
                <a:cs typeface="Rubik Medium"/>
                <a:sym typeface="Rubik Medium"/>
              </a:rPr>
              <a:t>Augmented Intelligence (AI)</a:t>
            </a:r>
            <a:br>
              <a:rPr lang="en-US" sz="3800" b="1" i="0" u="none" strike="noStrike" cap="none">
                <a:solidFill>
                  <a:srgbClr val="836700"/>
                </a:solidFill>
                <a:latin typeface="Rubik Medium"/>
                <a:ea typeface="Rubik Medium"/>
                <a:cs typeface="Rubik Medium"/>
                <a:sym typeface="Rubik Medium"/>
              </a:rPr>
            </a:br>
            <a:r>
              <a:rPr lang="en-US" sz="3800" b="1" i="0" u="none" strike="noStrike" cap="none">
                <a:solidFill>
                  <a:srgbClr val="836700"/>
                </a:solidFill>
                <a:latin typeface="Rubik Medium"/>
                <a:ea typeface="Rubik Medium"/>
                <a:cs typeface="Rubik Medium"/>
                <a:sym typeface="Rubik Medium"/>
              </a:rPr>
              <a:t>(Trends)</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par>
                                <p:cTn id="8" presetID="23" presetClass="entr" presetSubtype="16"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 calcmode="lin" valueType="num">
                                      <p:cBhvr additive="base">
                                        <p:cTn id="10" dur="1000"/>
                                        <p:tgtEl>
                                          <p:spTgt spid="257"/>
                                        </p:tgtEl>
                                        <p:attrNameLst>
                                          <p:attrName>ppt_w</p:attrName>
                                        </p:attrNameLst>
                                      </p:cBhvr>
                                      <p:tavLst>
                                        <p:tav tm="0">
                                          <p:val>
                                            <p:strVal val="0"/>
                                          </p:val>
                                        </p:tav>
                                        <p:tav tm="100000">
                                          <p:val>
                                            <p:strVal val="#ppt_w"/>
                                          </p:val>
                                        </p:tav>
                                      </p:tavLst>
                                    </p:anim>
                                    <p:anim calcmode="lin" valueType="num">
                                      <p:cBhvr additive="base">
                                        <p:cTn id="11" dur="1000"/>
                                        <p:tgtEl>
                                          <p:spTgt spid="257"/>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750"/>
                                  </p:stCondLst>
                                  <p:childTnLst>
                                    <p:set>
                                      <p:cBhvr>
                                        <p:cTn id="13" dur="1" fill="hold">
                                          <p:stCondLst>
                                            <p:cond delay="0"/>
                                          </p:stCondLst>
                                        </p:cTn>
                                        <p:tgtEl>
                                          <p:spTgt spid="258"/>
                                        </p:tgtEl>
                                        <p:attrNameLst>
                                          <p:attrName>style.visibility</p:attrName>
                                        </p:attrNameLst>
                                      </p:cBhvr>
                                      <p:to>
                                        <p:strVal val="visible"/>
                                      </p:to>
                                    </p:set>
                                    <p:animEffect transition="in" filter="fade">
                                      <p:cBhvr>
                                        <p:cTn id="14" dur="1000"/>
                                        <p:tgtEl>
                                          <p:spTgt spid="2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0"/>
                                        </p:tgtEl>
                                        <p:attrNameLst>
                                          <p:attrName>style.visibility</p:attrName>
                                        </p:attrNameLst>
                                      </p:cBhvr>
                                      <p:to>
                                        <p:strVal val="visible"/>
                                      </p:to>
                                    </p:set>
                                    <p:animEffect transition="in" filter="fade">
                                      <p:cBhvr>
                                        <p:cTn id="19" dur="500"/>
                                        <p:tgtEl>
                                          <p:spTgt spid="27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71"/>
                                        </p:tgtEl>
                                        <p:attrNameLst>
                                          <p:attrName>style.visibility</p:attrName>
                                        </p:attrNameLst>
                                      </p:cBhvr>
                                      <p:to>
                                        <p:strVal val="visible"/>
                                      </p:to>
                                    </p:set>
                                    <p:animEffect transition="in" filter="fade">
                                      <p:cBhvr>
                                        <p:cTn id="23" dur="500"/>
                                        <p:tgtEl>
                                          <p:spTgt spid="27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81"/>
                                        </p:tgtEl>
                                        <p:attrNameLst>
                                          <p:attrName>style.visibility</p:attrName>
                                        </p:attrNameLst>
                                      </p:cBhvr>
                                      <p:to>
                                        <p:strVal val="visible"/>
                                      </p:to>
                                    </p:set>
                                    <p:animEffect transition="in" filter="fade">
                                      <p:cBhvr>
                                        <p:cTn id="31" dur="500"/>
                                        <p:tgtEl>
                                          <p:spTgt spid="28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82"/>
                                        </p:tgtEl>
                                        <p:attrNameLst>
                                          <p:attrName>style.visibility</p:attrName>
                                        </p:attrNameLst>
                                      </p:cBhvr>
                                      <p:to>
                                        <p:strVal val="visible"/>
                                      </p:to>
                                    </p:set>
                                    <p:animEffect transition="in" filter="fade">
                                      <p:cBhvr>
                                        <p:cTn id="35" dur="500"/>
                                        <p:tgtEl>
                                          <p:spTgt spid="282"/>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78"/>
                                        </p:tgtEl>
                                        <p:attrNameLst>
                                          <p:attrName>style.visibility</p:attrName>
                                        </p:attrNameLst>
                                      </p:cBhvr>
                                      <p:to>
                                        <p:strVal val="visible"/>
                                      </p:to>
                                    </p:set>
                                    <p:anim calcmode="lin" valueType="num">
                                      <p:cBhvr additive="base">
                                        <p:cTn id="40" dur="500"/>
                                        <p:tgtEl>
                                          <p:spTgt spid="278"/>
                                        </p:tgtEl>
                                        <p:attrNameLst>
                                          <p:attrName>ppt_w</p:attrName>
                                        </p:attrNameLst>
                                      </p:cBhvr>
                                      <p:tavLst>
                                        <p:tav tm="0">
                                          <p:val>
                                            <p:strVal val="0"/>
                                          </p:val>
                                        </p:tav>
                                        <p:tav tm="100000">
                                          <p:val>
                                            <p:strVal val="#ppt_w"/>
                                          </p:val>
                                        </p:tav>
                                      </p:tavLst>
                                    </p:anim>
                                    <p:anim calcmode="lin" valueType="num">
                                      <p:cBhvr additive="base">
                                        <p:cTn id="41" dur="500"/>
                                        <p:tgtEl>
                                          <p:spTgt spid="278"/>
                                        </p:tgtEl>
                                        <p:attrNameLst>
                                          <p:attrName>ppt_h</p:attrName>
                                        </p:attrNameLst>
                                      </p:cBhvr>
                                      <p:tavLst>
                                        <p:tav tm="0">
                                          <p:val>
                                            <p:strVal val="0"/>
                                          </p:val>
                                        </p:tav>
                                        <p:tav tm="100000">
                                          <p:val>
                                            <p:strVal val="#ppt_h"/>
                                          </p:val>
                                        </p:tav>
                                      </p:tavLst>
                                    </p:anim>
                                  </p:childTnLst>
                                </p:cTn>
                              </p:par>
                            </p:childTnLst>
                          </p:cTn>
                        </p:par>
                        <p:par>
                          <p:cTn id="42" fill="hold">
                            <p:stCondLst>
                              <p:cond delay="500"/>
                            </p:stCondLst>
                            <p:childTnLst>
                              <p:par>
                                <p:cTn id="43" presetID="23" presetClass="entr" presetSubtype="16" fill="hold" nodeType="afterEffect">
                                  <p:stCondLst>
                                    <p:cond delay="0"/>
                                  </p:stCondLst>
                                  <p:childTnLst>
                                    <p:set>
                                      <p:cBhvr>
                                        <p:cTn id="44" dur="1" fill="hold">
                                          <p:stCondLst>
                                            <p:cond delay="0"/>
                                          </p:stCondLst>
                                        </p:cTn>
                                        <p:tgtEl>
                                          <p:spTgt spid="259"/>
                                        </p:tgtEl>
                                        <p:attrNameLst>
                                          <p:attrName>style.visibility</p:attrName>
                                        </p:attrNameLst>
                                      </p:cBhvr>
                                      <p:to>
                                        <p:strVal val="visible"/>
                                      </p:to>
                                    </p:set>
                                    <p:anim calcmode="lin" valueType="num">
                                      <p:cBhvr additive="base">
                                        <p:cTn id="45" dur="500"/>
                                        <p:tgtEl>
                                          <p:spTgt spid="259"/>
                                        </p:tgtEl>
                                        <p:attrNameLst>
                                          <p:attrName>ppt_w</p:attrName>
                                        </p:attrNameLst>
                                      </p:cBhvr>
                                      <p:tavLst>
                                        <p:tav tm="0">
                                          <p:val>
                                            <p:strVal val="0"/>
                                          </p:val>
                                        </p:tav>
                                        <p:tav tm="100000">
                                          <p:val>
                                            <p:strVal val="#ppt_w"/>
                                          </p:val>
                                        </p:tav>
                                      </p:tavLst>
                                    </p:anim>
                                    <p:anim calcmode="lin" valueType="num">
                                      <p:cBhvr additive="base">
                                        <p:cTn id="46" dur="500"/>
                                        <p:tgtEl>
                                          <p:spTgt spid="259"/>
                                        </p:tgtEl>
                                        <p:attrNameLst>
                                          <p:attrName>ppt_h</p:attrName>
                                        </p:attrNameLst>
                                      </p:cBhvr>
                                      <p:tavLst>
                                        <p:tav tm="0">
                                          <p:val>
                                            <p:str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261"/>
                                        </p:tgtEl>
                                        <p:attrNameLst>
                                          <p:attrName>style.visibility</p:attrName>
                                        </p:attrNameLst>
                                      </p:cBhvr>
                                      <p:to>
                                        <p:strVal val="visible"/>
                                      </p:to>
                                    </p:set>
                                    <p:anim calcmode="lin" valueType="num">
                                      <p:cBhvr additive="base">
                                        <p:cTn id="51" dur="500"/>
                                        <p:tgtEl>
                                          <p:spTgt spid="261"/>
                                        </p:tgtEl>
                                        <p:attrNameLst>
                                          <p:attrName>ppt_w</p:attrName>
                                        </p:attrNameLst>
                                      </p:cBhvr>
                                      <p:tavLst>
                                        <p:tav tm="0">
                                          <p:val>
                                            <p:strVal val="0"/>
                                          </p:val>
                                        </p:tav>
                                        <p:tav tm="100000">
                                          <p:val>
                                            <p:strVal val="#ppt_w"/>
                                          </p:val>
                                        </p:tav>
                                      </p:tavLst>
                                    </p:anim>
                                    <p:anim calcmode="lin" valueType="num">
                                      <p:cBhvr additive="base">
                                        <p:cTn id="52" dur="500"/>
                                        <p:tgtEl>
                                          <p:spTgt spid="261"/>
                                        </p:tgtEl>
                                        <p:attrNameLst>
                                          <p:attrName>ppt_h</p:attrName>
                                        </p:attrNameLst>
                                      </p:cBhvr>
                                      <p:tavLst>
                                        <p:tav tm="0">
                                          <p:val>
                                            <p:strVal val="0"/>
                                          </p:val>
                                        </p:tav>
                                        <p:tav tm="100000">
                                          <p:val>
                                            <p:strVal val="#ppt_h"/>
                                          </p:val>
                                        </p:tav>
                                      </p:tavLst>
                                    </p:anim>
                                  </p:childTnLst>
                                </p:cTn>
                              </p:par>
                            </p:childTnLst>
                          </p:cTn>
                        </p:par>
                        <p:par>
                          <p:cTn id="53" fill="hold">
                            <p:stCondLst>
                              <p:cond delay="500"/>
                            </p:stCondLst>
                            <p:childTnLst>
                              <p:par>
                                <p:cTn id="54" presetID="23" presetClass="entr" presetSubtype="16" fill="hold" nodeType="afterEffect">
                                  <p:stCondLst>
                                    <p:cond delay="0"/>
                                  </p:stCondLst>
                                  <p:childTnLst>
                                    <p:set>
                                      <p:cBhvr>
                                        <p:cTn id="55" dur="1" fill="hold">
                                          <p:stCondLst>
                                            <p:cond delay="0"/>
                                          </p:stCondLst>
                                        </p:cTn>
                                        <p:tgtEl>
                                          <p:spTgt spid="262"/>
                                        </p:tgtEl>
                                        <p:attrNameLst>
                                          <p:attrName>style.visibility</p:attrName>
                                        </p:attrNameLst>
                                      </p:cBhvr>
                                      <p:to>
                                        <p:strVal val="visible"/>
                                      </p:to>
                                    </p:set>
                                    <p:anim calcmode="lin" valueType="num">
                                      <p:cBhvr additive="base">
                                        <p:cTn id="56" dur="500"/>
                                        <p:tgtEl>
                                          <p:spTgt spid="262"/>
                                        </p:tgtEl>
                                        <p:attrNameLst>
                                          <p:attrName>ppt_w</p:attrName>
                                        </p:attrNameLst>
                                      </p:cBhvr>
                                      <p:tavLst>
                                        <p:tav tm="0">
                                          <p:val>
                                            <p:strVal val="0"/>
                                          </p:val>
                                        </p:tav>
                                        <p:tav tm="100000">
                                          <p:val>
                                            <p:strVal val="#ppt_w"/>
                                          </p:val>
                                        </p:tav>
                                      </p:tavLst>
                                    </p:anim>
                                    <p:anim calcmode="lin" valueType="num">
                                      <p:cBhvr additive="base">
                                        <p:cTn id="57" dur="500"/>
                                        <p:tgtEl>
                                          <p:spTgt spid="262"/>
                                        </p:tgtEl>
                                        <p:attrNameLst>
                                          <p:attrName>ppt_h</p:attrName>
                                        </p:attrNameLst>
                                      </p:cBhvr>
                                      <p:tavLst>
                                        <p:tav tm="0">
                                          <p:val>
                                            <p:str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263"/>
                                        </p:tgtEl>
                                        <p:attrNameLst>
                                          <p:attrName>style.visibility</p:attrName>
                                        </p:attrNameLst>
                                      </p:cBhvr>
                                      <p:to>
                                        <p:strVal val="visible"/>
                                      </p:to>
                                    </p:set>
                                    <p:anim calcmode="lin" valueType="num">
                                      <p:cBhvr additive="base">
                                        <p:cTn id="62" dur="500"/>
                                        <p:tgtEl>
                                          <p:spTgt spid="263"/>
                                        </p:tgtEl>
                                        <p:attrNameLst>
                                          <p:attrName>ppt_w</p:attrName>
                                        </p:attrNameLst>
                                      </p:cBhvr>
                                      <p:tavLst>
                                        <p:tav tm="0">
                                          <p:val>
                                            <p:strVal val="0"/>
                                          </p:val>
                                        </p:tav>
                                        <p:tav tm="100000">
                                          <p:val>
                                            <p:strVal val="#ppt_w"/>
                                          </p:val>
                                        </p:tav>
                                      </p:tavLst>
                                    </p:anim>
                                    <p:anim calcmode="lin" valueType="num">
                                      <p:cBhvr additive="base">
                                        <p:cTn id="63" dur="500"/>
                                        <p:tgtEl>
                                          <p:spTgt spid="263"/>
                                        </p:tgtEl>
                                        <p:attrNameLst>
                                          <p:attrName>ppt_h</p:attrName>
                                        </p:attrNameLst>
                                      </p:cBhvr>
                                      <p:tavLst>
                                        <p:tav tm="0">
                                          <p:val>
                                            <p:strVal val="0"/>
                                          </p:val>
                                        </p:tav>
                                        <p:tav tm="100000">
                                          <p:val>
                                            <p:strVal val="#ppt_h"/>
                                          </p:val>
                                        </p:tav>
                                      </p:tavLst>
                                    </p:anim>
                                  </p:childTnLst>
                                </p:cTn>
                              </p:par>
                            </p:childTnLst>
                          </p:cTn>
                        </p:par>
                        <p:par>
                          <p:cTn id="64" fill="hold">
                            <p:stCondLst>
                              <p:cond delay="500"/>
                            </p:stCondLst>
                            <p:childTnLst>
                              <p:par>
                                <p:cTn id="65" presetID="23" presetClass="entr" presetSubtype="16" fill="hold" nodeType="afterEffect">
                                  <p:stCondLst>
                                    <p:cond delay="0"/>
                                  </p:stCondLst>
                                  <p:childTnLst>
                                    <p:set>
                                      <p:cBhvr>
                                        <p:cTn id="66" dur="1" fill="hold">
                                          <p:stCondLst>
                                            <p:cond delay="0"/>
                                          </p:stCondLst>
                                        </p:cTn>
                                        <p:tgtEl>
                                          <p:spTgt spid="264"/>
                                        </p:tgtEl>
                                        <p:attrNameLst>
                                          <p:attrName>style.visibility</p:attrName>
                                        </p:attrNameLst>
                                      </p:cBhvr>
                                      <p:to>
                                        <p:strVal val="visible"/>
                                      </p:to>
                                    </p:set>
                                    <p:anim calcmode="lin" valueType="num">
                                      <p:cBhvr additive="base">
                                        <p:cTn id="67" dur="500"/>
                                        <p:tgtEl>
                                          <p:spTgt spid="264"/>
                                        </p:tgtEl>
                                        <p:attrNameLst>
                                          <p:attrName>ppt_w</p:attrName>
                                        </p:attrNameLst>
                                      </p:cBhvr>
                                      <p:tavLst>
                                        <p:tav tm="0">
                                          <p:val>
                                            <p:strVal val="0"/>
                                          </p:val>
                                        </p:tav>
                                        <p:tav tm="100000">
                                          <p:val>
                                            <p:strVal val="#ppt_w"/>
                                          </p:val>
                                        </p:tav>
                                      </p:tavLst>
                                    </p:anim>
                                    <p:anim calcmode="lin" valueType="num">
                                      <p:cBhvr additive="base">
                                        <p:cTn id="68" dur="500"/>
                                        <p:tgtEl>
                                          <p:spTgt spid="264"/>
                                        </p:tgtEl>
                                        <p:attrNameLst>
                                          <p:attrName>ppt_h</p:attrName>
                                        </p:attrNameLst>
                                      </p:cBhvr>
                                      <p:tavLst>
                                        <p:tav tm="0">
                                          <p:val>
                                            <p:str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60"/>
                                        </p:tgtEl>
                                        <p:attrNameLst>
                                          <p:attrName>style.visibility</p:attrName>
                                        </p:attrNameLst>
                                      </p:cBhvr>
                                      <p:to>
                                        <p:strVal val="visible"/>
                                      </p:to>
                                    </p:set>
                                    <p:anim calcmode="lin" valueType="num">
                                      <p:cBhvr additive="base">
                                        <p:cTn id="73" dur="500"/>
                                        <p:tgtEl>
                                          <p:spTgt spid="260"/>
                                        </p:tgtEl>
                                        <p:attrNameLst>
                                          <p:attrName>ppt_w</p:attrName>
                                        </p:attrNameLst>
                                      </p:cBhvr>
                                      <p:tavLst>
                                        <p:tav tm="0">
                                          <p:val>
                                            <p:strVal val="0"/>
                                          </p:val>
                                        </p:tav>
                                        <p:tav tm="100000">
                                          <p:val>
                                            <p:strVal val="#ppt_w"/>
                                          </p:val>
                                        </p:tav>
                                      </p:tavLst>
                                    </p:anim>
                                    <p:anim calcmode="lin" valueType="num">
                                      <p:cBhvr additive="base">
                                        <p:cTn id="74" dur="500"/>
                                        <p:tgtEl>
                                          <p:spTgt spid="260"/>
                                        </p:tgtEl>
                                        <p:attrNameLst>
                                          <p:attrName>ppt_h</p:attrName>
                                        </p:attrNameLst>
                                      </p:cBhvr>
                                      <p:tavLst>
                                        <p:tav tm="0">
                                          <p:val>
                                            <p:str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66"/>
                                        </p:tgtEl>
                                        <p:attrNameLst>
                                          <p:attrName>style.visibility</p:attrName>
                                        </p:attrNameLst>
                                      </p:cBhvr>
                                      <p:to>
                                        <p:strVal val="visible"/>
                                      </p:to>
                                    </p:set>
                                    <p:animEffect transition="in" filter="fade">
                                      <p:cBhvr>
                                        <p:cTn id="79" dur="750"/>
                                        <p:tgtEl>
                                          <p:spTgt spid="266"/>
                                        </p:tgtEl>
                                      </p:cBhvr>
                                    </p:animEffect>
                                  </p:childTnLst>
                                </p:cTn>
                              </p:par>
                            </p:childTnLst>
                          </p:cTn>
                        </p:par>
                        <p:par>
                          <p:cTn id="80" fill="hold">
                            <p:stCondLst>
                              <p:cond delay="750"/>
                            </p:stCondLst>
                            <p:childTnLst>
                              <p:par>
                                <p:cTn id="81" presetID="10" presetClass="entr" presetSubtype="0" fill="hold" nodeType="afterEffect">
                                  <p:stCondLst>
                                    <p:cond delay="0"/>
                                  </p:stCondLst>
                                  <p:childTnLst>
                                    <p:set>
                                      <p:cBhvr>
                                        <p:cTn id="82" dur="1" fill="hold">
                                          <p:stCondLst>
                                            <p:cond delay="0"/>
                                          </p:stCondLst>
                                        </p:cTn>
                                        <p:tgtEl>
                                          <p:spTgt spid="267"/>
                                        </p:tgtEl>
                                        <p:attrNameLst>
                                          <p:attrName>style.visibility</p:attrName>
                                        </p:attrNameLst>
                                      </p:cBhvr>
                                      <p:to>
                                        <p:strVal val="visible"/>
                                      </p:to>
                                    </p:set>
                                    <p:animEffect transition="in" filter="fade">
                                      <p:cBhvr>
                                        <p:cTn id="83" dur="500"/>
                                        <p:tgtEl>
                                          <p:spTgt spid="267"/>
                                        </p:tgtEl>
                                      </p:cBhvr>
                                    </p:animEffect>
                                  </p:childTnLst>
                                </p:cTn>
                              </p:par>
                            </p:childTnLst>
                          </p:cTn>
                        </p:par>
                        <p:par>
                          <p:cTn id="84" fill="hold">
                            <p:stCondLst>
                              <p:cond delay="1250"/>
                            </p:stCondLst>
                            <p:childTnLst>
                              <p:par>
                                <p:cTn id="85" presetID="10" presetClass="entr" presetSubtype="0" fill="hold" nodeType="afterEffect">
                                  <p:stCondLst>
                                    <p:cond delay="0"/>
                                  </p:stCondLst>
                                  <p:childTnLst>
                                    <p:set>
                                      <p:cBhvr>
                                        <p:cTn id="86" dur="1" fill="hold">
                                          <p:stCondLst>
                                            <p:cond delay="0"/>
                                          </p:stCondLst>
                                        </p:cTn>
                                        <p:tgtEl>
                                          <p:spTgt spid="277"/>
                                        </p:tgtEl>
                                        <p:attrNameLst>
                                          <p:attrName>style.visibility</p:attrName>
                                        </p:attrNameLst>
                                      </p:cBhvr>
                                      <p:to>
                                        <p:strVal val="visible"/>
                                      </p:to>
                                    </p:set>
                                    <p:animEffect transition="in" filter="fade">
                                      <p:cBhvr>
                                        <p:cTn id="87" dur="750"/>
                                        <p:tgtEl>
                                          <p:spTgt spid="27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65"/>
                                        </p:tgtEl>
                                        <p:attrNameLst>
                                          <p:attrName>style.visibility</p:attrName>
                                        </p:attrNameLst>
                                      </p:cBhvr>
                                      <p:to>
                                        <p:strVal val="visible"/>
                                      </p:to>
                                    </p:set>
                                    <p:animEffect transition="in" filter="fade">
                                      <p:cBhvr>
                                        <p:cTn id="92" dur="500"/>
                                        <p:tgtEl>
                                          <p:spTgt spid="265"/>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80"/>
                                        </p:tgtEl>
                                        <p:attrNameLst>
                                          <p:attrName>style.visibility</p:attrName>
                                        </p:attrNameLst>
                                      </p:cBhvr>
                                      <p:to>
                                        <p:strVal val="visible"/>
                                      </p:to>
                                    </p:set>
                                    <p:animEffect transition="in" filter="fade">
                                      <p:cBhvr>
                                        <p:cTn id="96" dur="500"/>
                                        <p:tgtEl>
                                          <p:spTgt spid="280"/>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273"/>
                                        </p:tgtEl>
                                        <p:attrNameLst>
                                          <p:attrName>style.visibility</p:attrName>
                                        </p:attrNameLst>
                                      </p:cBhvr>
                                      <p:to>
                                        <p:strVal val="visible"/>
                                      </p:to>
                                    </p:set>
                                    <p:animEffect transition="in" filter="fade">
                                      <p:cBhvr>
                                        <p:cTn id="100" dur="1000"/>
                                        <p:tgtEl>
                                          <p:spTgt spid="273"/>
                                        </p:tgtEl>
                                      </p:cBhvr>
                                    </p:animEffect>
                                  </p:childTnLst>
                                </p:cTn>
                              </p:par>
                            </p:childTnLst>
                          </p:cTn>
                        </p:par>
                        <p:par>
                          <p:cTn id="101" fill="hold">
                            <p:stCondLst>
                              <p:cond delay="2000"/>
                            </p:stCondLst>
                            <p:childTnLst>
                              <p:par>
                                <p:cTn id="102" presetID="23" presetClass="entr" presetSubtype="16" fill="hold" nodeType="afterEffect">
                                  <p:stCondLst>
                                    <p:cond delay="0"/>
                                  </p:stCondLst>
                                  <p:childTnLst>
                                    <p:set>
                                      <p:cBhvr>
                                        <p:cTn id="103" dur="1" fill="hold">
                                          <p:stCondLst>
                                            <p:cond delay="0"/>
                                          </p:stCondLst>
                                        </p:cTn>
                                        <p:tgtEl>
                                          <p:spTgt spid="268"/>
                                        </p:tgtEl>
                                        <p:attrNameLst>
                                          <p:attrName>style.visibility</p:attrName>
                                        </p:attrNameLst>
                                      </p:cBhvr>
                                      <p:to>
                                        <p:strVal val="visible"/>
                                      </p:to>
                                    </p:set>
                                    <p:anim calcmode="lin" valueType="num">
                                      <p:cBhvr additive="base">
                                        <p:cTn id="104" dur="500"/>
                                        <p:tgtEl>
                                          <p:spTgt spid="268"/>
                                        </p:tgtEl>
                                        <p:attrNameLst>
                                          <p:attrName>ppt_w</p:attrName>
                                        </p:attrNameLst>
                                      </p:cBhvr>
                                      <p:tavLst>
                                        <p:tav tm="0">
                                          <p:val>
                                            <p:strVal val="0"/>
                                          </p:val>
                                        </p:tav>
                                        <p:tav tm="100000">
                                          <p:val>
                                            <p:strVal val="#ppt_w"/>
                                          </p:val>
                                        </p:tav>
                                      </p:tavLst>
                                    </p:anim>
                                    <p:anim calcmode="lin" valueType="num">
                                      <p:cBhvr additive="base">
                                        <p:cTn id="105" dur="500"/>
                                        <p:tgtEl>
                                          <p:spTgt spid="268"/>
                                        </p:tgtEl>
                                        <p:attrNameLst>
                                          <p:attrName>ppt_h</p:attrName>
                                        </p:attrNameLst>
                                      </p:cBhvr>
                                      <p:tavLst>
                                        <p:tav tm="0">
                                          <p:val>
                                            <p:strVal val="0"/>
                                          </p:val>
                                        </p:tav>
                                        <p:tav tm="100000">
                                          <p:val>
                                            <p:strVal val="#ppt_h"/>
                                          </p:val>
                                        </p:tav>
                                      </p:tavLst>
                                    </p:anim>
                                  </p:childTnLst>
                                </p:cTn>
                              </p:par>
                            </p:childTnLst>
                          </p:cTn>
                        </p:par>
                        <p:par>
                          <p:cTn id="106" fill="hold">
                            <p:stCondLst>
                              <p:cond delay="2500"/>
                            </p:stCondLst>
                            <p:childTnLst>
                              <p:par>
                                <p:cTn id="107" presetID="23" presetClass="entr" presetSubtype="16" fill="hold" nodeType="afterEffect">
                                  <p:stCondLst>
                                    <p:cond delay="0"/>
                                  </p:stCondLst>
                                  <p:childTnLst>
                                    <p:set>
                                      <p:cBhvr>
                                        <p:cTn id="108" dur="1" fill="hold">
                                          <p:stCondLst>
                                            <p:cond delay="0"/>
                                          </p:stCondLst>
                                        </p:cTn>
                                        <p:tgtEl>
                                          <p:spTgt spid="269"/>
                                        </p:tgtEl>
                                        <p:attrNameLst>
                                          <p:attrName>style.visibility</p:attrName>
                                        </p:attrNameLst>
                                      </p:cBhvr>
                                      <p:to>
                                        <p:strVal val="visible"/>
                                      </p:to>
                                    </p:set>
                                    <p:anim calcmode="lin" valueType="num">
                                      <p:cBhvr additive="base">
                                        <p:cTn id="109" dur="500"/>
                                        <p:tgtEl>
                                          <p:spTgt spid="269"/>
                                        </p:tgtEl>
                                        <p:attrNameLst>
                                          <p:attrName>ppt_w</p:attrName>
                                        </p:attrNameLst>
                                      </p:cBhvr>
                                      <p:tavLst>
                                        <p:tav tm="0">
                                          <p:val>
                                            <p:strVal val="0"/>
                                          </p:val>
                                        </p:tav>
                                        <p:tav tm="100000">
                                          <p:val>
                                            <p:strVal val="#ppt_w"/>
                                          </p:val>
                                        </p:tav>
                                      </p:tavLst>
                                    </p:anim>
                                    <p:anim calcmode="lin" valueType="num">
                                      <p:cBhvr additive="base">
                                        <p:cTn id="110" dur="500"/>
                                        <p:tgtEl>
                                          <p:spTgt spid="269"/>
                                        </p:tgtEl>
                                        <p:attrNameLst>
                                          <p:attrName>ppt_h</p:attrName>
                                        </p:attrNameLst>
                                      </p:cBhvr>
                                      <p:tavLst>
                                        <p:tav tm="0">
                                          <p:val>
                                            <p:str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72"/>
                                        </p:tgtEl>
                                        <p:attrNameLst>
                                          <p:attrName>style.visibility</p:attrName>
                                        </p:attrNameLst>
                                      </p:cBhvr>
                                      <p:to>
                                        <p:strVal val="visible"/>
                                      </p:to>
                                    </p:set>
                                    <p:animEffect transition="in" filter="fade">
                                      <p:cBhvr>
                                        <p:cTn id="115" dur="500"/>
                                        <p:tgtEl>
                                          <p:spTgt spid="272"/>
                                        </p:tgtEl>
                                      </p:cBhvr>
                                    </p:animEffect>
                                  </p:childTnLst>
                                </p:cTn>
                              </p:par>
                            </p:childTnLst>
                          </p:cTn>
                        </p:par>
                        <p:par>
                          <p:cTn id="116" fill="hold">
                            <p:stCondLst>
                              <p:cond delay="500"/>
                            </p:stCondLst>
                            <p:childTnLst>
                              <p:par>
                                <p:cTn id="117" presetID="23" presetClass="entr" presetSubtype="16" fill="hold" nodeType="afterEffect">
                                  <p:stCondLst>
                                    <p:cond delay="0"/>
                                  </p:stCondLst>
                                  <p:childTnLst>
                                    <p:set>
                                      <p:cBhvr>
                                        <p:cTn id="118" dur="1" fill="hold">
                                          <p:stCondLst>
                                            <p:cond delay="0"/>
                                          </p:stCondLst>
                                        </p:cTn>
                                        <p:tgtEl>
                                          <p:spTgt spid="276"/>
                                        </p:tgtEl>
                                        <p:attrNameLst>
                                          <p:attrName>style.visibility</p:attrName>
                                        </p:attrNameLst>
                                      </p:cBhvr>
                                      <p:to>
                                        <p:strVal val="visible"/>
                                      </p:to>
                                    </p:set>
                                    <p:anim calcmode="lin" valueType="num">
                                      <p:cBhvr additive="base">
                                        <p:cTn id="119" dur="750"/>
                                        <p:tgtEl>
                                          <p:spTgt spid="276"/>
                                        </p:tgtEl>
                                        <p:attrNameLst>
                                          <p:attrName>ppt_w</p:attrName>
                                        </p:attrNameLst>
                                      </p:cBhvr>
                                      <p:tavLst>
                                        <p:tav tm="0">
                                          <p:val>
                                            <p:strVal val="0"/>
                                          </p:val>
                                        </p:tav>
                                        <p:tav tm="100000">
                                          <p:val>
                                            <p:strVal val="#ppt_w"/>
                                          </p:val>
                                        </p:tav>
                                      </p:tavLst>
                                    </p:anim>
                                    <p:anim calcmode="lin" valueType="num">
                                      <p:cBhvr additive="base">
                                        <p:cTn id="120" dur="750"/>
                                        <p:tgtEl>
                                          <p:spTgt spid="276"/>
                                        </p:tgtEl>
                                        <p:attrNameLst>
                                          <p:attrName>ppt_h</p:attrName>
                                        </p:attrNameLst>
                                      </p:cBhvr>
                                      <p:tavLst>
                                        <p:tav tm="0">
                                          <p:val>
                                            <p:strVal val="0"/>
                                          </p:val>
                                        </p:tav>
                                        <p:tav tm="100000">
                                          <p:val>
                                            <p:strVal val="#ppt_h"/>
                                          </p:val>
                                        </p:tav>
                                      </p:tavLst>
                                    </p:anim>
                                  </p:childTnLst>
                                </p:cTn>
                              </p:par>
                            </p:childTnLst>
                          </p:cTn>
                        </p:par>
                        <p:par>
                          <p:cTn id="121" fill="hold">
                            <p:stCondLst>
                              <p:cond delay="1250"/>
                            </p:stCondLst>
                            <p:childTnLst>
                              <p:par>
                                <p:cTn id="122" presetID="10" presetClass="entr" presetSubtype="0" fill="hold" nodeType="afterEffect">
                                  <p:stCondLst>
                                    <p:cond delay="0"/>
                                  </p:stCondLst>
                                  <p:childTnLst>
                                    <p:set>
                                      <p:cBhvr>
                                        <p:cTn id="123" dur="1" fill="hold">
                                          <p:stCondLst>
                                            <p:cond delay="0"/>
                                          </p:stCondLst>
                                        </p:cTn>
                                        <p:tgtEl>
                                          <p:spTgt spid="275"/>
                                        </p:tgtEl>
                                        <p:attrNameLst>
                                          <p:attrName>style.visibility</p:attrName>
                                        </p:attrNameLst>
                                      </p:cBhvr>
                                      <p:to>
                                        <p:strVal val="visible"/>
                                      </p:to>
                                    </p:set>
                                    <p:animEffect transition="in" filter="fade">
                                      <p:cBhvr>
                                        <p:cTn id="124" dur="500"/>
                                        <p:tgtEl>
                                          <p:spTgt spid="275"/>
                                        </p:tgtEl>
                                      </p:cBhvr>
                                    </p:animEffect>
                                  </p:childTnLst>
                                </p:cTn>
                              </p:par>
                            </p:childTnLst>
                          </p:cTn>
                        </p:par>
                        <p:par>
                          <p:cTn id="125" fill="hold">
                            <p:stCondLst>
                              <p:cond delay="1750"/>
                            </p:stCondLst>
                            <p:childTnLst>
                              <p:par>
                                <p:cTn id="126" presetID="10" presetClass="entr" presetSubtype="0" fill="hold" nodeType="afterEffect">
                                  <p:stCondLst>
                                    <p:cond delay="0"/>
                                  </p:stCondLst>
                                  <p:childTnLst>
                                    <p:set>
                                      <p:cBhvr>
                                        <p:cTn id="127" dur="1" fill="hold">
                                          <p:stCondLst>
                                            <p:cond delay="0"/>
                                          </p:stCondLst>
                                        </p:cTn>
                                        <p:tgtEl>
                                          <p:spTgt spid="274"/>
                                        </p:tgtEl>
                                        <p:attrNameLst>
                                          <p:attrName>style.visibility</p:attrName>
                                        </p:attrNameLst>
                                      </p:cBhvr>
                                      <p:to>
                                        <p:strVal val="visible"/>
                                      </p:to>
                                    </p:set>
                                    <p:animEffect transition="in" filter="fade">
                                      <p:cBhvr>
                                        <p:cTn id="128" dur="500"/>
                                        <p:tgtEl>
                                          <p:spTgt spid="27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83">
                                            <p:txEl>
                                              <p:pRg st="0" end="0"/>
                                            </p:txEl>
                                          </p:spTgt>
                                        </p:tgtEl>
                                        <p:attrNameLst>
                                          <p:attrName>style.visibility</p:attrName>
                                        </p:attrNameLst>
                                      </p:cBhvr>
                                      <p:to>
                                        <p:strVal val="visible"/>
                                      </p:to>
                                    </p:set>
                                    <p:animEffect transition="in" filter="fade">
                                      <p:cBhvr>
                                        <p:cTn id="133" dur="1000"/>
                                        <p:tgtEl>
                                          <p:spTgt spid="283">
                                            <p:txEl>
                                              <p:pRg st="0" end="0"/>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83">
                                            <p:txEl>
                                              <p:pRg st="1" end="1"/>
                                            </p:txEl>
                                          </p:spTgt>
                                        </p:tgtEl>
                                        <p:attrNameLst>
                                          <p:attrName>style.visibility</p:attrName>
                                        </p:attrNameLst>
                                      </p:cBhvr>
                                      <p:to>
                                        <p:strVal val="visible"/>
                                      </p:to>
                                    </p:set>
                                    <p:animEffect transition="in" filter="fade">
                                      <p:cBhvr>
                                        <p:cTn id="138" dur="1000"/>
                                        <p:tgtEl>
                                          <p:spTgt spid="283">
                                            <p:txEl>
                                              <p:pRg st="1" end="1"/>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283">
                                            <p:txEl>
                                              <p:pRg st="2" end="2"/>
                                            </p:txEl>
                                          </p:spTgt>
                                        </p:tgtEl>
                                        <p:attrNameLst>
                                          <p:attrName>style.visibility</p:attrName>
                                        </p:attrNameLst>
                                      </p:cBhvr>
                                      <p:to>
                                        <p:strVal val="visible"/>
                                      </p:to>
                                    </p:set>
                                    <p:animEffect transition="in" filter="fade">
                                      <p:cBhvr>
                                        <p:cTn id="143" dur="1000"/>
                                        <p:tgtEl>
                                          <p:spTgt spid="283">
                                            <p:txEl>
                                              <p:pRg st="2" end="2"/>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283">
                                            <p:txEl>
                                              <p:pRg st="3" end="3"/>
                                            </p:txEl>
                                          </p:spTgt>
                                        </p:tgtEl>
                                        <p:attrNameLst>
                                          <p:attrName>style.visibility</p:attrName>
                                        </p:attrNameLst>
                                      </p:cBhvr>
                                      <p:to>
                                        <p:strVal val="visible"/>
                                      </p:to>
                                    </p:set>
                                    <p:animEffect transition="in" filter="fade">
                                      <p:cBhvr>
                                        <p:cTn id="148" dur="1000"/>
                                        <p:tgtEl>
                                          <p:spTgt spid="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d0ed42a-ddb1-49c2-b767-45ed578a45f0">
      <Terms xmlns="http://schemas.microsoft.com/office/infopath/2007/PartnerControls"/>
    </lcf76f155ced4ddcb4097134ff3c332f>
    <TaxCatchAll xmlns="f6f0cf4d-9654-4a12-9e8e-13bd18a612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A3799D4943B745AF88F9EAE55998A8" ma:contentTypeVersion="18" ma:contentTypeDescription="Create a new document." ma:contentTypeScope="" ma:versionID="e1d1bbcfc71469556d0b9ac70d0b781f">
  <xsd:schema xmlns:xsd="http://www.w3.org/2001/XMLSchema" xmlns:xs="http://www.w3.org/2001/XMLSchema" xmlns:p="http://schemas.microsoft.com/office/2006/metadata/properties" xmlns:ns2="ad0ed42a-ddb1-49c2-b767-45ed578a45f0" xmlns:ns3="f6f0cf4d-9654-4a12-9e8e-13bd18a612d7" targetNamespace="http://schemas.microsoft.com/office/2006/metadata/properties" ma:root="true" ma:fieldsID="bffae5f6e598ecb7c748d3bbee17f022" ns2:_="" ns3:_="">
    <xsd:import namespace="ad0ed42a-ddb1-49c2-b767-45ed578a45f0"/>
    <xsd:import namespace="f6f0cf4d-9654-4a12-9e8e-13bd18a612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0ed42a-ddb1-49c2-b767-45ed578a4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c2963ac-bc47-45f0-9df5-d8c4f725b2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0cf4d-9654-4a12-9e8e-13bd18a612d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8eb4cd-7891-44ae-927a-57dcfd5b31f8}" ma:internalName="TaxCatchAll" ma:showField="CatchAllData" ma:web="f6f0cf4d-9654-4a12-9e8e-13bd18a612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8F51EB-7876-4768-8146-AB77B6205ABE}">
  <ds:schemaRefs>
    <ds:schemaRef ds:uri="ad0ed42a-ddb1-49c2-b767-45ed578a45f0"/>
    <ds:schemaRef ds:uri="f6f0cf4d-9654-4a12-9e8e-13bd18a612d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DA2B108-C8AA-4EEA-804C-0E639C26D1DF}">
  <ds:schemaRefs>
    <ds:schemaRef ds:uri="http://schemas.microsoft.com/sharepoint/v3/contenttype/forms"/>
  </ds:schemaRefs>
</ds:datastoreItem>
</file>

<file path=customXml/itemProps3.xml><?xml version="1.0" encoding="utf-8"?>
<ds:datastoreItem xmlns:ds="http://schemas.openxmlformats.org/officeDocument/2006/customXml" ds:itemID="{D6496793-FF5F-411E-BA3D-B64DAE779DFB}">
  <ds:schemaRefs>
    <ds:schemaRef ds:uri="ad0ed42a-ddb1-49c2-b767-45ed578a45f0"/>
    <ds:schemaRef ds:uri="f6f0cf4d-9654-4a12-9e8e-13bd18a612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64</Slides>
  <Notes>29</Notes>
  <HiddenSlides>2</HiddenSlide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23_ClassicWhite</vt:lpstr>
      <vt:lpstr>PowerPoint Presentation</vt:lpstr>
      <vt:lpstr>Housekeeping</vt:lpstr>
      <vt:lpstr>PowerPoint Presentation</vt:lpstr>
      <vt:lpstr>The Promise</vt:lpstr>
      <vt:lpstr>PowerPoint Presentation</vt:lpstr>
      <vt:lpstr>Making RPM Work</vt:lpstr>
      <vt:lpstr>RPM Recap</vt:lpstr>
      <vt:lpstr>RPM Definition</vt:lpstr>
      <vt:lpstr>PowerPoint Presentation</vt:lpstr>
      <vt:lpstr>RPM Use Cases</vt:lpstr>
      <vt:lpstr>Clinical Use Cases for RPM</vt:lpstr>
      <vt:lpstr>RPM: Clinical Benefits</vt:lpstr>
      <vt:lpstr>PREPARING  To Launch A Telehealth Service</vt:lpstr>
      <vt:lpstr>PowerPoint Presentation</vt:lpstr>
      <vt:lpstr>PowerPoint Presentation</vt:lpstr>
      <vt:lpstr>RPM Launch Process: A Blueprint</vt:lpstr>
      <vt:lpstr>Project Management &amp; Team</vt:lpstr>
      <vt:lpstr>Making The Case</vt:lpstr>
      <vt:lpstr>PowerPoint Presentation</vt:lpstr>
      <vt:lpstr>STRATEGIC CASE for RPM</vt:lpstr>
      <vt:lpstr>PowerPoint Presentation</vt:lpstr>
      <vt:lpstr>BUSINESS CASE for RPM</vt:lpstr>
      <vt:lpstr>PowerPoint Presentation</vt:lpstr>
      <vt:lpstr>PowerPoint Presentation</vt:lpstr>
      <vt:lpstr>PowerPoint Presentation</vt:lpstr>
      <vt:lpstr>CLINICAL CASE for RPM</vt:lpstr>
      <vt:lpstr>Create the Desired “End In Mind”</vt:lpstr>
      <vt:lpstr>PowerPoint Presentation</vt:lpstr>
      <vt:lpstr>(1) Identification</vt:lpstr>
      <vt:lpstr>Inclusion/Exclusion Criteria</vt:lpstr>
      <vt:lpstr>(2) Enrollment</vt:lpstr>
      <vt:lpstr>(2) Enrollment</vt:lpstr>
      <vt:lpstr>(2) Enrollment</vt:lpstr>
      <vt:lpstr>(3) Equipment Setup</vt:lpstr>
      <vt:lpstr>(4) Monitoring</vt:lpstr>
      <vt:lpstr>PowerPoint Presentation</vt:lpstr>
      <vt:lpstr>RPM Launch Process: A Blueprint</vt:lpstr>
      <vt:lpstr>Vendor/Technology Selection</vt:lpstr>
      <vt:lpstr>PowerPoint Presentation</vt:lpstr>
      <vt:lpstr>RPM Service Design &amp; Development</vt:lpstr>
      <vt:lpstr>Vendor Selection CRITERIA (SAMPLE)</vt:lpstr>
      <vt:lpstr>Vendor Selection Process</vt:lpstr>
      <vt:lpstr>MATRC Vendor Selection toolkit</vt:lpstr>
      <vt:lpstr>RPM System Options</vt:lpstr>
      <vt:lpstr>Operationalization</vt:lpstr>
      <vt:lpstr>Operationalization</vt:lpstr>
      <vt:lpstr>RPM Monitoring Staff Options</vt:lpstr>
      <vt:lpstr>We’d Like Your Input!</vt:lpstr>
      <vt:lpstr>Please Complete the Survey</vt:lpstr>
      <vt:lpstr>PowerPoint Presentation</vt:lpstr>
      <vt:lpstr>PowerPoint Presentation</vt:lpstr>
      <vt:lpstr>LAUNCHING Remote Physiological Monitoring</vt:lpstr>
      <vt:lpstr>RPM Launch Process: A Blueprint</vt:lpstr>
      <vt:lpstr>Purpose of a Proof-of-Concept</vt:lpstr>
      <vt:lpstr>Pilot vs. Proof of Concept</vt:lpstr>
      <vt:lpstr>Proof-of-Concept (PoC) Process</vt:lpstr>
      <vt:lpstr>RPM Deployment</vt:lpstr>
      <vt:lpstr>Change Management</vt:lpstr>
      <vt:lpstr>ADKAR Framework</vt:lpstr>
      <vt:lpstr>Without Change Management…</vt:lpstr>
      <vt:lpstr>PowerPoint Presentation</vt:lpstr>
      <vt:lpstr>RPM Launch Process: A Blueprint</vt:lpstr>
      <vt:lpstr> </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Christian Milaster</dc:creator>
  <cp:revision>1</cp:revision>
  <dcterms:modified xsi:type="dcterms:W3CDTF">2025-06-13T15:44:07Z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0x01010060A3799D4943B745AF88F9EAE55998A8</vt:lpwstr>
  </property>
  <property fmtid="{D5CDD505-2E9C-101B-9397-08002B2CF9AE}" pid="3" name="MediaServiceImageTags">
    <vt:lpwstr/>
  </property>
</Properties>
</file>