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388" r:id="rId4"/>
    <p:sldMasterId id="2147484413" r:id="rId5"/>
    <p:sldMasterId id="2147484447" r:id="rId6"/>
    <p:sldMasterId id="2147484450" r:id="rId7"/>
    <p:sldMasterId id="2147484453" r:id="rId8"/>
    <p:sldMasterId id="2147484456" r:id="rId9"/>
    <p:sldMasterId id="2147484476" r:id="rId10"/>
  </p:sldMasterIdLst>
  <p:notesMasterIdLst>
    <p:notesMasterId r:id="rId25"/>
  </p:notesMasterIdLst>
  <p:handoutMasterIdLst>
    <p:handoutMasterId r:id="rId26"/>
  </p:handoutMasterIdLst>
  <p:sldIdLst>
    <p:sldId id="472" r:id="rId11"/>
    <p:sldId id="257" r:id="rId12"/>
    <p:sldId id="644" r:id="rId13"/>
    <p:sldId id="650" r:id="rId14"/>
    <p:sldId id="641" r:id="rId15"/>
    <p:sldId id="659" r:id="rId16"/>
    <p:sldId id="662" r:id="rId17"/>
    <p:sldId id="657" r:id="rId18"/>
    <p:sldId id="645" r:id="rId19"/>
    <p:sldId id="658" r:id="rId20"/>
    <p:sldId id="660" r:id="rId21"/>
    <p:sldId id="661" r:id="rId22"/>
    <p:sldId id="647" r:id="rId23"/>
    <p:sldId id="638" r:id="rId24"/>
  </p:sldIdLst>
  <p:sldSz cx="12192000" cy="6858000"/>
  <p:notesSz cx="7010400" cy="9296400"/>
  <p:defaultTextStyle>
    <a:defPPr>
      <a:defRPr lang="en-US"/>
    </a:defPPr>
    <a:lvl1pPr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0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bes, Shelby" initials="KS" lastIdx="1" clrIdx="0">
    <p:extLst>
      <p:ext uri="{19B8F6BF-5375-455C-9EA6-DF929625EA0E}">
        <p15:presenceInfo xmlns:p15="http://schemas.microsoft.com/office/powerpoint/2012/main" userId="S::skobes@obsglobal.com::6d4eaf2e-93bd-4a22-9004-8c5cc4253f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80000"/>
    <a:srgbClr val="9A0000"/>
    <a:srgbClr val="3366FF"/>
    <a:srgbClr val="E20424"/>
    <a:srgbClr val="000066"/>
    <a:srgbClr val="D0000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57502E-6B4F-4F3A-A369-85CBD5AB5F0C}" v="30" dt="2021-02-03T18:45:51.3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47" autoAdjust="0"/>
    <p:restoredTop sz="96201" autoAdjust="0"/>
  </p:normalViewPr>
  <p:slideViewPr>
    <p:cSldViewPr>
      <p:cViewPr varScale="1">
        <p:scale>
          <a:sx n="69" d="100"/>
          <a:sy n="69" d="100"/>
        </p:scale>
        <p:origin x="396"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3792"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1"/>
            <a:ext cx="3038475" cy="4649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atin typeface="Arial" pitchFamily="34" charset="0"/>
                <a:ea typeface="ＭＳ Ｐゴシック" pitchFamily="1" charset="-128"/>
              </a:defRPr>
            </a:lvl1pPr>
          </a:lstStyle>
          <a:p>
            <a:pPr>
              <a:defRPr/>
            </a:pPr>
            <a:endParaRPr lang="en-US" dirty="0"/>
          </a:p>
        </p:txBody>
      </p:sp>
      <p:sp>
        <p:nvSpPr>
          <p:cNvPr id="6147" name="Rectangle 3"/>
          <p:cNvSpPr>
            <a:spLocks noGrp="1" noChangeArrowheads="1"/>
          </p:cNvSpPr>
          <p:nvPr>
            <p:ph type="dt" sz="quarter" idx="1"/>
          </p:nvPr>
        </p:nvSpPr>
        <p:spPr bwMode="auto">
          <a:xfrm>
            <a:off x="3971926" y="1"/>
            <a:ext cx="3038475" cy="4649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atin typeface="Arial" pitchFamily="34" charset="0"/>
                <a:ea typeface="ＭＳ Ｐゴシック" pitchFamily="1" charset="-128"/>
              </a:defRPr>
            </a:lvl1pPr>
          </a:lstStyle>
          <a:p>
            <a:pPr>
              <a:defRPr/>
            </a:pPr>
            <a:endParaRPr lang="en-US" dirty="0"/>
          </a:p>
        </p:txBody>
      </p:sp>
      <p:sp>
        <p:nvSpPr>
          <p:cNvPr id="6148" name="Rectangle 4"/>
          <p:cNvSpPr>
            <a:spLocks noGrp="1" noChangeArrowheads="1"/>
          </p:cNvSpPr>
          <p:nvPr>
            <p:ph type="ftr" sz="quarter" idx="2"/>
          </p:nvPr>
        </p:nvSpPr>
        <p:spPr bwMode="auto">
          <a:xfrm>
            <a:off x="1" y="8831421"/>
            <a:ext cx="3038475" cy="464979"/>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atin typeface="Arial" pitchFamily="34" charset="0"/>
                <a:ea typeface="ＭＳ Ｐゴシック" pitchFamily="1" charset="-128"/>
              </a:defRPr>
            </a:lvl1pPr>
          </a:lstStyle>
          <a:p>
            <a:pPr>
              <a:defRPr/>
            </a:pPr>
            <a:endParaRPr lang="en-US" dirty="0"/>
          </a:p>
        </p:txBody>
      </p:sp>
      <p:sp>
        <p:nvSpPr>
          <p:cNvPr id="6149" name="Rectangle 5"/>
          <p:cNvSpPr>
            <a:spLocks noGrp="1" noChangeArrowheads="1"/>
          </p:cNvSpPr>
          <p:nvPr>
            <p:ph type="sldNum" sz="quarter" idx="3"/>
          </p:nvPr>
        </p:nvSpPr>
        <p:spPr bwMode="auto">
          <a:xfrm>
            <a:off x="3971926" y="8831421"/>
            <a:ext cx="3038475" cy="464979"/>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atin typeface="Arial" pitchFamily="34" charset="0"/>
                <a:ea typeface="ＭＳ Ｐゴシック" pitchFamily="1" charset="-128"/>
              </a:defRPr>
            </a:lvl1pPr>
          </a:lstStyle>
          <a:p>
            <a:pPr>
              <a:defRPr/>
            </a:pPr>
            <a:fld id="{733D3053-D6E9-46F8-BE72-F87062238C03}" type="slidenum">
              <a:rPr lang="en-US"/>
              <a:pPr>
                <a:defRPr/>
              </a:pPr>
              <a:t>‹#›</a:t>
            </a:fld>
            <a:endParaRPr lang="en-US" dirty="0"/>
          </a:p>
        </p:txBody>
      </p:sp>
    </p:spTree>
    <p:extLst>
      <p:ext uri="{BB962C8B-B14F-4D97-AF65-F5344CB8AC3E}">
        <p14:creationId xmlns:p14="http://schemas.microsoft.com/office/powerpoint/2010/main" val="9477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
            <a:ext cx="3038475" cy="4649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atin typeface="Arial" pitchFamily="34" charset="0"/>
                <a:ea typeface="ＭＳ Ｐゴシック" pitchFamily="1" charset="-128"/>
              </a:defRPr>
            </a:lvl1pPr>
          </a:lstStyle>
          <a:p>
            <a:pPr>
              <a:defRPr/>
            </a:pPr>
            <a:endParaRPr lang="en-US" dirty="0"/>
          </a:p>
        </p:txBody>
      </p:sp>
      <p:sp>
        <p:nvSpPr>
          <p:cNvPr id="4099" name="Rectangle 3"/>
          <p:cNvSpPr>
            <a:spLocks noGrp="1" noChangeArrowheads="1"/>
          </p:cNvSpPr>
          <p:nvPr>
            <p:ph type="dt" idx="1"/>
          </p:nvPr>
        </p:nvSpPr>
        <p:spPr bwMode="auto">
          <a:xfrm>
            <a:off x="3971926" y="1"/>
            <a:ext cx="3038475" cy="4649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atin typeface="Arial" pitchFamily="34" charset="0"/>
                <a:ea typeface="ＭＳ Ｐゴシック" pitchFamily="1" charset="-128"/>
              </a:defRPr>
            </a:lvl1pPr>
          </a:lstStyle>
          <a:p>
            <a:pPr>
              <a:defRPr/>
            </a:pPr>
            <a:endParaRPr lang="en-US" dirty="0"/>
          </a:p>
        </p:txBody>
      </p:sp>
      <p:sp>
        <p:nvSpPr>
          <p:cNvPr id="70660"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35039" y="4416510"/>
            <a:ext cx="5140325" cy="41832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831421"/>
            <a:ext cx="3038475" cy="464979"/>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atin typeface="Arial" pitchFamily="34" charset="0"/>
                <a:ea typeface="ＭＳ Ｐゴシック" pitchFamily="1" charset="-128"/>
              </a:defRPr>
            </a:lvl1pPr>
          </a:lstStyle>
          <a:p>
            <a:pPr>
              <a:defRPr/>
            </a:pPr>
            <a:endParaRPr lang="en-US" dirty="0"/>
          </a:p>
        </p:txBody>
      </p:sp>
      <p:sp>
        <p:nvSpPr>
          <p:cNvPr id="4103" name="Rectangle 7"/>
          <p:cNvSpPr>
            <a:spLocks noGrp="1" noChangeArrowheads="1"/>
          </p:cNvSpPr>
          <p:nvPr>
            <p:ph type="sldNum" sz="quarter" idx="5"/>
          </p:nvPr>
        </p:nvSpPr>
        <p:spPr bwMode="auto">
          <a:xfrm>
            <a:off x="3971926" y="8831421"/>
            <a:ext cx="3038475" cy="464979"/>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atin typeface="Arial" pitchFamily="34" charset="0"/>
                <a:ea typeface="ＭＳ Ｐゴシック" pitchFamily="1" charset="-128"/>
              </a:defRPr>
            </a:lvl1pPr>
          </a:lstStyle>
          <a:p>
            <a:pPr>
              <a:defRPr/>
            </a:pPr>
            <a:fld id="{8959668C-534C-4237-93EC-873306165D0D}" type="slidenum">
              <a:rPr lang="en-US"/>
              <a:pPr>
                <a:defRPr/>
              </a:pPr>
              <a:t>‹#›</a:t>
            </a:fld>
            <a:endParaRPr lang="en-US" dirty="0"/>
          </a:p>
        </p:txBody>
      </p:sp>
    </p:spTree>
    <p:extLst>
      <p:ext uri="{BB962C8B-B14F-4D97-AF65-F5344CB8AC3E}">
        <p14:creationId xmlns:p14="http://schemas.microsoft.com/office/powerpoint/2010/main" val="2399303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98669-0486-429C-A96E-64D074545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9164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959668C-534C-4237-93EC-873306165D0D}" type="slidenum">
              <a:rPr lang="en-US" smtClean="0"/>
              <a:pPr>
                <a:defRPr/>
              </a:pPr>
              <a:t>14</a:t>
            </a:fld>
            <a:endParaRPr lang="en-US" dirty="0"/>
          </a:p>
        </p:txBody>
      </p:sp>
    </p:spTree>
    <p:extLst>
      <p:ext uri="{BB962C8B-B14F-4D97-AF65-F5344CB8AC3E}">
        <p14:creationId xmlns:p14="http://schemas.microsoft.com/office/powerpoint/2010/main" val="1654932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59668C-534C-4237-93EC-873306165D0D}" type="slidenum">
              <a:rPr lang="en-US" smtClean="0"/>
              <a:pPr>
                <a:defRPr/>
              </a:pPr>
              <a:t>3</a:t>
            </a:fld>
            <a:endParaRPr lang="en-US" dirty="0"/>
          </a:p>
        </p:txBody>
      </p:sp>
    </p:spTree>
    <p:extLst>
      <p:ext uri="{BB962C8B-B14F-4D97-AF65-F5344CB8AC3E}">
        <p14:creationId xmlns:p14="http://schemas.microsoft.com/office/powerpoint/2010/main" val="2049569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59668C-534C-4237-93EC-873306165D0D}"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1" charset="-128"/>
              <a:cs typeface="+mn-cs"/>
            </a:endParaRPr>
          </a:p>
        </p:txBody>
      </p:sp>
    </p:spTree>
    <p:extLst>
      <p:ext uri="{BB962C8B-B14F-4D97-AF65-F5344CB8AC3E}">
        <p14:creationId xmlns:p14="http://schemas.microsoft.com/office/powerpoint/2010/main" val="1113608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Templates  Provide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 Guidelines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b. Recommendations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is a supplement to your current plans to provide general direction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 don’t know your exact environment -  so the idea here is the template need to be adapted to what makes business since to your organization </a:t>
            </a:r>
          </a:p>
          <a:p>
            <a:endParaRPr lang="en-IN"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1" charset="-128"/>
              <a:cs typeface="+mn-cs"/>
            </a:endParaRPr>
          </a:p>
        </p:txBody>
      </p:sp>
    </p:spTree>
    <p:extLst>
      <p:ext uri="{BB962C8B-B14F-4D97-AF65-F5344CB8AC3E}">
        <p14:creationId xmlns:p14="http://schemas.microsoft.com/office/powerpoint/2010/main" val="3239114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Incidents Response Plans are Required by HIPAA</a:t>
            </a:r>
          </a:p>
        </p:txBody>
      </p:sp>
      <p:sp>
        <p:nvSpPr>
          <p:cNvPr id="4" name="Slide Number Placeholder 3"/>
          <p:cNvSpPr>
            <a:spLocks noGrp="1"/>
          </p:cNvSpPr>
          <p:nvPr>
            <p:ph type="sldNum" sz="quarter" idx="5"/>
          </p:nvPr>
        </p:nvSpPr>
        <p:spPr/>
        <p:txBody>
          <a:bodyPr/>
          <a:lstStyle/>
          <a:p>
            <a:pPr>
              <a:defRPr/>
            </a:pPr>
            <a:fld id="{8959668C-534C-4237-93EC-873306165D0D}" type="slidenum">
              <a:rPr lang="en-US" smtClean="0"/>
              <a:pPr>
                <a:defRPr/>
              </a:pPr>
              <a:t>6</a:t>
            </a:fld>
            <a:endParaRPr lang="en-US" dirty="0"/>
          </a:p>
        </p:txBody>
      </p:sp>
    </p:spTree>
    <p:extLst>
      <p:ext uri="{BB962C8B-B14F-4D97-AF65-F5344CB8AC3E}">
        <p14:creationId xmlns:p14="http://schemas.microsoft.com/office/powerpoint/2010/main" val="2981905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Tool   --  Open Template ((  Lets Review The Tool ))</a:t>
            </a:r>
          </a:p>
        </p:txBody>
      </p:sp>
      <p:sp>
        <p:nvSpPr>
          <p:cNvPr id="4" name="Slide Number Placeholder 3"/>
          <p:cNvSpPr>
            <a:spLocks noGrp="1"/>
          </p:cNvSpPr>
          <p:nvPr>
            <p:ph type="sldNum" sz="quarter" idx="5"/>
          </p:nvPr>
        </p:nvSpPr>
        <p:spPr/>
        <p:txBody>
          <a:bodyPr/>
          <a:lstStyle/>
          <a:p>
            <a:pPr>
              <a:defRPr/>
            </a:pPr>
            <a:fld id="{8959668C-534C-4237-93EC-873306165D0D}" type="slidenum">
              <a:rPr lang="en-US" smtClean="0"/>
              <a:pPr>
                <a:defRPr/>
              </a:pPr>
              <a:t>7</a:t>
            </a:fld>
            <a:endParaRPr lang="en-US" dirty="0"/>
          </a:p>
        </p:txBody>
      </p:sp>
    </p:spTree>
    <p:extLst>
      <p:ext uri="{BB962C8B-B14F-4D97-AF65-F5344CB8AC3E}">
        <p14:creationId xmlns:p14="http://schemas.microsoft.com/office/powerpoint/2010/main" val="3095322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Templates, Tools, and Assistance will be available from CHCANYS</a:t>
            </a:r>
          </a:p>
        </p:txBody>
      </p:sp>
      <p:sp>
        <p:nvSpPr>
          <p:cNvPr id="4" name="Slide Number Placeholder 3"/>
          <p:cNvSpPr>
            <a:spLocks noGrp="1"/>
          </p:cNvSpPr>
          <p:nvPr>
            <p:ph type="sldNum" sz="quarter" idx="5"/>
          </p:nvPr>
        </p:nvSpPr>
        <p:spPr/>
        <p:txBody>
          <a:bodyPr/>
          <a:lstStyle/>
          <a:p>
            <a:pPr>
              <a:defRPr/>
            </a:pPr>
            <a:fld id="{8959668C-534C-4237-93EC-873306165D0D}" type="slidenum">
              <a:rPr lang="en-US" smtClean="0"/>
              <a:pPr>
                <a:defRPr/>
              </a:pPr>
              <a:t>8</a:t>
            </a:fld>
            <a:endParaRPr lang="en-US" dirty="0"/>
          </a:p>
        </p:txBody>
      </p:sp>
    </p:spTree>
    <p:extLst>
      <p:ext uri="{BB962C8B-B14F-4D97-AF65-F5344CB8AC3E}">
        <p14:creationId xmlns:p14="http://schemas.microsoft.com/office/powerpoint/2010/main" val="2839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59668C-534C-4237-93EC-873306165D0D}" type="slidenum">
              <a:rPr lang="en-US" smtClean="0"/>
              <a:pPr>
                <a:defRPr/>
              </a:pPr>
              <a:t>9</a:t>
            </a:fld>
            <a:endParaRPr lang="en-US" dirty="0"/>
          </a:p>
        </p:txBody>
      </p:sp>
    </p:spTree>
    <p:extLst>
      <p:ext uri="{BB962C8B-B14F-4D97-AF65-F5344CB8AC3E}">
        <p14:creationId xmlns:p14="http://schemas.microsoft.com/office/powerpoint/2010/main" val="3565899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59668C-534C-4237-93EC-873306165D0D}" type="slidenum">
              <a:rPr lang="en-US" smtClean="0"/>
              <a:pPr>
                <a:defRPr/>
              </a:pPr>
              <a:t>13</a:t>
            </a:fld>
            <a:endParaRPr lang="en-US" dirty="0"/>
          </a:p>
        </p:txBody>
      </p:sp>
    </p:spTree>
    <p:extLst>
      <p:ext uri="{BB962C8B-B14F-4D97-AF65-F5344CB8AC3E}">
        <p14:creationId xmlns:p14="http://schemas.microsoft.com/office/powerpoint/2010/main" val="4067840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7.xml"/><Relationship Id="rId4" Type="http://schemas.openxmlformats.org/officeDocument/2006/relationships/image" Target="../media/image16.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1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1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4597" y="4441432"/>
            <a:ext cx="4563553" cy="967624"/>
          </a:xfrm>
          <a:prstGeom prst="rect">
            <a:avLst/>
          </a:prstGeom>
        </p:spPr>
        <p:txBody>
          <a:bodyPr anchor="b">
            <a:noAutofit/>
          </a:bodyPr>
          <a:lstStyle>
            <a:lvl1pPr algn="l">
              <a:defRPr sz="3600" b="1" spc="-200" baseline="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7304597" y="5384832"/>
            <a:ext cx="4563553" cy="413191"/>
          </a:xfrm>
          <a:prstGeom prst="rect">
            <a:avLst/>
          </a:prstGeom>
        </p:spPr>
        <p:txBody>
          <a:bodyPr>
            <a:noAutofit/>
          </a:bodyPr>
          <a:lstStyle>
            <a:lvl1pPr marL="0" indent="0" algn="l">
              <a:buNone/>
              <a:defRPr sz="2000" i="0" spc="-1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371" y="3961184"/>
            <a:ext cx="5653527" cy="1678692"/>
          </a:xfrm>
          <a:prstGeom prst="rect">
            <a:avLst/>
          </a:prstGeom>
        </p:spPr>
      </p:pic>
    </p:spTree>
    <p:extLst>
      <p:ext uri="{BB962C8B-B14F-4D97-AF65-F5344CB8AC3E}">
        <p14:creationId xmlns:p14="http://schemas.microsoft.com/office/powerpoint/2010/main" val="191538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WOT">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9" name="Rectangle 8"/>
          <p:cNvSpPr/>
          <p:nvPr/>
        </p:nvSpPr>
        <p:spPr>
          <a:xfrm rot="10800000">
            <a:off x="-2" y="0"/>
            <a:ext cx="12192002" cy="6858000"/>
          </a:xfrm>
          <a:prstGeom prst="rect">
            <a:avLst/>
          </a:prstGeom>
          <a:gradFill>
            <a:gsLst>
              <a:gs pos="43000">
                <a:schemeClr val="bg1">
                  <a:alpha val="0"/>
                </a:schemeClr>
              </a:gs>
              <a:gs pos="100000">
                <a:srgbClr val="FF00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85799" y="2460156"/>
            <a:ext cx="5184322" cy="1788685"/>
          </a:xfrm>
          <a:prstGeom prst="rect">
            <a:avLst/>
          </a:prstGeom>
          <a:solidFill>
            <a:srgbClr val="FFFFFF">
              <a:alpha val="50196"/>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6"/>
          </p:nvPr>
        </p:nvSpPr>
        <p:spPr>
          <a:xfrm>
            <a:off x="861558" y="2738944"/>
            <a:ext cx="4894262" cy="327596"/>
          </a:xfrm>
          <a:prstGeom prst="rect">
            <a:avLst/>
          </a:prstGeom>
        </p:spPr>
        <p:txBody>
          <a:bodyPr/>
          <a:lstStyle>
            <a:lvl1pPr marL="0" indent="0" algn="l">
              <a:buNone/>
              <a:defRPr sz="2000" b="1" cap="all" spc="0" baseline="0">
                <a:solidFill>
                  <a:srgbClr val="5C5D65"/>
                </a:solidFill>
                <a:latin typeface="+mj-lt"/>
              </a:defRPr>
            </a:lvl1pPr>
            <a:lvl4pPr marL="1371600" indent="0">
              <a:buNone/>
              <a:defRPr/>
            </a:lvl4pPr>
          </a:lstStyle>
          <a:p>
            <a:pPr lvl="0"/>
            <a:r>
              <a:rPr lang="en-US"/>
              <a:t>Edit Master text styles</a:t>
            </a:r>
          </a:p>
        </p:txBody>
      </p:sp>
      <p:sp>
        <p:nvSpPr>
          <p:cNvPr id="18" name="Text Placeholder 17"/>
          <p:cNvSpPr>
            <a:spLocks noGrp="1"/>
          </p:cNvSpPr>
          <p:nvPr>
            <p:ph type="body" sz="quarter" idx="17"/>
          </p:nvPr>
        </p:nvSpPr>
        <p:spPr>
          <a:xfrm>
            <a:off x="861557" y="3084470"/>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Edit Master text styles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117" y="654139"/>
            <a:ext cx="2597707" cy="771333"/>
          </a:xfrm>
          <a:prstGeom prst="rect">
            <a:avLst/>
          </a:prstGeom>
        </p:spPr>
      </p:pic>
      <p:sp>
        <p:nvSpPr>
          <p:cNvPr id="14" name="Text Placeholder 2"/>
          <p:cNvSpPr>
            <a:spLocks noGrp="1"/>
          </p:cNvSpPr>
          <p:nvPr>
            <p:ph type="body" idx="1"/>
          </p:nvPr>
        </p:nvSpPr>
        <p:spPr>
          <a:xfrm>
            <a:off x="4086864" y="998985"/>
            <a:ext cx="7266936" cy="595619"/>
          </a:xfrm>
          <a:prstGeom prst="rect">
            <a:avLst/>
          </a:prstGeom>
        </p:spPr>
        <p:txBody>
          <a:bodyPr>
            <a:normAutofit/>
          </a:bodyPr>
          <a:lstStyle>
            <a:lvl1pPr marL="0" indent="0" algn="r">
              <a:buNone/>
              <a:defRPr sz="32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3" name="Rectangle 62"/>
          <p:cNvSpPr/>
          <p:nvPr/>
        </p:nvSpPr>
        <p:spPr>
          <a:xfrm>
            <a:off x="6045879" y="2460156"/>
            <a:ext cx="5184322" cy="1788685"/>
          </a:xfrm>
          <a:prstGeom prst="rect">
            <a:avLst/>
          </a:prstGeom>
          <a:solidFill>
            <a:srgbClr val="FFFFFF">
              <a:alpha val="50196"/>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 Placeholder 14"/>
          <p:cNvSpPr>
            <a:spLocks noGrp="1"/>
          </p:cNvSpPr>
          <p:nvPr>
            <p:ph type="body" sz="quarter" idx="30"/>
          </p:nvPr>
        </p:nvSpPr>
        <p:spPr>
          <a:xfrm>
            <a:off x="6221638" y="2738944"/>
            <a:ext cx="4894262" cy="327596"/>
          </a:xfrm>
          <a:prstGeom prst="rect">
            <a:avLst/>
          </a:prstGeom>
        </p:spPr>
        <p:txBody>
          <a:bodyPr/>
          <a:lstStyle>
            <a:lvl1pPr marL="0" indent="0" algn="l">
              <a:buNone/>
              <a:defRPr sz="2000" b="1" cap="all" spc="0" baseline="0">
                <a:solidFill>
                  <a:srgbClr val="5C5D65"/>
                </a:solidFill>
                <a:latin typeface="+mj-lt"/>
              </a:defRPr>
            </a:lvl1pPr>
            <a:lvl4pPr marL="1371600" indent="0">
              <a:buNone/>
              <a:defRPr/>
            </a:lvl4pPr>
          </a:lstStyle>
          <a:p>
            <a:pPr lvl="0"/>
            <a:r>
              <a:rPr lang="en-US"/>
              <a:t>Edit Master text styles</a:t>
            </a:r>
          </a:p>
        </p:txBody>
      </p:sp>
      <p:sp>
        <p:nvSpPr>
          <p:cNvPr id="65" name="Text Placeholder 17"/>
          <p:cNvSpPr>
            <a:spLocks noGrp="1"/>
          </p:cNvSpPr>
          <p:nvPr>
            <p:ph type="body" sz="quarter" idx="31"/>
          </p:nvPr>
        </p:nvSpPr>
        <p:spPr>
          <a:xfrm>
            <a:off x="6221637" y="3084470"/>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Edit Master text styles</a:t>
            </a:r>
          </a:p>
        </p:txBody>
      </p:sp>
      <p:sp>
        <p:nvSpPr>
          <p:cNvPr id="66" name="Rectangle 65"/>
          <p:cNvSpPr/>
          <p:nvPr/>
        </p:nvSpPr>
        <p:spPr>
          <a:xfrm>
            <a:off x="6045879" y="4450629"/>
            <a:ext cx="5184322" cy="1788685"/>
          </a:xfrm>
          <a:prstGeom prst="rect">
            <a:avLst/>
          </a:prstGeom>
          <a:gradFill flip="none" rotWithShape="1">
            <a:gsLst>
              <a:gs pos="0">
                <a:srgbClr val="FFFFFF">
                  <a:shade val="30000"/>
                  <a:satMod val="115000"/>
                  <a:alpha val="50000"/>
                </a:srgbClr>
              </a:gs>
              <a:gs pos="50000">
                <a:srgbClr val="FFFFFF">
                  <a:shade val="67500"/>
                  <a:satMod val="115000"/>
                  <a:alpha val="50000"/>
                </a:srgbClr>
              </a:gs>
              <a:gs pos="100000">
                <a:srgbClr val="FFFFFF">
                  <a:shade val="100000"/>
                  <a:satMod val="115000"/>
                  <a:alpha val="5000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 Placeholder 14"/>
          <p:cNvSpPr>
            <a:spLocks noGrp="1"/>
          </p:cNvSpPr>
          <p:nvPr>
            <p:ph type="body" sz="quarter" idx="32"/>
          </p:nvPr>
        </p:nvSpPr>
        <p:spPr>
          <a:xfrm>
            <a:off x="6221638" y="4729417"/>
            <a:ext cx="4894262" cy="327596"/>
          </a:xfrm>
          <a:prstGeom prst="rect">
            <a:avLst/>
          </a:prstGeom>
        </p:spPr>
        <p:txBody>
          <a:bodyPr/>
          <a:lstStyle>
            <a:lvl1pPr marL="0" indent="0" algn="l">
              <a:buNone/>
              <a:defRPr sz="2000" b="1" cap="all" spc="0" baseline="0">
                <a:solidFill>
                  <a:srgbClr val="5C5D65"/>
                </a:solidFill>
                <a:latin typeface="+mj-lt"/>
              </a:defRPr>
            </a:lvl1pPr>
            <a:lvl4pPr marL="1371600" indent="0">
              <a:buNone/>
              <a:defRPr/>
            </a:lvl4pPr>
          </a:lstStyle>
          <a:p>
            <a:pPr lvl="0"/>
            <a:r>
              <a:rPr lang="en-US"/>
              <a:t>Edit Master text styles</a:t>
            </a:r>
          </a:p>
        </p:txBody>
      </p:sp>
      <p:sp>
        <p:nvSpPr>
          <p:cNvPr id="68" name="Text Placeholder 17"/>
          <p:cNvSpPr>
            <a:spLocks noGrp="1"/>
          </p:cNvSpPr>
          <p:nvPr>
            <p:ph type="body" sz="quarter" idx="33"/>
          </p:nvPr>
        </p:nvSpPr>
        <p:spPr>
          <a:xfrm>
            <a:off x="6221637" y="5074943"/>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Edit Master text styles</a:t>
            </a:r>
          </a:p>
        </p:txBody>
      </p:sp>
      <p:sp>
        <p:nvSpPr>
          <p:cNvPr id="69" name="Rectangle 68"/>
          <p:cNvSpPr/>
          <p:nvPr/>
        </p:nvSpPr>
        <p:spPr>
          <a:xfrm>
            <a:off x="685799" y="4450629"/>
            <a:ext cx="5184322" cy="1788685"/>
          </a:xfrm>
          <a:prstGeom prst="rect">
            <a:avLst/>
          </a:prstGeom>
          <a:gradFill flip="none" rotWithShape="1">
            <a:gsLst>
              <a:gs pos="0">
                <a:srgbClr val="FFFFFF">
                  <a:shade val="30000"/>
                  <a:satMod val="115000"/>
                  <a:alpha val="50000"/>
                </a:srgbClr>
              </a:gs>
              <a:gs pos="50000">
                <a:srgbClr val="FFFFFF">
                  <a:shade val="67500"/>
                  <a:satMod val="115000"/>
                  <a:alpha val="50000"/>
                </a:srgbClr>
              </a:gs>
              <a:gs pos="100000">
                <a:srgbClr val="FFFFFF">
                  <a:shade val="100000"/>
                  <a:satMod val="115000"/>
                  <a:alpha val="5000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4"/>
          <p:cNvSpPr>
            <a:spLocks noGrp="1"/>
          </p:cNvSpPr>
          <p:nvPr>
            <p:ph type="body" sz="quarter" idx="34"/>
          </p:nvPr>
        </p:nvSpPr>
        <p:spPr>
          <a:xfrm>
            <a:off x="861558" y="4729417"/>
            <a:ext cx="4894262" cy="327596"/>
          </a:xfrm>
          <a:prstGeom prst="rect">
            <a:avLst/>
          </a:prstGeom>
        </p:spPr>
        <p:txBody>
          <a:bodyPr/>
          <a:lstStyle>
            <a:lvl1pPr marL="0" indent="0" algn="l">
              <a:buNone/>
              <a:defRPr sz="2000" b="1" cap="all" spc="0" baseline="0">
                <a:solidFill>
                  <a:srgbClr val="5C5D65"/>
                </a:solidFill>
                <a:latin typeface="+mj-lt"/>
              </a:defRPr>
            </a:lvl1pPr>
            <a:lvl4pPr marL="1371600" indent="0">
              <a:buNone/>
              <a:defRPr/>
            </a:lvl4pPr>
          </a:lstStyle>
          <a:p>
            <a:pPr lvl="0"/>
            <a:r>
              <a:rPr lang="en-US"/>
              <a:t>Edit Master text styles</a:t>
            </a:r>
          </a:p>
        </p:txBody>
      </p:sp>
      <p:sp>
        <p:nvSpPr>
          <p:cNvPr id="71" name="Text Placeholder 17"/>
          <p:cNvSpPr>
            <a:spLocks noGrp="1"/>
          </p:cNvSpPr>
          <p:nvPr>
            <p:ph type="body" sz="quarter" idx="35"/>
          </p:nvPr>
        </p:nvSpPr>
        <p:spPr>
          <a:xfrm>
            <a:off x="861557" y="5074943"/>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Edit Master text styles</a:t>
            </a:r>
          </a:p>
        </p:txBody>
      </p:sp>
    </p:spTree>
    <p:extLst>
      <p:ext uri="{BB962C8B-B14F-4D97-AF65-F5344CB8AC3E}">
        <p14:creationId xmlns:p14="http://schemas.microsoft.com/office/powerpoint/2010/main" val="284539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W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85799" y="2460156"/>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117" y="654139"/>
            <a:ext cx="2597707" cy="771333"/>
          </a:xfrm>
          <a:prstGeom prst="rect">
            <a:avLst/>
          </a:prstGeom>
        </p:spPr>
      </p:pic>
      <p:sp>
        <p:nvSpPr>
          <p:cNvPr id="9" name="Text Placeholder 2"/>
          <p:cNvSpPr>
            <a:spLocks noGrp="1"/>
          </p:cNvSpPr>
          <p:nvPr>
            <p:ph type="body" idx="1"/>
          </p:nvPr>
        </p:nvSpPr>
        <p:spPr>
          <a:xfrm>
            <a:off x="4086864" y="998985"/>
            <a:ext cx="7266936" cy="595619"/>
          </a:xfrm>
          <a:prstGeom prst="rect">
            <a:avLst/>
          </a:prstGeom>
        </p:spPr>
        <p:txBody>
          <a:bodyPr>
            <a:normAutofit/>
          </a:bodyPr>
          <a:lstStyle>
            <a:lvl1pPr marL="0" indent="0" algn="r">
              <a:buNone/>
              <a:defRPr sz="32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9" name="Text Placeholder 14"/>
          <p:cNvSpPr>
            <a:spLocks noGrp="1"/>
          </p:cNvSpPr>
          <p:nvPr>
            <p:ph type="body" sz="quarter" idx="36"/>
          </p:nvPr>
        </p:nvSpPr>
        <p:spPr>
          <a:xfrm>
            <a:off x="861558" y="2738944"/>
            <a:ext cx="4894262" cy="327596"/>
          </a:xfrm>
          <a:prstGeom prst="rect">
            <a:avLst/>
          </a:prstGeom>
        </p:spPr>
        <p:txBody>
          <a:bodyPr/>
          <a:lstStyle>
            <a:lvl1pPr marL="0" indent="0" algn="l">
              <a:buNone/>
              <a:defRPr sz="2000" b="1" cap="all" spc="0" baseline="0">
                <a:solidFill>
                  <a:srgbClr val="A6A8AB"/>
                </a:solidFill>
                <a:latin typeface="+mj-lt"/>
              </a:defRPr>
            </a:lvl1pPr>
            <a:lvl4pPr marL="1371600" indent="0">
              <a:buNone/>
              <a:defRPr/>
            </a:lvl4pPr>
          </a:lstStyle>
          <a:p>
            <a:pPr lvl="0"/>
            <a:r>
              <a:rPr lang="en-US"/>
              <a:t>Edit Master text styles</a:t>
            </a:r>
          </a:p>
        </p:txBody>
      </p:sp>
      <p:sp>
        <p:nvSpPr>
          <p:cNvPr id="30" name="Text Placeholder 17"/>
          <p:cNvSpPr>
            <a:spLocks noGrp="1"/>
          </p:cNvSpPr>
          <p:nvPr>
            <p:ph type="body" sz="quarter" idx="37"/>
          </p:nvPr>
        </p:nvSpPr>
        <p:spPr>
          <a:xfrm>
            <a:off x="861557" y="3084470"/>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Edit Master text styles</a:t>
            </a:r>
          </a:p>
        </p:txBody>
      </p:sp>
      <p:sp>
        <p:nvSpPr>
          <p:cNvPr id="31" name="Rectangle 30"/>
          <p:cNvSpPr/>
          <p:nvPr/>
        </p:nvSpPr>
        <p:spPr>
          <a:xfrm>
            <a:off x="6045878" y="2459855"/>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14"/>
          <p:cNvSpPr>
            <a:spLocks noGrp="1"/>
          </p:cNvSpPr>
          <p:nvPr>
            <p:ph type="body" sz="quarter" idx="38"/>
          </p:nvPr>
        </p:nvSpPr>
        <p:spPr>
          <a:xfrm>
            <a:off x="6221637" y="2738643"/>
            <a:ext cx="4894262" cy="327596"/>
          </a:xfrm>
          <a:prstGeom prst="rect">
            <a:avLst/>
          </a:prstGeom>
        </p:spPr>
        <p:txBody>
          <a:bodyPr/>
          <a:lstStyle>
            <a:lvl1pPr marL="0" indent="0" algn="l">
              <a:buNone/>
              <a:defRPr sz="2000" b="1" cap="all" spc="0" baseline="0">
                <a:solidFill>
                  <a:srgbClr val="A6A8AB"/>
                </a:solidFill>
                <a:latin typeface="+mj-lt"/>
              </a:defRPr>
            </a:lvl1pPr>
            <a:lvl4pPr marL="1371600" indent="0">
              <a:buNone/>
              <a:defRPr/>
            </a:lvl4pPr>
          </a:lstStyle>
          <a:p>
            <a:pPr lvl="0"/>
            <a:r>
              <a:rPr lang="en-US"/>
              <a:t>Edit Master text styles</a:t>
            </a:r>
          </a:p>
        </p:txBody>
      </p:sp>
      <p:sp>
        <p:nvSpPr>
          <p:cNvPr id="33" name="Text Placeholder 17"/>
          <p:cNvSpPr>
            <a:spLocks noGrp="1"/>
          </p:cNvSpPr>
          <p:nvPr>
            <p:ph type="body" sz="quarter" idx="39"/>
          </p:nvPr>
        </p:nvSpPr>
        <p:spPr>
          <a:xfrm>
            <a:off x="6221636" y="3084169"/>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Edit Master text styles</a:t>
            </a:r>
          </a:p>
        </p:txBody>
      </p:sp>
      <p:sp>
        <p:nvSpPr>
          <p:cNvPr id="34" name="Rectangle 33"/>
          <p:cNvSpPr/>
          <p:nvPr/>
        </p:nvSpPr>
        <p:spPr>
          <a:xfrm>
            <a:off x="747255" y="4450629"/>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14"/>
          <p:cNvSpPr>
            <a:spLocks noGrp="1"/>
          </p:cNvSpPr>
          <p:nvPr>
            <p:ph type="body" sz="quarter" idx="40"/>
          </p:nvPr>
        </p:nvSpPr>
        <p:spPr>
          <a:xfrm>
            <a:off x="923014" y="4729417"/>
            <a:ext cx="4894262" cy="327596"/>
          </a:xfrm>
          <a:prstGeom prst="rect">
            <a:avLst/>
          </a:prstGeom>
        </p:spPr>
        <p:txBody>
          <a:bodyPr/>
          <a:lstStyle>
            <a:lvl1pPr marL="0" indent="0" algn="l">
              <a:buNone/>
              <a:defRPr sz="2000" b="1" cap="all" spc="0" baseline="0">
                <a:solidFill>
                  <a:srgbClr val="A6A8AB"/>
                </a:solidFill>
                <a:latin typeface="+mj-lt"/>
              </a:defRPr>
            </a:lvl1pPr>
            <a:lvl4pPr marL="1371600" indent="0">
              <a:buNone/>
              <a:defRPr/>
            </a:lvl4pPr>
          </a:lstStyle>
          <a:p>
            <a:pPr lvl="0"/>
            <a:r>
              <a:rPr lang="en-US"/>
              <a:t>Edit Master text styles</a:t>
            </a:r>
          </a:p>
        </p:txBody>
      </p:sp>
      <p:sp>
        <p:nvSpPr>
          <p:cNvPr id="36" name="Text Placeholder 17"/>
          <p:cNvSpPr>
            <a:spLocks noGrp="1"/>
          </p:cNvSpPr>
          <p:nvPr>
            <p:ph type="body" sz="quarter" idx="41"/>
          </p:nvPr>
        </p:nvSpPr>
        <p:spPr>
          <a:xfrm>
            <a:off x="923013" y="5074943"/>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Edit Master text styles</a:t>
            </a:r>
          </a:p>
        </p:txBody>
      </p:sp>
      <p:sp>
        <p:nvSpPr>
          <p:cNvPr id="37" name="Rectangle 36"/>
          <p:cNvSpPr/>
          <p:nvPr/>
        </p:nvSpPr>
        <p:spPr>
          <a:xfrm>
            <a:off x="6045878" y="4450629"/>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4"/>
          <p:cNvSpPr>
            <a:spLocks noGrp="1"/>
          </p:cNvSpPr>
          <p:nvPr>
            <p:ph type="body" sz="quarter" idx="42"/>
          </p:nvPr>
        </p:nvSpPr>
        <p:spPr>
          <a:xfrm>
            <a:off x="6221637" y="4729417"/>
            <a:ext cx="4894262" cy="327596"/>
          </a:xfrm>
          <a:prstGeom prst="rect">
            <a:avLst/>
          </a:prstGeom>
        </p:spPr>
        <p:txBody>
          <a:bodyPr/>
          <a:lstStyle>
            <a:lvl1pPr marL="0" indent="0" algn="l">
              <a:buNone/>
              <a:defRPr sz="2000" b="1" cap="all" spc="0" baseline="0">
                <a:solidFill>
                  <a:srgbClr val="A6A8AB"/>
                </a:solidFill>
                <a:latin typeface="+mj-lt"/>
              </a:defRPr>
            </a:lvl1pPr>
            <a:lvl4pPr marL="1371600" indent="0">
              <a:buNone/>
              <a:defRPr/>
            </a:lvl4pPr>
          </a:lstStyle>
          <a:p>
            <a:pPr lvl="0"/>
            <a:r>
              <a:rPr lang="en-US"/>
              <a:t>Edit Master text styles</a:t>
            </a:r>
          </a:p>
        </p:txBody>
      </p:sp>
      <p:sp>
        <p:nvSpPr>
          <p:cNvPr id="39" name="Text Placeholder 17"/>
          <p:cNvSpPr>
            <a:spLocks noGrp="1"/>
          </p:cNvSpPr>
          <p:nvPr>
            <p:ph type="body" sz="quarter" idx="43"/>
          </p:nvPr>
        </p:nvSpPr>
        <p:spPr>
          <a:xfrm>
            <a:off x="6221636" y="5074943"/>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Edit Master text styles</a:t>
            </a:r>
          </a:p>
        </p:txBody>
      </p:sp>
    </p:spTree>
    <p:extLst>
      <p:ext uri="{BB962C8B-B14F-4D97-AF65-F5344CB8AC3E}">
        <p14:creationId xmlns:p14="http://schemas.microsoft.com/office/powerpoint/2010/main" val="40712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column on colour">
    <p:spTree>
      <p:nvGrpSpPr>
        <p:cNvPr id="1" name=""/>
        <p:cNvGrpSpPr/>
        <p:nvPr/>
      </p:nvGrpSpPr>
      <p:grpSpPr>
        <a:xfrm>
          <a:off x="0" y="0"/>
          <a:ext cx="0" cy="0"/>
          <a:chOff x="0" y="0"/>
          <a:chExt cx="0" cy="0"/>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64398"/>
            <a:ext cx="12192000" cy="3393602"/>
          </a:xfrm>
          <a:prstGeom prst="rect">
            <a:avLst/>
          </a:prstGeom>
        </p:spPr>
      </p:pic>
      <p:sp>
        <p:nvSpPr>
          <p:cNvPr id="11" name="Rectangle 10"/>
          <p:cNvSpPr/>
          <p:nvPr/>
        </p:nvSpPr>
        <p:spPr>
          <a:xfrm>
            <a:off x="473527" y="2473947"/>
            <a:ext cx="3600450" cy="3917228"/>
          </a:xfrm>
          <a:prstGeom prst="rect">
            <a:avLst/>
          </a:prstGeom>
          <a:gradFill flip="none" rotWithShape="1">
            <a:gsLst>
              <a:gs pos="0">
                <a:schemeClr val="bg1">
                  <a:shade val="30000"/>
                  <a:satMod val="115000"/>
                  <a:alpha val="80000"/>
                </a:schemeClr>
              </a:gs>
              <a:gs pos="50000">
                <a:schemeClr val="bg1">
                  <a:shade val="67500"/>
                  <a:satMod val="115000"/>
                  <a:alpha val="90000"/>
                </a:schemeClr>
              </a:gs>
              <a:gs pos="100000">
                <a:schemeClr val="bg1">
                  <a:shade val="100000"/>
                  <a:satMod val="115000"/>
                  <a:alpha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534637" y="1520216"/>
            <a:ext cx="11251872" cy="749347"/>
          </a:xfrm>
          <a:prstGeom prst="rect">
            <a:avLst/>
          </a:prstGeom>
        </p:spPr>
        <p:txBody>
          <a:bodyPr>
            <a:normAutofit/>
          </a:bodyPr>
          <a:lstStyle>
            <a:lvl1pPr algn="ctr">
              <a:defRPr sz="3200" b="1">
                <a:solidFill>
                  <a:srgbClr val="DE1E3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6" name="Content Placeholder 7"/>
          <p:cNvSpPr>
            <a:spLocks noGrp="1"/>
          </p:cNvSpPr>
          <p:nvPr>
            <p:ph sz="quarter" idx="13"/>
          </p:nvPr>
        </p:nvSpPr>
        <p:spPr>
          <a:xfrm>
            <a:off x="583622" y="3725316"/>
            <a:ext cx="3367134" cy="2359479"/>
          </a:xfrm>
        </p:spPr>
        <p:txBody>
          <a:bodyPr>
            <a:normAutofit/>
          </a:bodyPr>
          <a:lstStyle>
            <a:lvl1pPr marL="0" indent="0" algn="ctr">
              <a:lnSpc>
                <a:spcPct val="120000"/>
              </a:lnSpc>
              <a:buNone/>
              <a:defRPr sz="1600" spc="-50" baseline="0"/>
            </a:lvl1pPr>
          </a:lstStyle>
          <a:p>
            <a:pPr lvl="0"/>
            <a:r>
              <a:rPr lang="en-US"/>
              <a:t>Edit Master text styles</a:t>
            </a:r>
          </a:p>
        </p:txBody>
      </p:sp>
      <p:sp>
        <p:nvSpPr>
          <p:cNvPr id="13" name="Text Placeholder 14"/>
          <p:cNvSpPr>
            <a:spLocks noGrp="1"/>
          </p:cNvSpPr>
          <p:nvPr>
            <p:ph type="body" sz="quarter" idx="40"/>
          </p:nvPr>
        </p:nvSpPr>
        <p:spPr>
          <a:xfrm>
            <a:off x="583622" y="2833775"/>
            <a:ext cx="3367134" cy="327596"/>
          </a:xfrm>
          <a:prstGeom prst="rect">
            <a:avLst/>
          </a:prstGeom>
        </p:spPr>
        <p:txBody>
          <a:bodyPr/>
          <a:lstStyle>
            <a:lvl1pPr marL="342900" indent="-342900" algn="ctr">
              <a:buFontTx/>
              <a:buBlip>
                <a:blip r:embed="rId3"/>
              </a:buBlip>
              <a:defRPr sz="2000" b="1" cap="all" spc="0" baseline="0">
                <a:solidFill>
                  <a:srgbClr val="5D5D65"/>
                </a:solidFill>
                <a:latin typeface="+mj-lt"/>
              </a:defRPr>
            </a:lvl1pPr>
            <a:lvl4pPr marL="1371600" indent="0">
              <a:buNone/>
              <a:defRPr/>
            </a:lvl4pPr>
          </a:lstStyle>
          <a:p>
            <a:pPr lvl="0"/>
            <a:r>
              <a:rPr lang="en-US"/>
              <a:t>Edit Master text styles</a:t>
            </a:r>
          </a:p>
        </p:txBody>
      </p:sp>
      <p:sp>
        <p:nvSpPr>
          <p:cNvPr id="30" name="Rectangle 29"/>
          <p:cNvSpPr/>
          <p:nvPr/>
        </p:nvSpPr>
        <p:spPr>
          <a:xfrm>
            <a:off x="4336641" y="2473947"/>
            <a:ext cx="3600450" cy="3917228"/>
          </a:xfrm>
          <a:prstGeom prst="rect">
            <a:avLst/>
          </a:prstGeom>
          <a:gradFill flip="none" rotWithShape="1">
            <a:gsLst>
              <a:gs pos="0">
                <a:schemeClr val="bg1">
                  <a:shade val="30000"/>
                  <a:satMod val="115000"/>
                  <a:alpha val="80000"/>
                </a:schemeClr>
              </a:gs>
              <a:gs pos="50000">
                <a:schemeClr val="bg1">
                  <a:shade val="67500"/>
                  <a:satMod val="115000"/>
                  <a:alpha val="90000"/>
                </a:schemeClr>
              </a:gs>
              <a:gs pos="100000">
                <a:schemeClr val="bg1">
                  <a:shade val="100000"/>
                  <a:satMod val="115000"/>
                  <a:alpha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ntent Placeholder 7"/>
          <p:cNvSpPr>
            <a:spLocks noGrp="1"/>
          </p:cNvSpPr>
          <p:nvPr>
            <p:ph sz="quarter" idx="45"/>
          </p:nvPr>
        </p:nvSpPr>
        <p:spPr>
          <a:xfrm>
            <a:off x="4446736" y="3725316"/>
            <a:ext cx="3367134" cy="2359479"/>
          </a:xfrm>
        </p:spPr>
        <p:txBody>
          <a:bodyPr>
            <a:normAutofit/>
          </a:bodyPr>
          <a:lstStyle>
            <a:lvl1pPr marL="0" indent="0" algn="ctr">
              <a:lnSpc>
                <a:spcPct val="120000"/>
              </a:lnSpc>
              <a:buNone/>
              <a:defRPr sz="1600" spc="-50" baseline="0"/>
            </a:lvl1pPr>
          </a:lstStyle>
          <a:p>
            <a:pPr lvl="0"/>
            <a:r>
              <a:rPr lang="en-US"/>
              <a:t>Edit Master text styles</a:t>
            </a:r>
          </a:p>
        </p:txBody>
      </p:sp>
      <p:sp>
        <p:nvSpPr>
          <p:cNvPr id="34" name="Rectangle 33"/>
          <p:cNvSpPr/>
          <p:nvPr/>
        </p:nvSpPr>
        <p:spPr>
          <a:xfrm>
            <a:off x="8186059" y="2473947"/>
            <a:ext cx="3600450" cy="3917228"/>
          </a:xfrm>
          <a:prstGeom prst="rect">
            <a:avLst/>
          </a:prstGeom>
          <a:gradFill flip="none" rotWithShape="1">
            <a:gsLst>
              <a:gs pos="0">
                <a:schemeClr val="bg1">
                  <a:shade val="30000"/>
                  <a:satMod val="115000"/>
                  <a:alpha val="80000"/>
                </a:schemeClr>
              </a:gs>
              <a:gs pos="50000">
                <a:schemeClr val="bg1">
                  <a:shade val="67500"/>
                  <a:satMod val="115000"/>
                  <a:alpha val="90000"/>
                </a:schemeClr>
              </a:gs>
              <a:gs pos="100000">
                <a:schemeClr val="bg1">
                  <a:shade val="100000"/>
                  <a:satMod val="115000"/>
                  <a:alpha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ontent Placeholder 7"/>
          <p:cNvSpPr>
            <a:spLocks noGrp="1"/>
          </p:cNvSpPr>
          <p:nvPr>
            <p:ph sz="quarter" idx="47"/>
          </p:nvPr>
        </p:nvSpPr>
        <p:spPr>
          <a:xfrm>
            <a:off x="8296154" y="3725316"/>
            <a:ext cx="3367134" cy="2359479"/>
          </a:xfrm>
        </p:spPr>
        <p:txBody>
          <a:bodyPr>
            <a:normAutofit/>
          </a:bodyPr>
          <a:lstStyle>
            <a:lvl1pPr marL="0" indent="0" algn="ctr">
              <a:lnSpc>
                <a:spcPct val="120000"/>
              </a:lnSpc>
              <a:buNone/>
              <a:defRPr sz="1600" spc="-50" baseline="0"/>
            </a:lvl1pPr>
          </a:lstStyle>
          <a:p>
            <a:pPr lvl="0"/>
            <a:r>
              <a:rPr lang="en-US"/>
              <a:t>Edit Master text styles</a:t>
            </a:r>
          </a:p>
        </p:txBody>
      </p:sp>
      <p:sp>
        <p:nvSpPr>
          <p:cNvPr id="39" name="Text Placeholder 14"/>
          <p:cNvSpPr>
            <a:spLocks noGrp="1"/>
          </p:cNvSpPr>
          <p:nvPr>
            <p:ph type="body" sz="quarter" idx="49"/>
          </p:nvPr>
        </p:nvSpPr>
        <p:spPr>
          <a:xfrm>
            <a:off x="4477006" y="2833775"/>
            <a:ext cx="3367134" cy="327596"/>
          </a:xfrm>
          <a:prstGeom prst="rect">
            <a:avLst/>
          </a:prstGeom>
        </p:spPr>
        <p:txBody>
          <a:bodyPr/>
          <a:lstStyle>
            <a:lvl1pPr marL="342900" indent="-342900" algn="ctr">
              <a:buFontTx/>
              <a:buBlip>
                <a:blip r:embed="rId3"/>
              </a:buBlip>
              <a:defRPr sz="2000" b="1" cap="all" spc="0" baseline="0">
                <a:solidFill>
                  <a:srgbClr val="5D5D65"/>
                </a:solidFill>
                <a:latin typeface="+mj-lt"/>
              </a:defRPr>
            </a:lvl1pPr>
            <a:lvl4pPr marL="1371600" indent="0">
              <a:buNone/>
              <a:defRPr/>
            </a:lvl4pPr>
          </a:lstStyle>
          <a:p>
            <a:pPr lvl="0"/>
            <a:r>
              <a:rPr lang="en-US"/>
              <a:t>Edit Master text styles</a:t>
            </a:r>
          </a:p>
        </p:txBody>
      </p:sp>
      <p:sp>
        <p:nvSpPr>
          <p:cNvPr id="41" name="Text Placeholder 14"/>
          <p:cNvSpPr>
            <a:spLocks noGrp="1"/>
          </p:cNvSpPr>
          <p:nvPr>
            <p:ph type="body" sz="quarter" idx="50"/>
          </p:nvPr>
        </p:nvSpPr>
        <p:spPr>
          <a:xfrm>
            <a:off x="8296154" y="2833775"/>
            <a:ext cx="3367134" cy="327596"/>
          </a:xfrm>
          <a:prstGeom prst="rect">
            <a:avLst/>
          </a:prstGeom>
        </p:spPr>
        <p:txBody>
          <a:bodyPr/>
          <a:lstStyle>
            <a:lvl1pPr marL="342900" indent="-342900" algn="ctr">
              <a:buFontTx/>
              <a:buBlip>
                <a:blip r:embed="rId3"/>
              </a:buBlip>
              <a:defRPr sz="2000" b="1" cap="all" spc="0" baseline="0">
                <a:solidFill>
                  <a:srgbClr val="5D5D65"/>
                </a:solidFill>
                <a:latin typeface="+mj-lt"/>
              </a:defRPr>
            </a:lvl1pPr>
            <a:lvl4pPr marL="1371600" indent="0">
              <a:buNone/>
              <a:defRPr/>
            </a:lvl4pPr>
          </a:lstStyle>
          <a:p>
            <a:pPr lvl="0"/>
            <a:r>
              <a:rPr lang="en-US"/>
              <a:t>Edit Master text styles</a:t>
            </a:r>
          </a:p>
        </p:txBody>
      </p:sp>
    </p:spTree>
    <p:extLst>
      <p:ext uri="{BB962C8B-B14F-4D97-AF65-F5344CB8AC3E}">
        <p14:creationId xmlns:p14="http://schemas.microsoft.com/office/powerpoint/2010/main" val="285364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th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dirty="0"/>
          </a:p>
        </p:txBody>
      </p:sp>
    </p:spTree>
    <p:extLst>
      <p:ext uri="{BB962C8B-B14F-4D97-AF65-F5344CB8AC3E}">
        <p14:creationId xmlns:p14="http://schemas.microsoft.com/office/powerpoint/2010/main" val="148461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mage on white">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3042125" y="1357018"/>
            <a:ext cx="5865707" cy="3880300"/>
          </a:xfrm>
          <a:prstGeom prst="rect">
            <a:avLst/>
          </a:prstGeom>
        </p:spPr>
        <p:txBody>
          <a:bodyPr/>
          <a:lstStyle>
            <a:lvl1pPr marL="0" indent="0">
              <a:buNone/>
              <a:defRPr sz="3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
        <p:nvSpPr>
          <p:cNvPr id="8" name="Text Placeholder 2"/>
          <p:cNvSpPr>
            <a:spLocks noGrp="1"/>
          </p:cNvSpPr>
          <p:nvPr>
            <p:ph type="body" idx="1"/>
          </p:nvPr>
        </p:nvSpPr>
        <p:spPr>
          <a:xfrm>
            <a:off x="438573" y="5689599"/>
            <a:ext cx="10515600" cy="453813"/>
          </a:xfrm>
          <a:prstGeom prst="rect">
            <a:avLst/>
          </a:prstGeom>
        </p:spPr>
        <p:txBody>
          <a:bodyPr/>
          <a:lstStyle>
            <a:lvl1pPr marL="0" indent="0" algn="ctr">
              <a:buNone/>
              <a:defRPr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570" y="322689"/>
            <a:ext cx="1614445" cy="479374"/>
          </a:xfrm>
          <a:prstGeom prst="rect">
            <a:avLst/>
          </a:prstGeom>
        </p:spPr>
      </p:pic>
    </p:spTree>
    <p:extLst>
      <p:ext uri="{BB962C8B-B14F-4D97-AF65-F5344CB8AC3E}">
        <p14:creationId xmlns:p14="http://schemas.microsoft.com/office/powerpoint/2010/main" val="247832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Graph on grey">
    <p:bg>
      <p:bgPr>
        <a:blipFill>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
        <p:nvSpPr>
          <p:cNvPr id="8" name="Text Placeholder 2"/>
          <p:cNvSpPr>
            <a:spLocks noGrp="1"/>
          </p:cNvSpPr>
          <p:nvPr>
            <p:ph type="body" idx="1"/>
          </p:nvPr>
        </p:nvSpPr>
        <p:spPr>
          <a:xfrm>
            <a:off x="8907832" y="2975274"/>
            <a:ext cx="2622083" cy="3406275"/>
          </a:xfrm>
          <a:prstGeom prst="rect">
            <a:avLst/>
          </a:prstGeom>
        </p:spPr>
        <p:txBody>
          <a:bodyPr>
            <a:normAutofit/>
          </a:bodyPr>
          <a:lstStyle>
            <a:lvl1pPr marL="0" indent="0" algn="l">
              <a:lnSpc>
                <a:spcPct val="120000"/>
              </a:lnSpc>
              <a:buNone/>
              <a:defRPr sz="140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71" y="322689"/>
            <a:ext cx="1614443" cy="479374"/>
          </a:xfrm>
          <a:prstGeom prst="rect">
            <a:avLst/>
          </a:prstGeom>
        </p:spPr>
      </p:pic>
      <p:sp>
        <p:nvSpPr>
          <p:cNvPr id="3" name="Chart Placeholder 2"/>
          <p:cNvSpPr>
            <a:spLocks noGrp="1"/>
          </p:cNvSpPr>
          <p:nvPr>
            <p:ph type="chart" sz="quarter" idx="10"/>
          </p:nvPr>
        </p:nvSpPr>
        <p:spPr>
          <a:xfrm>
            <a:off x="1303371" y="1112427"/>
            <a:ext cx="7224611" cy="5365375"/>
          </a:xfrm>
        </p:spPr>
        <p:txBody>
          <a:bodyPr/>
          <a:lstStyle>
            <a:lvl1pPr>
              <a:defRPr>
                <a:solidFill>
                  <a:schemeClr val="bg1"/>
                </a:solidFill>
              </a:defRPr>
            </a:lvl1pPr>
          </a:lstStyle>
          <a:p>
            <a:r>
              <a:rPr lang="en-US" dirty="0"/>
              <a:t>Click icon to add chart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Tree>
    <p:extLst>
      <p:ext uri="{BB962C8B-B14F-4D97-AF65-F5344CB8AC3E}">
        <p14:creationId xmlns:p14="http://schemas.microsoft.com/office/powerpoint/2010/main" val="423161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Graph on colo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
        <p:nvSpPr>
          <p:cNvPr id="8" name="Text Placeholder 2"/>
          <p:cNvSpPr>
            <a:spLocks noGrp="1"/>
          </p:cNvSpPr>
          <p:nvPr>
            <p:ph type="body" idx="1"/>
          </p:nvPr>
        </p:nvSpPr>
        <p:spPr>
          <a:xfrm>
            <a:off x="8907832" y="2975274"/>
            <a:ext cx="2622083" cy="3406275"/>
          </a:xfrm>
          <a:prstGeom prst="rect">
            <a:avLst/>
          </a:prstGeom>
        </p:spPr>
        <p:txBody>
          <a:bodyPr>
            <a:normAutofit/>
          </a:bodyPr>
          <a:lstStyle>
            <a:lvl1pPr marL="0" indent="0" algn="l">
              <a:lnSpc>
                <a:spcPct val="120000"/>
              </a:lnSpc>
              <a:buNone/>
              <a:defRPr sz="140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71" y="322689"/>
            <a:ext cx="1614443" cy="47937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10" name="Chart Placeholder 2"/>
          <p:cNvSpPr>
            <a:spLocks noGrp="1"/>
          </p:cNvSpPr>
          <p:nvPr>
            <p:ph type="chart" sz="quarter" idx="10"/>
          </p:nvPr>
        </p:nvSpPr>
        <p:spPr>
          <a:xfrm>
            <a:off x="1303371" y="1112427"/>
            <a:ext cx="7224611" cy="5365375"/>
          </a:xfrm>
        </p:spPr>
        <p:txBody>
          <a:bodyPr/>
          <a:lstStyle>
            <a:lvl1pPr>
              <a:defRPr>
                <a:solidFill>
                  <a:schemeClr val="bg1"/>
                </a:solidFill>
              </a:defRPr>
            </a:lvl1pPr>
          </a:lstStyle>
          <a:p>
            <a:r>
              <a:rPr lang="en-US" dirty="0"/>
              <a:t>Click icon to add chart</a:t>
            </a:r>
          </a:p>
        </p:txBody>
      </p:sp>
    </p:spTree>
    <p:extLst>
      <p:ext uri="{BB962C8B-B14F-4D97-AF65-F5344CB8AC3E}">
        <p14:creationId xmlns:p14="http://schemas.microsoft.com/office/powerpoint/2010/main" val="209503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2759" y="1383358"/>
            <a:ext cx="9521041" cy="1066544"/>
          </a:xfrm>
          <a:prstGeom prst="rect">
            <a:avLst/>
          </a:prstGeo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0DA2CBBD-40C8-459E-BBC5-A5538E476ABE}" type="slidenum">
              <a:rPr lang="en-US" smtClean="0"/>
              <a:pPr>
                <a:defRPr/>
              </a:pPr>
              <a:t>‹#›</a:t>
            </a:fld>
            <a:endParaRPr lang="en-US" dirty="0"/>
          </a:p>
        </p:txBody>
      </p:sp>
      <p:sp>
        <p:nvSpPr>
          <p:cNvPr id="10" name="Content Placeholder 9"/>
          <p:cNvSpPr>
            <a:spLocks noGrp="1"/>
          </p:cNvSpPr>
          <p:nvPr>
            <p:ph sz="quarter" idx="13"/>
          </p:nvPr>
        </p:nvSpPr>
        <p:spPr>
          <a:xfrm>
            <a:off x="1831975" y="2449902"/>
            <a:ext cx="9521825" cy="3700732"/>
          </a:xfrm>
        </p:spPr>
        <p:txBody>
          <a:bodyPr/>
          <a:lstStyle>
            <a:lvl1pPr marL="344488" indent="-344488">
              <a:defRPr/>
            </a:lvl1pPr>
            <a:lvl2pPr marL="801688" indent="-344488">
              <a:defRPr/>
            </a:lvl2pPr>
            <a:lvl3pPr marL="1198563" indent="-28416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231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with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77ED005-387A-4F8B-82FC-ED3E5F527079}" type="slidenum">
              <a:rPr lang="en-US" smtClean="0"/>
              <a:pPr>
                <a:defRPr/>
              </a:pPr>
              <a:t>‹#›</a:t>
            </a:fld>
            <a:endParaRPr lang="en-US" dirty="0"/>
          </a:p>
        </p:txBody>
      </p:sp>
      <p:sp>
        <p:nvSpPr>
          <p:cNvPr id="8" name="Picture Placeholder 2"/>
          <p:cNvSpPr>
            <a:spLocks noGrp="1"/>
          </p:cNvSpPr>
          <p:nvPr>
            <p:ph type="pic" idx="13"/>
          </p:nvPr>
        </p:nvSpPr>
        <p:spPr>
          <a:xfrm>
            <a:off x="0" y="5285678"/>
            <a:ext cx="12192000" cy="1572322"/>
          </a:xfrm>
          <a:prstGeom prst="rect">
            <a:avLst/>
          </a:prstGeom>
        </p:spPr>
        <p:txBody>
          <a:bodyPr/>
          <a:lstStyle>
            <a:lvl1pPr marL="0" indent="0">
              <a:buNone/>
              <a:defRPr sz="3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itle 1"/>
          <p:cNvSpPr>
            <a:spLocks noGrp="1"/>
          </p:cNvSpPr>
          <p:nvPr>
            <p:ph type="title"/>
          </p:nvPr>
        </p:nvSpPr>
        <p:spPr>
          <a:xfrm>
            <a:off x="1832759" y="1383358"/>
            <a:ext cx="9521041" cy="1066544"/>
          </a:xfrm>
          <a:prstGeom prst="rect">
            <a:avLst/>
          </a:prstGeo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1" name="Content Placeholder 9"/>
          <p:cNvSpPr>
            <a:spLocks noGrp="1"/>
          </p:cNvSpPr>
          <p:nvPr>
            <p:ph sz="quarter" idx="14"/>
          </p:nvPr>
        </p:nvSpPr>
        <p:spPr>
          <a:xfrm>
            <a:off x="1831975" y="2449902"/>
            <a:ext cx="9521825" cy="2760453"/>
          </a:xfrm>
        </p:spPr>
        <p:txBody>
          <a:bodyPr/>
          <a:lstStyle>
            <a:lvl1pPr marL="344488" indent="-344488">
              <a:defRPr/>
            </a:lvl1pPr>
            <a:lvl2pPr marL="801688" indent="-344488">
              <a:defRPr/>
            </a:lvl2pPr>
            <a:lvl3pPr marL="1198563" indent="-28416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391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77ED005-387A-4F8B-82FC-ED3E5F527079}" type="slidenum">
              <a:rPr lang="en-US" smtClean="0"/>
              <a:pPr>
                <a:defRPr/>
              </a:pPr>
              <a:t>‹#›</a:t>
            </a:fld>
            <a:endParaRPr lang="en-US" dirty="0"/>
          </a:p>
        </p:txBody>
      </p:sp>
      <p:sp>
        <p:nvSpPr>
          <p:cNvPr id="8" name="Content Placeholder 7"/>
          <p:cNvSpPr>
            <a:spLocks noGrp="1"/>
          </p:cNvSpPr>
          <p:nvPr>
            <p:ph sz="quarter" idx="13"/>
          </p:nvPr>
        </p:nvSpPr>
        <p:spPr>
          <a:xfrm>
            <a:off x="1831974" y="2536320"/>
            <a:ext cx="4603332" cy="3646994"/>
          </a:xfrm>
        </p:spPr>
        <p:txBody>
          <a:bodyPr>
            <a:normAutofit/>
          </a:bodyPr>
          <a:lstStyle>
            <a:lvl1pPr marL="0" indent="0">
              <a:lnSpc>
                <a:spcPct val="120000"/>
              </a:lnSpc>
              <a:buNone/>
              <a:defRPr sz="1600" spc="-100" baseline="0"/>
            </a:lvl1pPr>
          </a:lstStyle>
          <a:p>
            <a:pPr lvl="0"/>
            <a:r>
              <a:rPr lang="en-US"/>
              <a:t>Edit Master text styles</a:t>
            </a:r>
          </a:p>
        </p:txBody>
      </p:sp>
      <p:sp>
        <p:nvSpPr>
          <p:cNvPr id="10" name="Content Placeholder 9"/>
          <p:cNvSpPr>
            <a:spLocks noGrp="1"/>
          </p:cNvSpPr>
          <p:nvPr>
            <p:ph sz="quarter" idx="14"/>
          </p:nvPr>
        </p:nvSpPr>
        <p:spPr>
          <a:xfrm>
            <a:off x="6751598" y="2536166"/>
            <a:ext cx="4603332" cy="3647147"/>
          </a:xfrm>
        </p:spPr>
        <p:txBody>
          <a:bodyPr>
            <a:normAutofit/>
          </a:bodyPr>
          <a:lstStyle>
            <a:lvl1pPr marL="0" indent="0">
              <a:lnSpc>
                <a:spcPct val="120000"/>
              </a:lnSpc>
              <a:buNone/>
              <a:defRPr sz="1600" spc="-100" baseline="0"/>
            </a:lvl1pPr>
          </a:lstStyle>
          <a:p>
            <a:pPr lvl="0"/>
            <a:r>
              <a:rPr lang="en-US"/>
              <a:t>Edit Master text styles</a:t>
            </a:r>
          </a:p>
        </p:txBody>
      </p:sp>
      <p:sp>
        <p:nvSpPr>
          <p:cNvPr id="11" name="Title 1"/>
          <p:cNvSpPr>
            <a:spLocks noGrp="1"/>
          </p:cNvSpPr>
          <p:nvPr>
            <p:ph type="title"/>
          </p:nvPr>
        </p:nvSpPr>
        <p:spPr>
          <a:xfrm>
            <a:off x="1832759" y="1383358"/>
            <a:ext cx="9521041" cy="1066544"/>
          </a:xfrm>
          <a:prstGeom prst="rect">
            <a:avLst/>
          </a:prstGeo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3354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9" name="Picture Placeholder 8"/>
          <p:cNvSpPr>
            <a:spLocks noGrp="1"/>
          </p:cNvSpPr>
          <p:nvPr>
            <p:ph type="pic" sz="quarter" idx="10" hasCustomPrompt="1"/>
          </p:nvPr>
        </p:nvSpPr>
        <p:spPr>
          <a:xfrm>
            <a:off x="5028122" y="5642663"/>
            <a:ext cx="1783752" cy="965916"/>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logo</a:t>
            </a:r>
          </a:p>
        </p:txBody>
      </p:sp>
      <p:sp>
        <p:nvSpPr>
          <p:cNvPr id="12" name="Title 1"/>
          <p:cNvSpPr>
            <a:spLocks noGrp="1"/>
          </p:cNvSpPr>
          <p:nvPr>
            <p:ph type="ctrTitle"/>
          </p:nvPr>
        </p:nvSpPr>
        <p:spPr>
          <a:xfrm>
            <a:off x="5028122" y="2322578"/>
            <a:ext cx="5239828" cy="967624"/>
          </a:xfrm>
          <a:prstGeom prst="rect">
            <a:avLst/>
          </a:prstGeom>
        </p:spPr>
        <p:txBody>
          <a:bodyPr anchor="b">
            <a:noAutofit/>
          </a:bodyPr>
          <a:lstStyle>
            <a:lvl1pPr algn="l">
              <a:defRPr sz="4000" b="1" spc="-200" baseline="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3" name="Subtitle 2"/>
          <p:cNvSpPr>
            <a:spLocks noGrp="1"/>
          </p:cNvSpPr>
          <p:nvPr>
            <p:ph type="subTitle" idx="1"/>
          </p:nvPr>
        </p:nvSpPr>
        <p:spPr>
          <a:xfrm>
            <a:off x="5028122" y="3265978"/>
            <a:ext cx="5239828" cy="413191"/>
          </a:xfrm>
          <a:prstGeom prst="rect">
            <a:avLst/>
          </a:prstGeom>
        </p:spPr>
        <p:txBody>
          <a:bodyPr>
            <a:noAutofit/>
          </a:bodyPr>
          <a:lstStyle>
            <a:lvl1pPr marL="0" indent="0" algn="l">
              <a:buNone/>
              <a:defRPr sz="2400" i="0" spc="-1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372" y="1909594"/>
            <a:ext cx="3729000" cy="1107246"/>
          </a:xfrm>
          <a:prstGeom prst="rect">
            <a:avLst/>
          </a:prstGeom>
        </p:spPr>
      </p:pic>
    </p:spTree>
    <p:extLst>
      <p:ext uri="{BB962C8B-B14F-4D97-AF65-F5344CB8AC3E}">
        <p14:creationId xmlns:p14="http://schemas.microsoft.com/office/powerpoint/2010/main" val="24818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arge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477ED005-387A-4F8B-82FC-ED3E5F527079}" type="slidenum">
              <a:rPr lang="en-US" smtClean="0"/>
              <a:pPr>
                <a:defRPr/>
              </a:pPr>
              <a:t>‹#›</a:t>
            </a:fld>
            <a:endParaRPr lang="en-US" dirty="0"/>
          </a:p>
        </p:txBody>
      </p:sp>
      <p:sp>
        <p:nvSpPr>
          <p:cNvPr id="9" name="Text Placeholder 3"/>
          <p:cNvSpPr>
            <a:spLocks noGrp="1"/>
          </p:cNvSpPr>
          <p:nvPr>
            <p:ph type="body" sz="half" idx="2"/>
          </p:nvPr>
        </p:nvSpPr>
        <p:spPr>
          <a:xfrm>
            <a:off x="1832758" y="1761565"/>
            <a:ext cx="9521041" cy="3738282"/>
          </a:xfrm>
          <a:prstGeom prst="rect">
            <a:avLst/>
          </a:prstGeom>
        </p:spPr>
        <p:txBody>
          <a:bodyPr>
            <a:normAutofit/>
          </a:bodyPr>
          <a:lstStyle>
            <a:lvl1pPr marL="0" indent="0">
              <a:lnSpc>
                <a:spcPct val="120000"/>
              </a:lnSpc>
              <a:buNone/>
              <a:defRPr sz="36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1763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dirty="0"/>
          </a:p>
        </p:txBody>
      </p:sp>
    </p:spTree>
    <p:extLst>
      <p:ext uri="{BB962C8B-B14F-4D97-AF65-F5344CB8AC3E}">
        <p14:creationId xmlns:p14="http://schemas.microsoft.com/office/powerpoint/2010/main" val="362102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53394" y="1474786"/>
            <a:ext cx="5900405" cy="1069975"/>
          </a:xfrm>
          <a:prstGeom prst="rect">
            <a:avLst/>
          </a:prstGeom>
        </p:spPr>
        <p:txBody>
          <a:bodyPr anchor="b"/>
          <a:lstStyle>
            <a:lvl1pPr>
              <a:defRPr sz="32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4772025" cy="6858000"/>
          </a:xfrm>
          <a:prstGeom prst="rect">
            <a:avLst/>
          </a:prstGeom>
        </p:spPr>
        <p:txBody>
          <a:bodyPr anchor="ctr"/>
          <a:lstStyle>
            <a:lvl1pPr marL="0" indent="0" algn="ctr">
              <a:buNone/>
              <a:defRPr sz="2000">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5453394" y="2544762"/>
            <a:ext cx="5900405" cy="3811588"/>
          </a:xfrm>
          <a:prstGeom prst="rect">
            <a:avLst/>
          </a:prstGeom>
        </p:spPr>
        <p:txBody>
          <a:bodyPr>
            <a:normAutofit/>
          </a:bodyPr>
          <a:lstStyle>
            <a:lvl1pPr marL="0" indent="0">
              <a:lnSpc>
                <a:spcPts val="2200"/>
              </a:lnSpc>
              <a:buNone/>
              <a:defRPr sz="1600" spc="-5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a:xfrm>
            <a:off x="5426033" y="6356350"/>
            <a:ext cx="4114800" cy="365125"/>
          </a:xfrm>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04EEB128-8C3D-4152-A10A-613C0C5FA6CC}" type="slidenum">
              <a:rPr lang="en-US" smtClean="0"/>
              <a:pPr>
                <a:defRPr/>
              </a:pPr>
              <a:t>‹#›</a:t>
            </a:fld>
            <a:endParaRPr lang="en-US" dirty="0"/>
          </a:p>
        </p:txBody>
      </p:sp>
    </p:spTree>
    <p:extLst>
      <p:ext uri="{BB962C8B-B14F-4D97-AF65-F5344CB8AC3E}">
        <p14:creationId xmlns:p14="http://schemas.microsoft.com/office/powerpoint/2010/main" val="103723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icture with Caption 2 colum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3407343" cy="6858000"/>
          </a:xfrm>
          <a:prstGeom prst="rect">
            <a:avLst/>
          </a:prstGeom>
        </p:spPr>
        <p:txBody>
          <a:bodyPr anchor="ctr"/>
          <a:lstStyle>
            <a:lvl1pPr marL="0" indent="0" algn="ctr">
              <a:buNone/>
              <a:defRPr sz="2000">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a:xfrm>
            <a:off x="5426033" y="6356350"/>
            <a:ext cx="4114800" cy="365125"/>
          </a:xfrm>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77ED005-387A-4F8B-82FC-ED3E5F527079}" type="slidenum">
              <a:rPr lang="en-US" smtClean="0"/>
              <a:pPr>
                <a:defRPr/>
              </a:pPr>
              <a:t>‹#›</a:t>
            </a:fld>
            <a:endParaRPr lang="en-US" dirty="0"/>
          </a:p>
        </p:txBody>
      </p:sp>
      <p:sp>
        <p:nvSpPr>
          <p:cNvPr id="11" name="Text Placeholder 3"/>
          <p:cNvSpPr>
            <a:spLocks noGrp="1"/>
          </p:cNvSpPr>
          <p:nvPr>
            <p:ph type="body" sz="half" idx="14"/>
          </p:nvPr>
        </p:nvSpPr>
        <p:spPr>
          <a:xfrm>
            <a:off x="4524616" y="2551172"/>
            <a:ext cx="3271847" cy="3564956"/>
          </a:xfrm>
          <a:prstGeom prst="rect">
            <a:avLst/>
          </a:prstGeom>
        </p:spPr>
        <p:txBody>
          <a:bodyPr>
            <a:normAutofit/>
          </a:bodyPr>
          <a:lstStyle>
            <a:lvl1pPr marL="0" indent="0">
              <a:lnSpc>
                <a:spcPts val="2200"/>
              </a:lnSpc>
              <a:buNone/>
              <a:defRPr sz="1600" spc="-5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Text Placeholder 3"/>
          <p:cNvSpPr>
            <a:spLocks noGrp="1"/>
          </p:cNvSpPr>
          <p:nvPr>
            <p:ph type="body" sz="half" idx="15"/>
          </p:nvPr>
        </p:nvSpPr>
        <p:spPr>
          <a:xfrm>
            <a:off x="8081952" y="2551172"/>
            <a:ext cx="3271847" cy="3564956"/>
          </a:xfrm>
          <a:prstGeom prst="rect">
            <a:avLst/>
          </a:prstGeom>
        </p:spPr>
        <p:txBody>
          <a:bodyPr>
            <a:normAutofit/>
          </a:bodyPr>
          <a:lstStyle>
            <a:lvl1pPr marL="0" indent="0">
              <a:lnSpc>
                <a:spcPts val="2200"/>
              </a:lnSpc>
              <a:buNone/>
              <a:defRPr sz="1600" spc="-5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Title 1"/>
          <p:cNvSpPr>
            <a:spLocks noGrp="1"/>
          </p:cNvSpPr>
          <p:nvPr>
            <p:ph type="title"/>
          </p:nvPr>
        </p:nvSpPr>
        <p:spPr>
          <a:xfrm>
            <a:off x="4512376" y="1481197"/>
            <a:ext cx="3284088" cy="1069975"/>
          </a:xfrm>
          <a:prstGeom prst="rect">
            <a:avLst/>
          </a:prstGeom>
        </p:spPr>
        <p:txBody>
          <a:bodyPr anchor="b"/>
          <a:lstStyle>
            <a:lvl1pPr>
              <a:defRPr sz="32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23" name="Text Placeholder 22"/>
          <p:cNvSpPr>
            <a:spLocks noGrp="1"/>
          </p:cNvSpPr>
          <p:nvPr>
            <p:ph type="body" sz="quarter" idx="16" hasCustomPrompt="1"/>
          </p:nvPr>
        </p:nvSpPr>
        <p:spPr>
          <a:xfrm>
            <a:off x="8081952" y="1481197"/>
            <a:ext cx="3271847" cy="1069975"/>
          </a:xfrm>
        </p:spPr>
        <p:txBody>
          <a:bodyPr anchor="b">
            <a:noAutofit/>
          </a:bodyPr>
          <a:lstStyle>
            <a:lvl1pPr marL="0" indent="0">
              <a:buNone/>
              <a:defRPr sz="3200" b="1">
                <a:solidFill>
                  <a:srgbClr val="DE1E37"/>
                </a:solidFill>
              </a:defRPr>
            </a:lvl1pPr>
          </a:lstStyle>
          <a:p>
            <a:r>
              <a:rPr lang="en-US" dirty="0"/>
              <a:t>Click to edit Master title style</a:t>
            </a:r>
          </a:p>
        </p:txBody>
      </p:sp>
    </p:spTree>
    <p:extLst>
      <p:ext uri="{BB962C8B-B14F-4D97-AF65-F5344CB8AC3E}">
        <p14:creationId xmlns:p14="http://schemas.microsoft.com/office/powerpoint/2010/main" val="249532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dirty="0">
              <a:solidFill>
                <a:srgbClr val="000000"/>
              </a:solidFill>
              <a:latin typeface="Arial" charset="0"/>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lumMod val="75000"/>
                  </a:srgbClr>
                </a:solidFill>
              </a:rPr>
              <a:t>CONFIDENTIAL AND PROPRIETARY</a:t>
            </a:r>
          </a:p>
        </p:txBody>
      </p:sp>
      <p:sp>
        <p:nvSpPr>
          <p:cNvPr id="7" name="Rectangle 6"/>
          <p:cNvSpPr>
            <a:spLocks noGrp="1" noChangeArrowheads="1"/>
          </p:cNvSpPr>
          <p:nvPr>
            <p:ph type="sldNum" sz="quarter" idx="12"/>
          </p:nvPr>
        </p:nvSpPr>
        <p:spPr>
          <a:ln/>
        </p:spPr>
        <p:txBody>
          <a:bodyPr/>
          <a:lstStyle>
            <a:lvl1pPr>
              <a:defRPr/>
            </a:lvl1pPr>
          </a:lstStyle>
          <a:p>
            <a:pPr>
              <a:defRPr/>
            </a:pPr>
            <a:fld id="{9696319E-79F2-4A7B-A5E0-2850ACCD99D5}" type="slidenum">
              <a:rPr lang="en-US">
                <a:solidFill>
                  <a:srgbClr val="FFFFFF">
                    <a:lumMod val="75000"/>
                  </a:srgbClr>
                </a:solidFill>
              </a:rPr>
              <a:pPr>
                <a:defRPr/>
              </a:pPr>
              <a:t>‹#›</a:t>
            </a:fld>
            <a:endParaRPr lang="en-US" dirty="0">
              <a:solidFill>
                <a:srgbClr val="FFFFFF">
                  <a:lumMod val="75000"/>
                </a:srgbClr>
              </a:solidFill>
            </a:endParaRPr>
          </a:p>
        </p:txBody>
      </p:sp>
    </p:spTree>
    <p:extLst>
      <p:ext uri="{BB962C8B-B14F-4D97-AF65-F5344CB8AC3E}">
        <p14:creationId xmlns:p14="http://schemas.microsoft.com/office/powerpoint/2010/main" val="596804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02578C4-3EC1-46E0-8371-72A2FC5D02A4}"/>
              </a:ext>
            </a:extLst>
          </p:cNvPr>
          <p:cNvSpPr>
            <a:spLocks noGrp="1"/>
          </p:cNvSpPr>
          <p:nvPr>
            <p:ph type="pic" sz="quarter" idx="10"/>
          </p:nvPr>
        </p:nvSpPr>
        <p:spPr>
          <a:xfrm>
            <a:off x="1" y="0"/>
            <a:ext cx="12192000" cy="6858000"/>
          </a:xfrm>
        </p:spPr>
        <p:txBody>
          <a:bodyPr anchor="t"/>
          <a:lstStyle>
            <a:lvl1pPr marL="0" indent="0" algn="l">
              <a:buFontTx/>
              <a:buNone/>
              <a:defRPr/>
            </a:lvl1pPr>
          </a:lstStyle>
          <a:p>
            <a:endParaRPr lang="en-IN" dirty="0"/>
          </a:p>
        </p:txBody>
      </p:sp>
      <p:sp>
        <p:nvSpPr>
          <p:cNvPr id="2" name="Title 1"/>
          <p:cNvSpPr>
            <a:spLocks noGrp="1"/>
          </p:cNvSpPr>
          <p:nvPr userDrawn="1">
            <p:ph type="ctrTitle" hasCustomPrompt="1"/>
          </p:nvPr>
        </p:nvSpPr>
        <p:spPr>
          <a:xfrm>
            <a:off x="549940" y="3411984"/>
            <a:ext cx="4033498" cy="610820"/>
          </a:xfrm>
        </p:spPr>
        <p:txBody>
          <a:bodyPr anchor="b">
            <a:noAutofit/>
          </a:bodyPr>
          <a:lstStyle>
            <a:lvl1pPr algn="l">
              <a:defRPr lang="en-US" sz="6600" b="1" kern="1200" smtClean="0">
                <a:solidFill>
                  <a:schemeClr val="bg1"/>
                </a:solidFill>
                <a:latin typeface="Open Sans"/>
                <a:ea typeface="+mj-ea"/>
                <a:cs typeface="+mj-cs"/>
              </a:defRPr>
            </a:lvl1pPr>
          </a:lstStyle>
          <a:p>
            <a:r>
              <a:rPr lang="en-US" dirty="0"/>
              <a:t>CLICK TO EDIT</a:t>
            </a:r>
          </a:p>
        </p:txBody>
      </p:sp>
      <p:sp>
        <p:nvSpPr>
          <p:cNvPr id="3" name="Subtitle 2"/>
          <p:cNvSpPr>
            <a:spLocks noGrp="1"/>
          </p:cNvSpPr>
          <p:nvPr userDrawn="1">
            <p:ph type="subTitle" idx="1" hasCustomPrompt="1"/>
          </p:nvPr>
        </p:nvSpPr>
        <p:spPr>
          <a:xfrm>
            <a:off x="549939" y="3979491"/>
            <a:ext cx="4033498" cy="764440"/>
          </a:xfrm>
        </p:spPr>
        <p:txBody>
          <a:bodyPr>
            <a:noAutofit/>
          </a:bodyPr>
          <a:lstStyle>
            <a:lvl1pPr marL="0" indent="0" algn="l">
              <a:buNone/>
              <a:defRPr lang="en-US" sz="3600" kern="1200" smtClean="0">
                <a:solidFill>
                  <a:schemeClr val="bg1"/>
                </a:solidFill>
                <a:latin typeface="Open Sans"/>
                <a:ea typeface="+mj-ea"/>
                <a:cs typeface="+mj-cs"/>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dirty="0"/>
              <a:t>CLICK TO EDIT</a:t>
            </a:r>
          </a:p>
        </p:txBody>
      </p:sp>
    </p:spTree>
    <p:extLst>
      <p:ext uri="{BB962C8B-B14F-4D97-AF65-F5344CB8AC3E}">
        <p14:creationId xmlns:p14="http://schemas.microsoft.com/office/powerpoint/2010/main" val="2659818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5A701E8-6078-4BDF-98EE-D32D32F2C417}"/>
              </a:ext>
            </a:extLst>
          </p:cNvPr>
          <p:cNvSpPr>
            <a:spLocks noGrp="1"/>
          </p:cNvSpPr>
          <p:nvPr>
            <p:ph type="pic" sz="quarter" idx="10"/>
          </p:nvPr>
        </p:nvSpPr>
        <p:spPr>
          <a:xfrm>
            <a:off x="765375" y="0"/>
            <a:ext cx="4970169" cy="6858000"/>
          </a:xfrm>
        </p:spPr>
        <p:txBody>
          <a:bodyPr anchor="ctr"/>
          <a:lstStyle>
            <a:lvl1pPr marL="0" indent="0" algn="ctr">
              <a:buNone/>
              <a:defRPr>
                <a:solidFill>
                  <a:schemeClr val="bg1"/>
                </a:solidFill>
              </a:defRPr>
            </a:lvl1pPr>
          </a:lstStyle>
          <a:p>
            <a:endParaRPr lang="en-IN" dirty="0"/>
          </a:p>
        </p:txBody>
      </p:sp>
      <p:sp>
        <p:nvSpPr>
          <p:cNvPr id="4" name="Footer Placeholder 2">
            <a:extLst>
              <a:ext uri="{FF2B5EF4-FFF2-40B4-BE49-F238E27FC236}">
                <a16:creationId xmlns:a16="http://schemas.microsoft.com/office/drawing/2014/main" id="{1173F101-DE22-44B0-8DEA-B6E2CD7B9E9D}"/>
              </a:ext>
            </a:extLst>
          </p:cNvPr>
          <p:cNvSpPr>
            <a:spLocks noGrp="1"/>
          </p:cNvSpPr>
          <p:nvPr>
            <p:ph type="ftr" sz="quarter" idx="11"/>
          </p:nvPr>
        </p:nvSpPr>
        <p:spPr>
          <a:xfrm rot="16200000">
            <a:off x="10646505" y="4484001"/>
            <a:ext cx="2709354" cy="365220"/>
          </a:xfrm>
        </p:spPr>
        <p:txBody>
          <a:bodyPr/>
          <a:lstStyle>
            <a:lvl1pPr algn="l">
              <a:defRPr>
                <a:solidFill>
                  <a:schemeClr val="bg1">
                    <a:lumMod val="65000"/>
                  </a:schemeClr>
                </a:solidFill>
              </a:defRPr>
            </a:lvl1pPr>
          </a:lstStyle>
          <a:p>
            <a:r>
              <a:rPr lang="en-US" dirty="0"/>
              <a:t>Companyname.com</a:t>
            </a:r>
          </a:p>
        </p:txBody>
      </p:sp>
      <p:sp>
        <p:nvSpPr>
          <p:cNvPr id="5" name="Parallelogram 4">
            <a:extLst>
              <a:ext uri="{FF2B5EF4-FFF2-40B4-BE49-F238E27FC236}">
                <a16:creationId xmlns:a16="http://schemas.microsoft.com/office/drawing/2014/main" id="{31C2F94D-0E53-4A88-BF72-4F972072758B}"/>
              </a:ext>
            </a:extLst>
          </p:cNvPr>
          <p:cNvSpPr/>
          <p:nvPr userDrawn="1"/>
        </p:nvSpPr>
        <p:spPr>
          <a:xfrm rot="5400000" flipH="1">
            <a:off x="11762303" y="6095653"/>
            <a:ext cx="481465" cy="377919"/>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sp>
        <p:nvSpPr>
          <p:cNvPr id="6" name="Slide Number Placeholder 3">
            <a:extLst>
              <a:ext uri="{FF2B5EF4-FFF2-40B4-BE49-F238E27FC236}">
                <a16:creationId xmlns:a16="http://schemas.microsoft.com/office/drawing/2014/main" id="{6CB26912-B28E-4E4B-8A5E-43737E15BEDE}"/>
              </a:ext>
            </a:extLst>
          </p:cNvPr>
          <p:cNvSpPr>
            <a:spLocks noGrp="1"/>
          </p:cNvSpPr>
          <p:nvPr>
            <p:ph type="sldNum" sz="quarter" idx="12"/>
          </p:nvPr>
        </p:nvSpPr>
        <p:spPr>
          <a:xfrm>
            <a:off x="11814076" y="6064922"/>
            <a:ext cx="381019" cy="460423"/>
          </a:xfrm>
        </p:spPr>
        <p:txBody>
          <a:bodyPr lIns="0" rIns="0"/>
          <a:lstStyle>
            <a:lvl1pPr algn="ctr">
              <a:defRPr>
                <a:solidFill>
                  <a:schemeClr val="bg1"/>
                </a:solidFill>
              </a:defRPr>
            </a:lvl1p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1594955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1672755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2129736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2661800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2847473"/>
            <a:ext cx="4959350" cy="2085449"/>
          </a:xfrm>
          <a:prstGeom prst="rect">
            <a:avLst/>
          </a:prstGeom>
        </p:spPr>
        <p:txBody>
          <a:bodyPr anchor="b">
            <a:normAutofit/>
          </a:bodyPr>
          <a:lstStyle>
            <a:lvl1pPr>
              <a:defRPr sz="4800" b="1" spc="-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999823"/>
            <a:ext cx="10515600" cy="1143590"/>
          </a:xfrm>
          <a:prstGeom prst="rect">
            <a:avLst/>
          </a:prstGeom>
        </p:spPr>
        <p:txBody>
          <a:bodyPr/>
          <a:lstStyle>
            <a:lvl1pPr marL="0" indent="0">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Tree>
    <p:extLst>
      <p:ext uri="{BB962C8B-B14F-4D97-AF65-F5344CB8AC3E}">
        <p14:creationId xmlns:p14="http://schemas.microsoft.com/office/powerpoint/2010/main" val="96840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2046509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200"/>
            </a:lvl1pPr>
          </a:lstStyle>
          <a:p>
            <a:r>
              <a:rPr lang="en-US" dirty="0"/>
              <a:t>Click to edit Master title style</a:t>
            </a:r>
          </a:p>
        </p:txBody>
      </p:sp>
      <p:sp>
        <p:nvSpPr>
          <p:cNvPr id="9" name="Footer Placeholder 2">
            <a:extLst>
              <a:ext uri="{FF2B5EF4-FFF2-40B4-BE49-F238E27FC236}">
                <a16:creationId xmlns:a16="http://schemas.microsoft.com/office/drawing/2014/main" id="{42725300-7078-486B-9863-FAB582B964D9}"/>
              </a:ext>
            </a:extLst>
          </p:cNvPr>
          <p:cNvSpPr>
            <a:spLocks noGrp="1"/>
          </p:cNvSpPr>
          <p:nvPr>
            <p:ph type="ftr" sz="quarter" idx="11"/>
          </p:nvPr>
        </p:nvSpPr>
        <p:spPr>
          <a:xfrm rot="16200000">
            <a:off x="10645514" y="4484001"/>
            <a:ext cx="2709354" cy="365220"/>
          </a:xfrm>
        </p:spPr>
        <p:txBody>
          <a:bodyPr/>
          <a:lstStyle>
            <a:lvl1pPr algn="l">
              <a:defRPr>
                <a:solidFill>
                  <a:schemeClr val="bg1">
                    <a:lumMod val="65000"/>
                  </a:schemeClr>
                </a:solidFill>
              </a:defRPr>
            </a:lvl1pPr>
          </a:lstStyle>
          <a:p>
            <a:r>
              <a:rPr lang="en-US" dirty="0"/>
              <a:t>Companyname.com</a:t>
            </a:r>
          </a:p>
        </p:txBody>
      </p:sp>
      <p:sp>
        <p:nvSpPr>
          <p:cNvPr id="10" name="Parallelogram 9">
            <a:extLst>
              <a:ext uri="{FF2B5EF4-FFF2-40B4-BE49-F238E27FC236}">
                <a16:creationId xmlns:a16="http://schemas.microsoft.com/office/drawing/2014/main" id="{7CCF225D-9569-4671-B2CE-2CF9F75C5463}"/>
              </a:ext>
            </a:extLst>
          </p:cNvPr>
          <p:cNvSpPr/>
          <p:nvPr userDrawn="1"/>
        </p:nvSpPr>
        <p:spPr>
          <a:xfrm rot="5400000" flipH="1">
            <a:off x="11762303" y="6095653"/>
            <a:ext cx="481465" cy="377919"/>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sp>
        <p:nvSpPr>
          <p:cNvPr id="11" name="Slide Number Placeholder 3">
            <a:extLst>
              <a:ext uri="{FF2B5EF4-FFF2-40B4-BE49-F238E27FC236}">
                <a16:creationId xmlns:a16="http://schemas.microsoft.com/office/drawing/2014/main" id="{26B53AAA-A6E8-43AD-8786-E6282B10FD23}"/>
              </a:ext>
            </a:extLst>
          </p:cNvPr>
          <p:cNvSpPr>
            <a:spLocks noGrp="1"/>
          </p:cNvSpPr>
          <p:nvPr>
            <p:ph type="sldNum" sz="quarter" idx="12"/>
          </p:nvPr>
        </p:nvSpPr>
        <p:spPr>
          <a:xfrm>
            <a:off x="11814076" y="6064922"/>
            <a:ext cx="381019" cy="460423"/>
          </a:xfrm>
        </p:spPr>
        <p:txBody>
          <a:bodyPr lIns="0" rIns="0"/>
          <a:lstStyle>
            <a:lvl1pPr algn="ctr">
              <a:defRPr>
                <a:solidFill>
                  <a:schemeClr val="bg1"/>
                </a:solidFill>
              </a:defRPr>
            </a:lvl1p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1535089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solidFill>
                  <a:schemeClr val="bg1"/>
                </a:solidFill>
              </a:defRPr>
            </a:lvl1pPr>
          </a:lstStyle>
          <a:p>
            <a:r>
              <a:rPr lang="en-US" dirty="0"/>
              <a:t>Click to edit Master title style</a:t>
            </a:r>
          </a:p>
        </p:txBody>
      </p:sp>
      <p:sp>
        <p:nvSpPr>
          <p:cNvPr id="6" name="Footer Placeholder 2">
            <a:extLst>
              <a:ext uri="{FF2B5EF4-FFF2-40B4-BE49-F238E27FC236}">
                <a16:creationId xmlns:a16="http://schemas.microsoft.com/office/drawing/2014/main" id="{3B0E1608-286C-4463-BAB8-679CAC87DDD5}"/>
              </a:ext>
            </a:extLst>
          </p:cNvPr>
          <p:cNvSpPr>
            <a:spLocks noGrp="1"/>
          </p:cNvSpPr>
          <p:nvPr>
            <p:ph type="ftr" sz="quarter" idx="11"/>
          </p:nvPr>
        </p:nvSpPr>
        <p:spPr>
          <a:xfrm rot="16200000">
            <a:off x="10645514" y="4484001"/>
            <a:ext cx="2709354" cy="365220"/>
          </a:xfrm>
        </p:spPr>
        <p:txBody>
          <a:bodyPr/>
          <a:lstStyle>
            <a:lvl1pPr algn="l">
              <a:defRPr>
                <a:solidFill>
                  <a:schemeClr val="bg1">
                    <a:lumMod val="65000"/>
                  </a:schemeClr>
                </a:solidFill>
              </a:defRPr>
            </a:lvl1pPr>
          </a:lstStyle>
          <a:p>
            <a:r>
              <a:rPr lang="en-US" dirty="0"/>
              <a:t>Companyname.com</a:t>
            </a:r>
          </a:p>
        </p:txBody>
      </p:sp>
      <p:sp>
        <p:nvSpPr>
          <p:cNvPr id="7" name="Parallelogram 6">
            <a:extLst>
              <a:ext uri="{FF2B5EF4-FFF2-40B4-BE49-F238E27FC236}">
                <a16:creationId xmlns:a16="http://schemas.microsoft.com/office/drawing/2014/main" id="{79A09A6E-5DC7-4B86-8529-E13E5E7BEE53}"/>
              </a:ext>
            </a:extLst>
          </p:cNvPr>
          <p:cNvSpPr/>
          <p:nvPr userDrawn="1"/>
        </p:nvSpPr>
        <p:spPr>
          <a:xfrm rot="5400000" flipH="1">
            <a:off x="11762303" y="6095653"/>
            <a:ext cx="481465" cy="377919"/>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sp>
        <p:nvSpPr>
          <p:cNvPr id="8" name="Slide Number Placeholder 3">
            <a:extLst>
              <a:ext uri="{FF2B5EF4-FFF2-40B4-BE49-F238E27FC236}">
                <a16:creationId xmlns:a16="http://schemas.microsoft.com/office/drawing/2014/main" id="{5E92E528-6FE0-41ED-A268-08C684612345}"/>
              </a:ext>
            </a:extLst>
          </p:cNvPr>
          <p:cNvSpPr>
            <a:spLocks noGrp="1"/>
          </p:cNvSpPr>
          <p:nvPr>
            <p:ph type="sldNum" sz="quarter" idx="12"/>
          </p:nvPr>
        </p:nvSpPr>
        <p:spPr>
          <a:xfrm>
            <a:off x="11814076" y="6064922"/>
            <a:ext cx="381019" cy="460423"/>
          </a:xfrm>
        </p:spPr>
        <p:txBody>
          <a:bodyPr lIns="0" rIns="0"/>
          <a:lstStyle>
            <a:lvl1pPr algn="ctr">
              <a:defRPr>
                <a:solidFill>
                  <a:schemeClr val="bg1"/>
                </a:solidFill>
              </a:defRPr>
            </a:lvl1p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2502897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solidFill>
        <a:effectLst/>
      </p:bgPr>
    </p:bg>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3B0E1608-286C-4463-BAB8-679CAC87DDD5}"/>
              </a:ext>
            </a:extLst>
          </p:cNvPr>
          <p:cNvSpPr>
            <a:spLocks noGrp="1"/>
          </p:cNvSpPr>
          <p:nvPr>
            <p:ph type="ftr" sz="quarter" idx="11"/>
          </p:nvPr>
        </p:nvSpPr>
        <p:spPr>
          <a:xfrm rot="16200000">
            <a:off x="10645514" y="4484001"/>
            <a:ext cx="2709354" cy="365220"/>
          </a:xfrm>
        </p:spPr>
        <p:txBody>
          <a:bodyPr/>
          <a:lstStyle>
            <a:lvl1pPr algn="l">
              <a:defRPr>
                <a:solidFill>
                  <a:schemeClr val="bg1">
                    <a:lumMod val="65000"/>
                  </a:schemeClr>
                </a:solidFill>
              </a:defRPr>
            </a:lvl1pPr>
          </a:lstStyle>
          <a:p>
            <a:r>
              <a:rPr lang="en-US" dirty="0"/>
              <a:t>Companyname.com</a:t>
            </a:r>
          </a:p>
        </p:txBody>
      </p:sp>
      <p:sp>
        <p:nvSpPr>
          <p:cNvPr id="7" name="Parallelogram 6">
            <a:extLst>
              <a:ext uri="{FF2B5EF4-FFF2-40B4-BE49-F238E27FC236}">
                <a16:creationId xmlns:a16="http://schemas.microsoft.com/office/drawing/2014/main" id="{79A09A6E-5DC7-4B86-8529-E13E5E7BEE53}"/>
              </a:ext>
            </a:extLst>
          </p:cNvPr>
          <p:cNvSpPr/>
          <p:nvPr userDrawn="1"/>
        </p:nvSpPr>
        <p:spPr>
          <a:xfrm rot="5400000" flipH="1">
            <a:off x="11762303" y="6095653"/>
            <a:ext cx="481465" cy="377919"/>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sp>
        <p:nvSpPr>
          <p:cNvPr id="8" name="Slide Number Placeholder 3">
            <a:extLst>
              <a:ext uri="{FF2B5EF4-FFF2-40B4-BE49-F238E27FC236}">
                <a16:creationId xmlns:a16="http://schemas.microsoft.com/office/drawing/2014/main" id="{5E92E528-6FE0-41ED-A268-08C684612345}"/>
              </a:ext>
            </a:extLst>
          </p:cNvPr>
          <p:cNvSpPr>
            <a:spLocks noGrp="1"/>
          </p:cNvSpPr>
          <p:nvPr>
            <p:ph type="sldNum" sz="quarter" idx="12"/>
          </p:nvPr>
        </p:nvSpPr>
        <p:spPr>
          <a:xfrm>
            <a:off x="11814076" y="6064922"/>
            <a:ext cx="381019" cy="460423"/>
          </a:xfrm>
        </p:spPr>
        <p:txBody>
          <a:bodyPr lIns="0" rIns="0"/>
          <a:lstStyle>
            <a:lvl1pPr algn="ctr">
              <a:defRPr>
                <a:solidFill>
                  <a:schemeClr val="bg1"/>
                </a:solidFill>
              </a:defRPr>
            </a:lvl1p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3380967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rot="16200000">
            <a:off x="10645514" y="4484001"/>
            <a:ext cx="2709354" cy="365220"/>
          </a:xfrm>
        </p:spPr>
        <p:txBody>
          <a:bodyPr/>
          <a:lstStyle>
            <a:lvl1pPr algn="l">
              <a:defRPr>
                <a:solidFill>
                  <a:schemeClr val="bg1">
                    <a:lumMod val="65000"/>
                  </a:schemeClr>
                </a:solidFill>
              </a:defRPr>
            </a:lvl1pPr>
          </a:lstStyle>
          <a:p>
            <a:r>
              <a:rPr lang="en-US" dirty="0"/>
              <a:t>Companyname.com</a:t>
            </a:r>
          </a:p>
        </p:txBody>
      </p:sp>
      <p:sp>
        <p:nvSpPr>
          <p:cNvPr id="5" name="Parallelogram 4">
            <a:extLst>
              <a:ext uri="{FF2B5EF4-FFF2-40B4-BE49-F238E27FC236}">
                <a16:creationId xmlns:a16="http://schemas.microsoft.com/office/drawing/2014/main" id="{70BB84AB-26B0-433A-A4EB-0D84606C96D8}"/>
              </a:ext>
            </a:extLst>
          </p:cNvPr>
          <p:cNvSpPr/>
          <p:nvPr userDrawn="1"/>
        </p:nvSpPr>
        <p:spPr>
          <a:xfrm rot="5400000" flipH="1">
            <a:off x="11762303" y="6095653"/>
            <a:ext cx="481465" cy="377919"/>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sp>
        <p:nvSpPr>
          <p:cNvPr id="4" name="Slide Number Placeholder 3"/>
          <p:cNvSpPr>
            <a:spLocks noGrp="1"/>
          </p:cNvSpPr>
          <p:nvPr>
            <p:ph type="sldNum" sz="quarter" idx="12"/>
          </p:nvPr>
        </p:nvSpPr>
        <p:spPr>
          <a:xfrm>
            <a:off x="11823625" y="6064922"/>
            <a:ext cx="381019" cy="460423"/>
          </a:xfrm>
        </p:spPr>
        <p:txBody>
          <a:bodyPr lIns="0" rIns="0"/>
          <a:lstStyle>
            <a:lvl1pPr algn="ctr">
              <a:defRPr>
                <a:solidFill>
                  <a:schemeClr val="bg1"/>
                </a:solidFill>
              </a:defRPr>
            </a:lvl1p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1926769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rot="16200000">
            <a:off x="10645514" y="4484001"/>
            <a:ext cx="2709354" cy="365220"/>
          </a:xfrm>
        </p:spPr>
        <p:txBody>
          <a:bodyPr/>
          <a:lstStyle>
            <a:lvl1pPr algn="l">
              <a:defRPr>
                <a:solidFill>
                  <a:schemeClr val="bg1">
                    <a:lumMod val="65000"/>
                  </a:schemeClr>
                </a:solidFill>
              </a:defRPr>
            </a:lvl1pPr>
          </a:lstStyle>
          <a:p>
            <a:r>
              <a:rPr lang="en-US" dirty="0"/>
              <a:t>Companyname.com</a:t>
            </a:r>
          </a:p>
        </p:txBody>
      </p:sp>
      <p:sp>
        <p:nvSpPr>
          <p:cNvPr id="5" name="Parallelogram 4">
            <a:extLst>
              <a:ext uri="{FF2B5EF4-FFF2-40B4-BE49-F238E27FC236}">
                <a16:creationId xmlns:a16="http://schemas.microsoft.com/office/drawing/2014/main" id="{70BB84AB-26B0-433A-A4EB-0D84606C96D8}"/>
              </a:ext>
            </a:extLst>
          </p:cNvPr>
          <p:cNvSpPr/>
          <p:nvPr userDrawn="1"/>
        </p:nvSpPr>
        <p:spPr>
          <a:xfrm rot="5400000" flipH="1">
            <a:off x="11762303" y="6095653"/>
            <a:ext cx="481465" cy="377919"/>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sp>
        <p:nvSpPr>
          <p:cNvPr id="4" name="Slide Number Placeholder 3"/>
          <p:cNvSpPr>
            <a:spLocks noGrp="1"/>
          </p:cNvSpPr>
          <p:nvPr>
            <p:ph type="sldNum" sz="quarter" idx="12"/>
          </p:nvPr>
        </p:nvSpPr>
        <p:spPr>
          <a:xfrm>
            <a:off x="11823625" y="6064922"/>
            <a:ext cx="381019" cy="460423"/>
          </a:xfrm>
        </p:spPr>
        <p:txBody>
          <a:bodyPr lIns="0" rIns="0"/>
          <a:lstStyle>
            <a:lvl1pPr algn="ctr">
              <a:defRPr>
                <a:solidFill>
                  <a:schemeClr val="bg1"/>
                </a:solidFill>
              </a:defRPr>
            </a:lvl1pPr>
          </a:lstStyle>
          <a:p>
            <a:fld id="{96E69268-9C8B-4EBF-A9EE-DC5DC2D48DC3}" type="slidenum">
              <a:rPr lang="en-US" smtClean="0"/>
              <a:pPr/>
              <a:t>‹#›</a:t>
            </a:fld>
            <a:endParaRPr lang="en-US" dirty="0"/>
          </a:p>
        </p:txBody>
      </p:sp>
      <p:sp>
        <p:nvSpPr>
          <p:cNvPr id="6" name="Freeform: Shape 5">
            <a:extLst>
              <a:ext uri="{FF2B5EF4-FFF2-40B4-BE49-F238E27FC236}">
                <a16:creationId xmlns:a16="http://schemas.microsoft.com/office/drawing/2014/main" id="{23F07EC5-A761-40FF-9170-BCB6AA441601}"/>
              </a:ext>
            </a:extLst>
          </p:cNvPr>
          <p:cNvSpPr/>
          <p:nvPr userDrawn="1"/>
        </p:nvSpPr>
        <p:spPr>
          <a:xfrm>
            <a:off x="1373818" y="-8082"/>
            <a:ext cx="2737019" cy="4173826"/>
          </a:xfrm>
          <a:custGeom>
            <a:avLst/>
            <a:gdLst>
              <a:gd name="connsiteX0" fmla="*/ 0 w 2736306"/>
              <a:gd name="connsiteY0" fmla="*/ 0 h 4173826"/>
              <a:gd name="connsiteX1" fmla="*/ 2736306 w 2736306"/>
              <a:gd name="connsiteY1" fmla="*/ 0 h 4173826"/>
              <a:gd name="connsiteX2" fmla="*/ 2736305 w 2736306"/>
              <a:gd name="connsiteY2" fmla="*/ 2805673 h 4173826"/>
              <a:gd name="connsiteX3" fmla="*/ 1368152 w 2736306"/>
              <a:gd name="connsiteY3" fmla="*/ 4173826 h 4173826"/>
              <a:gd name="connsiteX4" fmla="*/ 1368153 w 2736306"/>
              <a:gd name="connsiteY4" fmla="*/ 4173825 h 4173826"/>
              <a:gd name="connsiteX5" fmla="*/ 0 w 2736306"/>
              <a:gd name="connsiteY5" fmla="*/ 2805672 h 4173826"/>
              <a:gd name="connsiteX6" fmla="*/ 0 w 2736306"/>
              <a:gd name="connsiteY6" fmla="*/ 0 h 417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6306" h="4173826">
                <a:moveTo>
                  <a:pt x="0" y="0"/>
                </a:moveTo>
                <a:lnTo>
                  <a:pt x="2736306" y="0"/>
                </a:lnTo>
                <a:lnTo>
                  <a:pt x="2736305" y="2805673"/>
                </a:lnTo>
                <a:cubicBezTo>
                  <a:pt x="2736305" y="3561283"/>
                  <a:pt x="2123762" y="4173826"/>
                  <a:pt x="1368152" y="4173826"/>
                </a:cubicBezTo>
                <a:lnTo>
                  <a:pt x="1368153" y="4173825"/>
                </a:lnTo>
                <a:cubicBezTo>
                  <a:pt x="612543" y="4173825"/>
                  <a:pt x="0" y="3561282"/>
                  <a:pt x="0" y="2805672"/>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sp>
        <p:nvSpPr>
          <p:cNvPr id="7" name="Freeform: Shape 6">
            <a:extLst>
              <a:ext uri="{FF2B5EF4-FFF2-40B4-BE49-F238E27FC236}">
                <a16:creationId xmlns:a16="http://schemas.microsoft.com/office/drawing/2014/main" id="{8B1D9789-586B-4C1E-82C8-C85E4F0238E6}"/>
              </a:ext>
            </a:extLst>
          </p:cNvPr>
          <p:cNvSpPr/>
          <p:nvPr userDrawn="1"/>
        </p:nvSpPr>
        <p:spPr>
          <a:xfrm>
            <a:off x="4727491" y="-8082"/>
            <a:ext cx="2737019" cy="4173826"/>
          </a:xfrm>
          <a:custGeom>
            <a:avLst/>
            <a:gdLst>
              <a:gd name="connsiteX0" fmla="*/ 0 w 2736306"/>
              <a:gd name="connsiteY0" fmla="*/ 0 h 4173826"/>
              <a:gd name="connsiteX1" fmla="*/ 2736306 w 2736306"/>
              <a:gd name="connsiteY1" fmla="*/ 0 h 4173826"/>
              <a:gd name="connsiteX2" fmla="*/ 2736305 w 2736306"/>
              <a:gd name="connsiteY2" fmla="*/ 2805673 h 4173826"/>
              <a:gd name="connsiteX3" fmla="*/ 1368152 w 2736306"/>
              <a:gd name="connsiteY3" fmla="*/ 4173826 h 4173826"/>
              <a:gd name="connsiteX4" fmla="*/ 1368153 w 2736306"/>
              <a:gd name="connsiteY4" fmla="*/ 4173825 h 4173826"/>
              <a:gd name="connsiteX5" fmla="*/ 0 w 2736306"/>
              <a:gd name="connsiteY5" fmla="*/ 2805672 h 4173826"/>
              <a:gd name="connsiteX6" fmla="*/ 0 w 2736306"/>
              <a:gd name="connsiteY6" fmla="*/ 0 h 417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6306" h="4173826">
                <a:moveTo>
                  <a:pt x="0" y="0"/>
                </a:moveTo>
                <a:lnTo>
                  <a:pt x="2736306" y="0"/>
                </a:lnTo>
                <a:lnTo>
                  <a:pt x="2736305" y="2805673"/>
                </a:lnTo>
                <a:cubicBezTo>
                  <a:pt x="2736305" y="3561283"/>
                  <a:pt x="2123762" y="4173826"/>
                  <a:pt x="1368152" y="4173826"/>
                </a:cubicBezTo>
                <a:lnTo>
                  <a:pt x="1368153" y="4173825"/>
                </a:lnTo>
                <a:cubicBezTo>
                  <a:pt x="612543" y="4173825"/>
                  <a:pt x="0" y="3561282"/>
                  <a:pt x="0" y="2805672"/>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sp>
        <p:nvSpPr>
          <p:cNvPr id="8" name="Freeform: Shape 7">
            <a:extLst>
              <a:ext uri="{FF2B5EF4-FFF2-40B4-BE49-F238E27FC236}">
                <a16:creationId xmlns:a16="http://schemas.microsoft.com/office/drawing/2014/main" id="{72757E2A-DDC2-4B97-831C-C898060124E9}"/>
              </a:ext>
            </a:extLst>
          </p:cNvPr>
          <p:cNvSpPr/>
          <p:nvPr userDrawn="1"/>
        </p:nvSpPr>
        <p:spPr>
          <a:xfrm>
            <a:off x="8081164" y="-8082"/>
            <a:ext cx="2737019" cy="4173826"/>
          </a:xfrm>
          <a:custGeom>
            <a:avLst/>
            <a:gdLst>
              <a:gd name="connsiteX0" fmla="*/ 0 w 2736306"/>
              <a:gd name="connsiteY0" fmla="*/ 0 h 4173826"/>
              <a:gd name="connsiteX1" fmla="*/ 2736306 w 2736306"/>
              <a:gd name="connsiteY1" fmla="*/ 0 h 4173826"/>
              <a:gd name="connsiteX2" fmla="*/ 2736305 w 2736306"/>
              <a:gd name="connsiteY2" fmla="*/ 2805673 h 4173826"/>
              <a:gd name="connsiteX3" fmla="*/ 1368152 w 2736306"/>
              <a:gd name="connsiteY3" fmla="*/ 4173826 h 4173826"/>
              <a:gd name="connsiteX4" fmla="*/ 1368153 w 2736306"/>
              <a:gd name="connsiteY4" fmla="*/ 4173825 h 4173826"/>
              <a:gd name="connsiteX5" fmla="*/ 0 w 2736306"/>
              <a:gd name="connsiteY5" fmla="*/ 2805672 h 4173826"/>
              <a:gd name="connsiteX6" fmla="*/ 0 w 2736306"/>
              <a:gd name="connsiteY6" fmla="*/ 0 h 417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6306" h="4173826">
                <a:moveTo>
                  <a:pt x="0" y="0"/>
                </a:moveTo>
                <a:lnTo>
                  <a:pt x="2736306" y="0"/>
                </a:lnTo>
                <a:lnTo>
                  <a:pt x="2736305" y="2805673"/>
                </a:lnTo>
                <a:cubicBezTo>
                  <a:pt x="2736305" y="3561283"/>
                  <a:pt x="2123762" y="4173826"/>
                  <a:pt x="1368152" y="4173826"/>
                </a:cubicBezTo>
                <a:lnTo>
                  <a:pt x="1368153" y="4173825"/>
                </a:lnTo>
                <a:cubicBezTo>
                  <a:pt x="612543" y="4173825"/>
                  <a:pt x="0" y="3561282"/>
                  <a:pt x="0" y="2805672"/>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sp>
        <p:nvSpPr>
          <p:cNvPr id="13" name="Picture Placeholder 11">
            <a:extLst>
              <a:ext uri="{FF2B5EF4-FFF2-40B4-BE49-F238E27FC236}">
                <a16:creationId xmlns:a16="http://schemas.microsoft.com/office/drawing/2014/main" id="{183D8352-808F-40B8-B5C0-D1ABBF0DCE92}"/>
              </a:ext>
            </a:extLst>
          </p:cNvPr>
          <p:cNvSpPr>
            <a:spLocks noGrp="1"/>
          </p:cNvSpPr>
          <p:nvPr>
            <p:ph type="pic" sz="quarter" idx="13"/>
          </p:nvPr>
        </p:nvSpPr>
        <p:spPr>
          <a:xfrm>
            <a:off x="1599030" y="1679575"/>
            <a:ext cx="2286595" cy="2286000"/>
          </a:xfrm>
          <a:prstGeom prst="ellipse">
            <a:avLst/>
          </a:prstGeom>
          <a:solidFill>
            <a:schemeClr val="bg1"/>
          </a:solidFill>
        </p:spPr>
        <p:txBody>
          <a:bodyPr>
            <a:normAutofit/>
          </a:bodyPr>
          <a:lstStyle>
            <a:lvl1pPr marL="0" indent="0" algn="ctr">
              <a:buNone/>
              <a:defRPr sz="2400"/>
            </a:lvl1pPr>
          </a:lstStyle>
          <a:p>
            <a:endParaRPr lang="en-IN" dirty="0"/>
          </a:p>
        </p:txBody>
      </p:sp>
      <p:sp>
        <p:nvSpPr>
          <p:cNvPr id="14" name="Picture Placeholder 11">
            <a:extLst>
              <a:ext uri="{FF2B5EF4-FFF2-40B4-BE49-F238E27FC236}">
                <a16:creationId xmlns:a16="http://schemas.microsoft.com/office/drawing/2014/main" id="{73A97340-9C59-4AB4-A4C2-C24133DFACB5}"/>
              </a:ext>
            </a:extLst>
          </p:cNvPr>
          <p:cNvSpPr>
            <a:spLocks noGrp="1"/>
          </p:cNvSpPr>
          <p:nvPr>
            <p:ph type="pic" sz="quarter" idx="14"/>
          </p:nvPr>
        </p:nvSpPr>
        <p:spPr>
          <a:xfrm>
            <a:off x="4945774" y="1679575"/>
            <a:ext cx="2286595" cy="2286000"/>
          </a:xfrm>
          <a:prstGeom prst="ellipse">
            <a:avLst/>
          </a:prstGeom>
          <a:solidFill>
            <a:schemeClr val="bg1"/>
          </a:solidFill>
        </p:spPr>
        <p:txBody>
          <a:bodyPr>
            <a:normAutofit/>
          </a:bodyPr>
          <a:lstStyle>
            <a:lvl1pPr marL="0" indent="0" algn="ctr">
              <a:buNone/>
              <a:defRPr sz="2400"/>
            </a:lvl1pPr>
          </a:lstStyle>
          <a:p>
            <a:endParaRPr lang="en-IN" dirty="0"/>
          </a:p>
        </p:txBody>
      </p:sp>
      <p:sp>
        <p:nvSpPr>
          <p:cNvPr id="15" name="Picture Placeholder 11">
            <a:extLst>
              <a:ext uri="{FF2B5EF4-FFF2-40B4-BE49-F238E27FC236}">
                <a16:creationId xmlns:a16="http://schemas.microsoft.com/office/drawing/2014/main" id="{C1E3FA2D-8ECF-4784-996E-4947BA672650}"/>
              </a:ext>
            </a:extLst>
          </p:cNvPr>
          <p:cNvSpPr>
            <a:spLocks noGrp="1"/>
          </p:cNvSpPr>
          <p:nvPr>
            <p:ph type="pic" sz="quarter" idx="15"/>
          </p:nvPr>
        </p:nvSpPr>
        <p:spPr>
          <a:xfrm>
            <a:off x="8313305" y="1679575"/>
            <a:ext cx="2286595" cy="2286000"/>
          </a:xfrm>
          <a:prstGeom prst="ellipse">
            <a:avLst/>
          </a:prstGeom>
          <a:solidFill>
            <a:schemeClr val="bg1"/>
          </a:solidFill>
        </p:spPr>
        <p:txBody>
          <a:bodyPr>
            <a:normAutofit/>
          </a:bodyPr>
          <a:lstStyle>
            <a:lvl1pPr marL="0" indent="0" algn="ctr">
              <a:buNone/>
              <a:defRPr sz="2400"/>
            </a:lvl1pPr>
          </a:lstStyle>
          <a:p>
            <a:endParaRPr lang="en-IN" dirty="0"/>
          </a:p>
        </p:txBody>
      </p:sp>
    </p:spTree>
    <p:extLst>
      <p:ext uri="{BB962C8B-B14F-4D97-AF65-F5344CB8AC3E}">
        <p14:creationId xmlns:p14="http://schemas.microsoft.com/office/powerpoint/2010/main" val="1160442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2">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rot="16200000">
            <a:off x="10645514" y="4484001"/>
            <a:ext cx="2709354" cy="365220"/>
          </a:xfrm>
        </p:spPr>
        <p:txBody>
          <a:bodyPr/>
          <a:lstStyle>
            <a:lvl1pPr algn="l">
              <a:defRPr>
                <a:solidFill>
                  <a:schemeClr val="accent1">
                    <a:lumMod val="20000"/>
                    <a:lumOff val="80000"/>
                  </a:schemeClr>
                </a:solidFill>
              </a:defRPr>
            </a:lvl1pPr>
          </a:lstStyle>
          <a:p>
            <a:r>
              <a:rPr lang="en-US" dirty="0"/>
              <a:t>Companyname.com</a:t>
            </a:r>
          </a:p>
        </p:txBody>
      </p:sp>
      <p:sp>
        <p:nvSpPr>
          <p:cNvPr id="5" name="Parallelogram 4">
            <a:extLst>
              <a:ext uri="{FF2B5EF4-FFF2-40B4-BE49-F238E27FC236}">
                <a16:creationId xmlns:a16="http://schemas.microsoft.com/office/drawing/2014/main" id="{70BB84AB-26B0-433A-A4EB-0D84606C96D8}"/>
              </a:ext>
            </a:extLst>
          </p:cNvPr>
          <p:cNvSpPr/>
          <p:nvPr userDrawn="1"/>
        </p:nvSpPr>
        <p:spPr>
          <a:xfrm rot="5400000" flipH="1">
            <a:off x="11762303" y="6095653"/>
            <a:ext cx="481465" cy="377919"/>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sp>
        <p:nvSpPr>
          <p:cNvPr id="4" name="Slide Number Placeholder 3"/>
          <p:cNvSpPr>
            <a:spLocks noGrp="1"/>
          </p:cNvSpPr>
          <p:nvPr>
            <p:ph type="sldNum" sz="quarter" idx="12"/>
          </p:nvPr>
        </p:nvSpPr>
        <p:spPr>
          <a:xfrm>
            <a:off x="11823625" y="6064922"/>
            <a:ext cx="381019" cy="460423"/>
          </a:xfrm>
        </p:spPr>
        <p:txBody>
          <a:bodyPr lIns="0" rIns="0"/>
          <a:lstStyle>
            <a:lvl1pPr algn="ctr">
              <a:defRPr>
                <a:solidFill>
                  <a:schemeClr val="bg1"/>
                </a:solidFill>
              </a:defRPr>
            </a:lvl1pPr>
          </a:lstStyle>
          <a:p>
            <a:fld id="{96E69268-9C8B-4EBF-A9EE-DC5DC2D48DC3}" type="slidenum">
              <a:rPr lang="en-US" smtClean="0"/>
              <a:pPr/>
              <a:t>‹#›</a:t>
            </a:fld>
            <a:endParaRPr lang="en-US" dirty="0"/>
          </a:p>
        </p:txBody>
      </p:sp>
      <p:sp>
        <p:nvSpPr>
          <p:cNvPr id="9" name="Picture Placeholder 8">
            <a:extLst>
              <a:ext uri="{FF2B5EF4-FFF2-40B4-BE49-F238E27FC236}">
                <a16:creationId xmlns:a16="http://schemas.microsoft.com/office/drawing/2014/main" id="{57CCD39A-151A-4311-AAD5-9897DC8F013B}"/>
              </a:ext>
            </a:extLst>
          </p:cNvPr>
          <p:cNvSpPr>
            <a:spLocks noGrp="1"/>
          </p:cNvSpPr>
          <p:nvPr>
            <p:ph type="pic" sz="quarter" idx="13"/>
          </p:nvPr>
        </p:nvSpPr>
        <p:spPr>
          <a:xfrm>
            <a:off x="3394324" y="1656143"/>
            <a:ext cx="1727650" cy="1728788"/>
          </a:xfrm>
          <a:solidFill>
            <a:schemeClr val="bg1"/>
          </a:solidFill>
        </p:spPr>
        <p:txBody>
          <a:bodyPr anchor="ctr">
            <a:normAutofit/>
          </a:bodyPr>
          <a:lstStyle>
            <a:lvl1pPr marL="0" indent="0" algn="ctr">
              <a:buFontTx/>
              <a:buNone/>
              <a:defRPr sz="2000"/>
            </a:lvl1pPr>
          </a:lstStyle>
          <a:p>
            <a:endParaRPr lang="en-IN" dirty="0"/>
          </a:p>
        </p:txBody>
      </p:sp>
      <p:sp>
        <p:nvSpPr>
          <p:cNvPr id="16" name="Picture Placeholder 8">
            <a:extLst>
              <a:ext uri="{FF2B5EF4-FFF2-40B4-BE49-F238E27FC236}">
                <a16:creationId xmlns:a16="http://schemas.microsoft.com/office/drawing/2014/main" id="{D45E8599-948B-4559-9CCE-94A9655D9F9E}"/>
              </a:ext>
            </a:extLst>
          </p:cNvPr>
          <p:cNvSpPr>
            <a:spLocks noGrp="1"/>
          </p:cNvSpPr>
          <p:nvPr>
            <p:ph type="pic" sz="quarter" idx="14"/>
          </p:nvPr>
        </p:nvSpPr>
        <p:spPr>
          <a:xfrm>
            <a:off x="1717487" y="3383280"/>
            <a:ext cx="2382977" cy="2384546"/>
          </a:xfrm>
          <a:solidFill>
            <a:schemeClr val="bg1"/>
          </a:solidFill>
        </p:spPr>
        <p:txBody>
          <a:bodyPr anchor="ctr">
            <a:normAutofit/>
          </a:bodyPr>
          <a:lstStyle>
            <a:lvl1pPr marL="0" indent="0" algn="ctr">
              <a:buFontTx/>
              <a:buNone/>
              <a:defRPr sz="2000"/>
            </a:lvl1pPr>
          </a:lstStyle>
          <a:p>
            <a:endParaRPr lang="en-IN" dirty="0"/>
          </a:p>
        </p:txBody>
      </p:sp>
      <p:sp>
        <p:nvSpPr>
          <p:cNvPr id="17" name="Picture Placeholder 8">
            <a:extLst>
              <a:ext uri="{FF2B5EF4-FFF2-40B4-BE49-F238E27FC236}">
                <a16:creationId xmlns:a16="http://schemas.microsoft.com/office/drawing/2014/main" id="{B1CDF8DF-4C6D-4BBB-B5FE-AB64B29B3C2E}"/>
              </a:ext>
            </a:extLst>
          </p:cNvPr>
          <p:cNvSpPr>
            <a:spLocks noGrp="1"/>
          </p:cNvSpPr>
          <p:nvPr>
            <p:ph type="pic" sz="quarter" idx="15"/>
          </p:nvPr>
        </p:nvSpPr>
        <p:spPr>
          <a:xfrm>
            <a:off x="0" y="3381629"/>
            <a:ext cx="1727650" cy="1728788"/>
          </a:xfrm>
          <a:solidFill>
            <a:schemeClr val="bg1"/>
          </a:solidFill>
        </p:spPr>
        <p:txBody>
          <a:bodyPr anchor="ctr">
            <a:normAutofit/>
          </a:bodyPr>
          <a:lstStyle>
            <a:lvl1pPr marL="0" indent="0" algn="ctr">
              <a:buFontTx/>
              <a:buNone/>
              <a:defRPr sz="2000"/>
            </a:lvl1pPr>
          </a:lstStyle>
          <a:p>
            <a:endParaRPr lang="en-IN" dirty="0"/>
          </a:p>
        </p:txBody>
      </p:sp>
      <p:sp>
        <p:nvSpPr>
          <p:cNvPr id="18" name="Picture Placeholder 8">
            <a:extLst>
              <a:ext uri="{FF2B5EF4-FFF2-40B4-BE49-F238E27FC236}">
                <a16:creationId xmlns:a16="http://schemas.microsoft.com/office/drawing/2014/main" id="{DC7B94B1-B4CA-4D90-AC0E-C42355097139}"/>
              </a:ext>
            </a:extLst>
          </p:cNvPr>
          <p:cNvSpPr>
            <a:spLocks noGrp="1"/>
          </p:cNvSpPr>
          <p:nvPr>
            <p:ph type="pic" sz="quarter" idx="16"/>
          </p:nvPr>
        </p:nvSpPr>
        <p:spPr>
          <a:xfrm>
            <a:off x="-10163" y="0"/>
            <a:ext cx="3404487" cy="3383280"/>
          </a:xfrm>
          <a:solidFill>
            <a:schemeClr val="bg1"/>
          </a:solidFill>
        </p:spPr>
        <p:txBody>
          <a:bodyPr anchor="ctr">
            <a:normAutofit/>
          </a:bodyPr>
          <a:lstStyle>
            <a:lvl1pPr marL="0" indent="0" algn="ctr">
              <a:buFontTx/>
              <a:buNone/>
              <a:defRPr sz="2000"/>
            </a:lvl1pPr>
          </a:lstStyle>
          <a:p>
            <a:endParaRPr lang="en-IN" dirty="0"/>
          </a:p>
        </p:txBody>
      </p:sp>
      <p:sp>
        <p:nvSpPr>
          <p:cNvPr id="19" name="Picture Placeholder 8">
            <a:extLst>
              <a:ext uri="{FF2B5EF4-FFF2-40B4-BE49-F238E27FC236}">
                <a16:creationId xmlns:a16="http://schemas.microsoft.com/office/drawing/2014/main" id="{388D47CE-4DB8-42F0-B472-CD3E33E5FC2B}"/>
              </a:ext>
            </a:extLst>
          </p:cNvPr>
          <p:cNvSpPr>
            <a:spLocks noGrp="1"/>
          </p:cNvSpPr>
          <p:nvPr>
            <p:ph type="pic" sz="quarter" idx="17"/>
          </p:nvPr>
        </p:nvSpPr>
        <p:spPr>
          <a:xfrm>
            <a:off x="3394324" y="0"/>
            <a:ext cx="1727650" cy="1667890"/>
          </a:xfrm>
          <a:solidFill>
            <a:schemeClr val="bg1"/>
          </a:solidFill>
        </p:spPr>
        <p:txBody>
          <a:bodyPr anchor="ctr">
            <a:normAutofit/>
          </a:bodyPr>
          <a:lstStyle>
            <a:lvl1pPr marL="0" indent="0" algn="ctr">
              <a:buFontTx/>
              <a:buNone/>
              <a:defRPr sz="2000"/>
            </a:lvl1pPr>
          </a:lstStyle>
          <a:p>
            <a:endParaRPr lang="en-IN" dirty="0"/>
          </a:p>
        </p:txBody>
      </p:sp>
      <p:sp>
        <p:nvSpPr>
          <p:cNvPr id="20" name="Picture Placeholder 8">
            <a:extLst>
              <a:ext uri="{FF2B5EF4-FFF2-40B4-BE49-F238E27FC236}">
                <a16:creationId xmlns:a16="http://schemas.microsoft.com/office/drawing/2014/main" id="{6FC5FF1D-C08F-43D1-BD53-6F3D41F94690}"/>
              </a:ext>
            </a:extLst>
          </p:cNvPr>
          <p:cNvSpPr>
            <a:spLocks noGrp="1"/>
          </p:cNvSpPr>
          <p:nvPr>
            <p:ph type="pic" sz="quarter" idx="18"/>
          </p:nvPr>
        </p:nvSpPr>
        <p:spPr>
          <a:xfrm>
            <a:off x="5121974" y="995680"/>
            <a:ext cx="2382977" cy="2384546"/>
          </a:xfrm>
          <a:solidFill>
            <a:schemeClr val="bg1"/>
          </a:solidFill>
        </p:spPr>
        <p:txBody>
          <a:bodyPr anchor="ctr">
            <a:normAutofit/>
          </a:bodyPr>
          <a:lstStyle>
            <a:lvl1pPr marL="0" indent="0" algn="ctr">
              <a:buFontTx/>
              <a:buNone/>
              <a:defRPr sz="2000"/>
            </a:lvl1pPr>
          </a:lstStyle>
          <a:p>
            <a:endParaRPr lang="en-IN" dirty="0"/>
          </a:p>
        </p:txBody>
      </p:sp>
      <p:sp>
        <p:nvSpPr>
          <p:cNvPr id="21" name="Picture Placeholder 8">
            <a:extLst>
              <a:ext uri="{FF2B5EF4-FFF2-40B4-BE49-F238E27FC236}">
                <a16:creationId xmlns:a16="http://schemas.microsoft.com/office/drawing/2014/main" id="{34AF6CD0-D896-4312-9A52-F451CD4F12BD}"/>
              </a:ext>
            </a:extLst>
          </p:cNvPr>
          <p:cNvSpPr>
            <a:spLocks noGrp="1"/>
          </p:cNvSpPr>
          <p:nvPr>
            <p:ph type="pic" sz="quarter" idx="19"/>
          </p:nvPr>
        </p:nvSpPr>
        <p:spPr>
          <a:xfrm>
            <a:off x="4095547" y="3391789"/>
            <a:ext cx="1727650" cy="1728788"/>
          </a:xfrm>
          <a:solidFill>
            <a:schemeClr val="bg1"/>
          </a:solidFill>
        </p:spPr>
        <p:txBody>
          <a:bodyPr anchor="ctr">
            <a:normAutofit/>
          </a:bodyPr>
          <a:lstStyle>
            <a:lvl1pPr marL="0" indent="0" algn="ctr">
              <a:buFontTx/>
              <a:buNone/>
              <a:defRPr sz="2000"/>
            </a:lvl1pPr>
          </a:lstStyle>
          <a:p>
            <a:endParaRPr lang="en-IN" dirty="0"/>
          </a:p>
        </p:txBody>
      </p:sp>
      <p:sp>
        <p:nvSpPr>
          <p:cNvPr id="22" name="Picture Placeholder 8">
            <a:extLst>
              <a:ext uri="{FF2B5EF4-FFF2-40B4-BE49-F238E27FC236}">
                <a16:creationId xmlns:a16="http://schemas.microsoft.com/office/drawing/2014/main" id="{01E8ABB7-9BE6-4738-9B41-BAB211F14E22}"/>
              </a:ext>
            </a:extLst>
          </p:cNvPr>
          <p:cNvSpPr>
            <a:spLocks noGrp="1"/>
          </p:cNvSpPr>
          <p:nvPr>
            <p:ph type="pic" sz="quarter" idx="20"/>
          </p:nvPr>
        </p:nvSpPr>
        <p:spPr>
          <a:xfrm>
            <a:off x="0" y="5111827"/>
            <a:ext cx="1727650" cy="1748009"/>
          </a:xfrm>
          <a:solidFill>
            <a:schemeClr val="bg1"/>
          </a:solidFill>
        </p:spPr>
        <p:txBody>
          <a:bodyPr anchor="ctr">
            <a:normAutofit/>
          </a:bodyPr>
          <a:lstStyle>
            <a:lvl1pPr marL="0" indent="0" algn="ctr">
              <a:buFontTx/>
              <a:buNone/>
              <a:defRPr sz="2000"/>
            </a:lvl1pPr>
          </a:lstStyle>
          <a:p>
            <a:endParaRPr lang="en-IN" dirty="0"/>
          </a:p>
        </p:txBody>
      </p:sp>
    </p:spTree>
    <p:extLst>
      <p:ext uri="{BB962C8B-B14F-4D97-AF65-F5344CB8AC3E}">
        <p14:creationId xmlns:p14="http://schemas.microsoft.com/office/powerpoint/2010/main" val="2198948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ur services">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22669B8A-DAD5-452B-9F30-E4E02B54F24A}"/>
              </a:ext>
            </a:extLst>
          </p:cNvPr>
          <p:cNvSpPr/>
          <p:nvPr userDrawn="1"/>
        </p:nvSpPr>
        <p:spPr>
          <a:xfrm>
            <a:off x="0" y="1808820"/>
            <a:ext cx="5456134" cy="3240360"/>
          </a:xfrm>
          <a:custGeom>
            <a:avLst/>
            <a:gdLst>
              <a:gd name="connsiteX0" fmla="*/ 0 w 5454713"/>
              <a:gd name="connsiteY0" fmla="*/ 0 h 3240360"/>
              <a:gd name="connsiteX1" fmla="*/ 3834533 w 5454713"/>
              <a:gd name="connsiteY1" fmla="*/ 0 h 3240360"/>
              <a:gd name="connsiteX2" fmla="*/ 5454713 w 5454713"/>
              <a:gd name="connsiteY2" fmla="*/ 1620180 h 3240360"/>
              <a:gd name="connsiteX3" fmla="*/ 3834533 w 5454713"/>
              <a:gd name="connsiteY3" fmla="*/ 3240360 h 3240360"/>
              <a:gd name="connsiteX4" fmla="*/ 0 w 5454713"/>
              <a:gd name="connsiteY4" fmla="*/ 3240360 h 324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4713" h="3240360">
                <a:moveTo>
                  <a:pt x="0" y="0"/>
                </a:moveTo>
                <a:lnTo>
                  <a:pt x="3834533" y="0"/>
                </a:lnTo>
                <a:cubicBezTo>
                  <a:pt x="4729334" y="0"/>
                  <a:pt x="5454713" y="725379"/>
                  <a:pt x="5454713" y="1620180"/>
                </a:cubicBezTo>
                <a:cubicBezTo>
                  <a:pt x="5454713" y="2514981"/>
                  <a:pt x="4729334" y="3240360"/>
                  <a:pt x="3834533" y="3240360"/>
                </a:cubicBezTo>
                <a:lnTo>
                  <a:pt x="0" y="324036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sp>
        <p:nvSpPr>
          <p:cNvPr id="8" name="Picture Placeholder 7">
            <a:extLst>
              <a:ext uri="{FF2B5EF4-FFF2-40B4-BE49-F238E27FC236}">
                <a16:creationId xmlns:a16="http://schemas.microsoft.com/office/drawing/2014/main" id="{5FCE2F8F-3707-47BA-A0A0-B98410798254}"/>
              </a:ext>
            </a:extLst>
          </p:cNvPr>
          <p:cNvSpPr>
            <a:spLocks noGrp="1"/>
          </p:cNvSpPr>
          <p:nvPr>
            <p:ph type="pic" sz="quarter" idx="10"/>
          </p:nvPr>
        </p:nvSpPr>
        <p:spPr>
          <a:xfrm>
            <a:off x="2487816" y="2086483"/>
            <a:ext cx="2725622" cy="2724912"/>
          </a:xfrm>
          <a:prstGeom prst="ellipse">
            <a:avLst/>
          </a:prstGeom>
          <a:solidFill>
            <a:schemeClr val="bg1"/>
          </a:solidFill>
        </p:spPr>
        <p:txBody>
          <a:bodyPr anchor="ctr"/>
          <a:lstStyle>
            <a:lvl1pPr marL="0" indent="0" algn="ctr">
              <a:buFontTx/>
              <a:buNone/>
              <a:defRPr/>
            </a:lvl1pPr>
          </a:lstStyle>
          <a:p>
            <a:endParaRPr lang="en-IN" dirty="0"/>
          </a:p>
        </p:txBody>
      </p:sp>
    </p:spTree>
    <p:extLst>
      <p:ext uri="{BB962C8B-B14F-4D97-AF65-F5344CB8AC3E}">
        <p14:creationId xmlns:p14="http://schemas.microsoft.com/office/powerpoint/2010/main" val="3040178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642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36F9BD5-56EA-4D28-B10E-AEEDD3F28486}"/>
              </a:ext>
            </a:extLst>
          </p:cNvPr>
          <p:cNvSpPr>
            <a:spLocks noGrp="1"/>
          </p:cNvSpPr>
          <p:nvPr>
            <p:ph type="pic" sz="quarter" idx="10"/>
          </p:nvPr>
        </p:nvSpPr>
        <p:spPr>
          <a:xfrm>
            <a:off x="1" y="0"/>
            <a:ext cx="12192000" cy="6858000"/>
          </a:xfrm>
        </p:spPr>
        <p:txBody>
          <a:bodyPr anchor="ctr"/>
          <a:lstStyle>
            <a:lvl1pPr marL="0" indent="0" algn="ctr">
              <a:buNone/>
              <a:defRPr/>
            </a:lvl1pPr>
          </a:lstStyle>
          <a:p>
            <a:endParaRPr lang="en-IN" dirty="0"/>
          </a:p>
        </p:txBody>
      </p:sp>
    </p:spTree>
    <p:extLst>
      <p:ext uri="{BB962C8B-B14F-4D97-AF65-F5344CB8AC3E}">
        <p14:creationId xmlns:p14="http://schemas.microsoft.com/office/powerpoint/2010/main" val="2392390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2847473"/>
            <a:ext cx="4959350" cy="2085449"/>
          </a:xfrm>
          <a:prstGeom prst="rect">
            <a:avLst/>
          </a:prstGeom>
        </p:spPr>
        <p:txBody>
          <a:bodyPr anchor="b">
            <a:normAutofit/>
          </a:bodyPr>
          <a:lstStyle>
            <a:lvl1pPr>
              <a:defRPr sz="4800" b="1" spc="-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999823"/>
            <a:ext cx="10515600" cy="1143590"/>
          </a:xfrm>
          <a:prstGeom prst="rect">
            <a:avLst/>
          </a:prstGeom>
        </p:spPr>
        <p:txBody>
          <a:bodyPr/>
          <a:lstStyle>
            <a:lvl1pPr marL="0" indent="0">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Tree>
    <p:extLst>
      <p:ext uri="{BB962C8B-B14F-4D97-AF65-F5344CB8AC3E}">
        <p14:creationId xmlns:p14="http://schemas.microsoft.com/office/powerpoint/2010/main" val="62962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788638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dirty="0"/>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469536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1300596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27315510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42555058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96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2561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25404F2-BE9A-4460-8815-8F645183555F}" type="datetimeFigureOut">
              <a:rPr lang="en-US" smtClean="0">
                <a:solidFill>
                  <a:prstClr val="black">
                    <a:tint val="75000"/>
                  </a:prstClr>
                </a:solidFill>
              </a:rPr>
              <a:pPr/>
              <a:t>2/4/2021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23698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149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p:nvSpPr>
        <p:spPr>
          <a:xfrm>
            <a:off x="1" y="3886200"/>
            <a:ext cx="12192000" cy="2971800"/>
          </a:xfrm>
          <a:prstGeom prst="rect">
            <a:avLst/>
          </a:prstGeom>
          <a:gradFill flip="none" rotWithShape="1">
            <a:gsLst>
              <a:gs pos="100000">
                <a:schemeClr val="bg1">
                  <a:lumMod val="65000"/>
                  <a:alpha val="53000"/>
                </a:schemeClr>
              </a:gs>
              <a:gs pos="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sz="2000" dirty="0">
              <a:solidFill>
                <a:prstClr val="white"/>
              </a:solidFill>
            </a:endParaRPr>
          </a:p>
        </p:txBody>
      </p:sp>
      <p:sp>
        <p:nvSpPr>
          <p:cNvPr id="2" name="Title 1"/>
          <p:cNvSpPr>
            <a:spLocks noGrp="1"/>
          </p:cNvSpPr>
          <p:nvPr>
            <p:ph type="ctrTitle"/>
          </p:nvPr>
        </p:nvSpPr>
        <p:spPr>
          <a:xfrm>
            <a:off x="914401" y="3887117"/>
            <a:ext cx="10363200" cy="610820"/>
          </a:xfrm>
        </p:spPr>
        <p:txBody>
          <a:bodyPr/>
          <a:lstStyle>
            <a:lvl1pPr algn="ctr">
              <a:defRPr lang="en-US" sz="4000" kern="1200" smtClean="0">
                <a:solidFill>
                  <a:schemeClr val="tx1">
                    <a:lumMod val="75000"/>
                    <a:lumOff val="25000"/>
                  </a:schemeClr>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828800" y="4399020"/>
            <a:ext cx="8534401" cy="764440"/>
          </a:xfrm>
        </p:spPr>
        <p:txBody>
          <a:bodyPr>
            <a:normAutofit/>
          </a:bodyPr>
          <a:lstStyle>
            <a:lvl1pPr marL="0" indent="0" algn="ctr">
              <a:buNone/>
              <a:defRPr lang="en-US" sz="2400" kern="1200" smtClean="0">
                <a:solidFill>
                  <a:schemeClr val="tx1">
                    <a:lumMod val="65000"/>
                    <a:lumOff val="35000"/>
                  </a:schemeClr>
                </a:solidFill>
                <a:latin typeface="+mj-lt"/>
                <a:ea typeface="+mj-ea"/>
                <a:cs typeface="+mj-cs"/>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78D6DB-6798-42D2-B9AD-FC6F1C72FC30}" type="datetimeFigureOut">
              <a:rPr lang="en-US" smtClean="0"/>
              <a:pPr/>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dirty="0"/>
          </a:p>
        </p:txBody>
      </p:sp>
    </p:spTree>
    <p:extLst>
      <p:ext uri="{BB962C8B-B14F-4D97-AF65-F5344CB8AC3E}">
        <p14:creationId xmlns:p14="http://schemas.microsoft.com/office/powerpoint/2010/main" val="4182149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Ic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8573" y="5689599"/>
            <a:ext cx="10515600" cy="453813"/>
          </a:xfrm>
          <a:prstGeom prst="rect">
            <a:avLst/>
          </a:prstGeom>
        </p:spPr>
        <p:txBody>
          <a:bodyPr/>
          <a:lstStyle>
            <a:lvl1pPr marL="0" indent="0" algn="ctr">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5" name="Picture Placeholder 2"/>
          <p:cNvSpPr>
            <a:spLocks noGrp="1"/>
          </p:cNvSpPr>
          <p:nvPr>
            <p:ph type="pic" idx="10"/>
          </p:nvPr>
        </p:nvSpPr>
        <p:spPr>
          <a:xfrm>
            <a:off x="2763520" y="1357018"/>
            <a:ext cx="5865707" cy="3880300"/>
          </a:xfrm>
          <a:prstGeom prst="rect">
            <a:avLst/>
          </a:prstGeom>
        </p:spPr>
        <p:txBody>
          <a:bodyPr/>
          <a:lstStyle>
            <a:lvl1pPr marL="0" indent="0">
              <a:buNone/>
              <a:defRPr sz="3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71" y="322689"/>
            <a:ext cx="1614443" cy="479374"/>
          </a:xfrm>
          <a:prstGeom prst="rect">
            <a:avLst/>
          </a:prstGeom>
        </p:spPr>
      </p:pic>
    </p:spTree>
    <p:extLst>
      <p:ext uri="{BB962C8B-B14F-4D97-AF65-F5344CB8AC3E}">
        <p14:creationId xmlns:p14="http://schemas.microsoft.com/office/powerpoint/2010/main" val="416053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25440522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0672" y="3645025"/>
            <a:ext cx="10830654" cy="1362075"/>
          </a:xfrm>
        </p:spPr>
        <p:txBody>
          <a:bodyPr anchor="t"/>
          <a:lstStyle>
            <a:lvl1pPr algn="ctr">
              <a:defRPr sz="5300" b="1" cap="all"/>
            </a:lvl1pPr>
          </a:lstStyle>
          <a:p>
            <a:r>
              <a:rPr lang="en-US"/>
              <a:t>Click to edit Master title style</a:t>
            </a:r>
          </a:p>
        </p:txBody>
      </p:sp>
      <p:sp>
        <p:nvSpPr>
          <p:cNvPr id="4" name="Date Placeholder 3"/>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18810659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67687" y="881263"/>
            <a:ext cx="9198020" cy="1470025"/>
          </a:xfrm>
        </p:spPr>
        <p:txBody>
          <a:bodyPr anchor="t">
            <a:normAutofit/>
          </a:bodyPr>
          <a:lstStyle>
            <a:lvl1pPr algn="l">
              <a:defRPr sz="4400"/>
            </a:lvl1pPr>
          </a:lstStyle>
          <a:p>
            <a:r>
              <a:rPr lang="en-US" dirty="0"/>
              <a:t>Click to edit Master title style</a:t>
            </a:r>
          </a:p>
        </p:txBody>
      </p:sp>
      <p:sp>
        <p:nvSpPr>
          <p:cNvPr id="3" name="Subtitle 2"/>
          <p:cNvSpPr>
            <a:spLocks noGrp="1"/>
          </p:cNvSpPr>
          <p:nvPr>
            <p:ph type="subTitle" idx="1"/>
          </p:nvPr>
        </p:nvSpPr>
        <p:spPr>
          <a:xfrm>
            <a:off x="2350608" y="3048744"/>
            <a:ext cx="9219425" cy="1752600"/>
          </a:xfrm>
        </p:spPr>
        <p:txBody>
          <a:bodyPr>
            <a:normAutofit/>
          </a:bodyPr>
          <a:lstStyle>
            <a:lvl1pPr marL="0" indent="0" algn="l">
              <a:buNone/>
              <a:defRPr sz="2400">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305254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11647043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33924273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16539888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dirty="0"/>
          </a:p>
        </p:txBody>
      </p:sp>
      <p:sp>
        <p:nvSpPr>
          <p:cNvPr id="9" name="Content Placeholder 6"/>
          <p:cNvSpPr>
            <a:spLocks noGrp="1"/>
          </p:cNvSpPr>
          <p:nvPr>
            <p:ph sz="quarter" idx="13"/>
          </p:nvPr>
        </p:nvSpPr>
        <p:spPr>
          <a:xfrm>
            <a:off x="608170" y="932702"/>
            <a:ext cx="10975658" cy="484187"/>
          </a:xfrm>
        </p:spPr>
        <p:txBody>
          <a:bodyPr>
            <a:noAutofit/>
          </a:bodyPr>
          <a:lstStyle>
            <a:lvl1pPr marL="0" indent="0">
              <a:buFontTx/>
              <a:buNone/>
              <a:defRPr sz="2200"/>
            </a:lvl1pPr>
            <a:lvl2pPr marL="609494" indent="0">
              <a:buFontTx/>
              <a:buNone/>
              <a:defRPr sz="2000"/>
            </a:lvl2pPr>
            <a:lvl3pPr marL="1218986" indent="0">
              <a:buFontTx/>
              <a:buNone/>
              <a:defRPr sz="1600"/>
            </a:lvl3pPr>
            <a:lvl4pPr marL="1828480" indent="0">
              <a:buFontTx/>
              <a:buNone/>
              <a:defRPr sz="1400"/>
            </a:lvl4pPr>
            <a:lvl5pPr marL="2437973" indent="0">
              <a:buFontTx/>
              <a:buNone/>
              <a:defRPr sz="1400"/>
            </a:lvl5pPr>
          </a:lstStyle>
          <a:p>
            <a:pPr lvl="0"/>
            <a:r>
              <a:rPr lang="en-US" dirty="0"/>
              <a:t>Click to edit Master text styles</a:t>
            </a:r>
            <a:endParaRPr lang="en-IN" dirty="0"/>
          </a:p>
        </p:txBody>
      </p:sp>
    </p:spTree>
    <p:extLst>
      <p:ext uri="{BB962C8B-B14F-4D97-AF65-F5344CB8AC3E}">
        <p14:creationId xmlns:p14="http://schemas.microsoft.com/office/powerpoint/2010/main" val="5991885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dirty="0"/>
          </a:p>
        </p:txBody>
      </p:sp>
      <p:sp>
        <p:nvSpPr>
          <p:cNvPr id="12" name="Content Placeholder 6"/>
          <p:cNvSpPr>
            <a:spLocks noGrp="1"/>
          </p:cNvSpPr>
          <p:nvPr>
            <p:ph sz="quarter" idx="15"/>
          </p:nvPr>
        </p:nvSpPr>
        <p:spPr>
          <a:xfrm>
            <a:off x="608171" y="4794325"/>
            <a:ext cx="3336374" cy="1152128"/>
          </a:xfrm>
        </p:spPr>
        <p:txBody>
          <a:bodyPr>
            <a:noAutofit/>
          </a:bodyPr>
          <a:lstStyle>
            <a:lvl1pPr marL="0" indent="0">
              <a:buFontTx/>
              <a:buNone/>
              <a:defRPr sz="1800"/>
            </a:lvl1pPr>
            <a:lvl2pPr marL="609494" indent="0">
              <a:buFontTx/>
              <a:buNone/>
              <a:defRPr sz="2000"/>
            </a:lvl2pPr>
            <a:lvl3pPr marL="1218986" indent="0">
              <a:buFontTx/>
              <a:buNone/>
              <a:defRPr sz="1600"/>
            </a:lvl3pPr>
            <a:lvl4pPr marL="1828480" indent="0">
              <a:buFontTx/>
              <a:buNone/>
              <a:defRPr sz="1400"/>
            </a:lvl4pPr>
            <a:lvl5pPr marL="2437973" indent="0">
              <a:buFontTx/>
              <a:buNone/>
              <a:defRPr sz="1400"/>
            </a:lvl5pPr>
          </a:lstStyle>
          <a:p>
            <a:pPr lvl="0"/>
            <a:r>
              <a:rPr lang="en-US" dirty="0"/>
              <a:t>Click to edit Master text styles</a:t>
            </a:r>
            <a:endParaRPr lang="en-IN" dirty="0"/>
          </a:p>
        </p:txBody>
      </p:sp>
      <p:sp>
        <p:nvSpPr>
          <p:cNvPr id="13" name="Content Placeholder 6"/>
          <p:cNvSpPr>
            <a:spLocks noGrp="1"/>
          </p:cNvSpPr>
          <p:nvPr>
            <p:ph sz="quarter" idx="16"/>
          </p:nvPr>
        </p:nvSpPr>
        <p:spPr>
          <a:xfrm>
            <a:off x="4126987" y="4794325"/>
            <a:ext cx="3941284" cy="1152128"/>
          </a:xfrm>
        </p:spPr>
        <p:txBody>
          <a:bodyPr>
            <a:noAutofit/>
          </a:bodyPr>
          <a:lstStyle>
            <a:lvl1pPr marL="0" indent="0">
              <a:buFontTx/>
              <a:buNone/>
              <a:defRPr sz="1800"/>
            </a:lvl1pPr>
            <a:lvl2pPr marL="609494" indent="0">
              <a:buFontTx/>
              <a:buNone/>
              <a:defRPr sz="2000"/>
            </a:lvl2pPr>
            <a:lvl3pPr marL="1218986" indent="0">
              <a:buFontTx/>
              <a:buNone/>
              <a:defRPr sz="1600"/>
            </a:lvl3pPr>
            <a:lvl4pPr marL="1828480" indent="0">
              <a:buFontTx/>
              <a:buNone/>
              <a:defRPr sz="1400"/>
            </a:lvl4pPr>
            <a:lvl5pPr marL="2437973" indent="0">
              <a:buFontTx/>
              <a:buNone/>
              <a:defRPr sz="1400"/>
            </a:lvl5pPr>
          </a:lstStyle>
          <a:p>
            <a:pPr lvl="0"/>
            <a:r>
              <a:rPr lang="en-US" dirty="0"/>
              <a:t>Click to edit Master text styles</a:t>
            </a:r>
            <a:endParaRPr lang="en-IN" dirty="0"/>
          </a:p>
        </p:txBody>
      </p:sp>
      <p:sp>
        <p:nvSpPr>
          <p:cNvPr id="14" name="Content Placeholder 6"/>
          <p:cNvSpPr>
            <a:spLocks noGrp="1"/>
          </p:cNvSpPr>
          <p:nvPr>
            <p:ph sz="quarter" idx="17"/>
          </p:nvPr>
        </p:nvSpPr>
        <p:spPr>
          <a:xfrm>
            <a:off x="8242859" y="4788396"/>
            <a:ext cx="3336374" cy="1152128"/>
          </a:xfrm>
        </p:spPr>
        <p:txBody>
          <a:bodyPr>
            <a:noAutofit/>
          </a:bodyPr>
          <a:lstStyle>
            <a:lvl1pPr marL="0" indent="0">
              <a:buFontTx/>
              <a:buNone/>
              <a:defRPr sz="1800"/>
            </a:lvl1pPr>
            <a:lvl2pPr marL="609494" indent="0">
              <a:buFontTx/>
              <a:buNone/>
              <a:defRPr sz="2000"/>
            </a:lvl2pPr>
            <a:lvl3pPr marL="1218986" indent="0">
              <a:buFontTx/>
              <a:buNone/>
              <a:defRPr sz="1600"/>
            </a:lvl3pPr>
            <a:lvl4pPr marL="1828480" indent="0">
              <a:buFontTx/>
              <a:buNone/>
              <a:defRPr sz="1400"/>
            </a:lvl4pPr>
            <a:lvl5pPr marL="2437973" indent="0">
              <a:buFontTx/>
              <a:buNone/>
              <a:defRPr sz="1400"/>
            </a:lvl5pPr>
          </a:lstStyle>
          <a:p>
            <a:pPr lvl="0"/>
            <a:r>
              <a:rPr lang="en-US" dirty="0"/>
              <a:t>Click to edit Master text styles</a:t>
            </a:r>
            <a:endParaRPr lang="en-IN" dirty="0"/>
          </a:p>
        </p:txBody>
      </p:sp>
      <p:sp>
        <p:nvSpPr>
          <p:cNvPr id="15" name="Content Placeholder 6"/>
          <p:cNvSpPr>
            <a:spLocks noGrp="1"/>
          </p:cNvSpPr>
          <p:nvPr>
            <p:ph sz="quarter" idx="18"/>
          </p:nvPr>
        </p:nvSpPr>
        <p:spPr>
          <a:xfrm>
            <a:off x="608171" y="4277817"/>
            <a:ext cx="3336374" cy="495300"/>
          </a:xfrm>
        </p:spPr>
        <p:txBody>
          <a:bodyPr>
            <a:noAutofit/>
          </a:bodyPr>
          <a:lstStyle>
            <a:lvl1pPr marL="0" indent="0">
              <a:buFontTx/>
              <a:buNone/>
              <a:defRPr sz="2000"/>
            </a:lvl1pPr>
            <a:lvl2pPr marL="609494" indent="0">
              <a:buFontTx/>
              <a:buNone/>
              <a:defRPr sz="2000"/>
            </a:lvl2pPr>
            <a:lvl3pPr marL="1218986" indent="0">
              <a:buFontTx/>
              <a:buNone/>
              <a:defRPr sz="1600"/>
            </a:lvl3pPr>
            <a:lvl4pPr marL="1828480" indent="0">
              <a:buFontTx/>
              <a:buNone/>
              <a:defRPr sz="1400"/>
            </a:lvl4pPr>
            <a:lvl5pPr marL="2437973" indent="0">
              <a:buFontTx/>
              <a:buNone/>
              <a:defRPr sz="1400"/>
            </a:lvl5pPr>
          </a:lstStyle>
          <a:p>
            <a:pPr lvl="0"/>
            <a:r>
              <a:rPr lang="en-US" dirty="0"/>
              <a:t>Click to edit Master text styles</a:t>
            </a:r>
            <a:endParaRPr lang="en-IN" dirty="0"/>
          </a:p>
        </p:txBody>
      </p:sp>
      <p:sp>
        <p:nvSpPr>
          <p:cNvPr id="16" name="Content Placeholder 6"/>
          <p:cNvSpPr>
            <a:spLocks noGrp="1"/>
          </p:cNvSpPr>
          <p:nvPr>
            <p:ph sz="quarter" idx="19"/>
          </p:nvPr>
        </p:nvSpPr>
        <p:spPr>
          <a:xfrm>
            <a:off x="4126987" y="4277817"/>
            <a:ext cx="3941284" cy="495300"/>
          </a:xfrm>
        </p:spPr>
        <p:txBody>
          <a:bodyPr>
            <a:noAutofit/>
          </a:bodyPr>
          <a:lstStyle>
            <a:lvl1pPr marL="0" indent="0">
              <a:buFontTx/>
              <a:buNone/>
              <a:defRPr sz="2000"/>
            </a:lvl1pPr>
            <a:lvl2pPr marL="609494" indent="0">
              <a:buFontTx/>
              <a:buNone/>
              <a:defRPr sz="2000"/>
            </a:lvl2pPr>
            <a:lvl3pPr marL="1218986" indent="0">
              <a:buFontTx/>
              <a:buNone/>
              <a:defRPr sz="1600"/>
            </a:lvl3pPr>
            <a:lvl4pPr marL="1828480" indent="0">
              <a:buFontTx/>
              <a:buNone/>
              <a:defRPr sz="1400"/>
            </a:lvl4pPr>
            <a:lvl5pPr marL="2437973" indent="0">
              <a:buFontTx/>
              <a:buNone/>
              <a:defRPr sz="1400"/>
            </a:lvl5pPr>
          </a:lstStyle>
          <a:p>
            <a:pPr lvl="0"/>
            <a:r>
              <a:rPr lang="en-US" dirty="0"/>
              <a:t>Click to edit Master text styles</a:t>
            </a:r>
            <a:endParaRPr lang="en-IN" dirty="0"/>
          </a:p>
        </p:txBody>
      </p:sp>
      <p:sp>
        <p:nvSpPr>
          <p:cNvPr id="17" name="Content Placeholder 6"/>
          <p:cNvSpPr>
            <a:spLocks noGrp="1"/>
          </p:cNvSpPr>
          <p:nvPr>
            <p:ph sz="quarter" idx="20"/>
          </p:nvPr>
        </p:nvSpPr>
        <p:spPr>
          <a:xfrm>
            <a:off x="8242859" y="4271888"/>
            <a:ext cx="3336374" cy="495300"/>
          </a:xfrm>
        </p:spPr>
        <p:txBody>
          <a:bodyPr>
            <a:noAutofit/>
          </a:bodyPr>
          <a:lstStyle>
            <a:lvl1pPr marL="0" indent="0">
              <a:buFontTx/>
              <a:buNone/>
              <a:defRPr sz="2000"/>
            </a:lvl1pPr>
            <a:lvl2pPr marL="609494" indent="0">
              <a:buFontTx/>
              <a:buNone/>
              <a:defRPr sz="2000"/>
            </a:lvl2pPr>
            <a:lvl3pPr marL="1218986" indent="0">
              <a:buFontTx/>
              <a:buNone/>
              <a:defRPr sz="1600"/>
            </a:lvl3pPr>
            <a:lvl4pPr marL="1828480" indent="0">
              <a:buFontTx/>
              <a:buNone/>
              <a:defRPr sz="1400"/>
            </a:lvl4pPr>
            <a:lvl5pPr marL="2437973" indent="0">
              <a:buFontTx/>
              <a:buNone/>
              <a:defRPr sz="1400"/>
            </a:lvl5pPr>
          </a:lstStyle>
          <a:p>
            <a:pPr lvl="0"/>
            <a:r>
              <a:rPr lang="en-US" dirty="0"/>
              <a:t>Click to edit Master text styles</a:t>
            </a:r>
            <a:endParaRPr lang="en-IN" dirty="0"/>
          </a:p>
        </p:txBody>
      </p:sp>
      <p:sp>
        <p:nvSpPr>
          <p:cNvPr id="19" name="Content Placeholder 6"/>
          <p:cNvSpPr>
            <a:spLocks noGrp="1"/>
          </p:cNvSpPr>
          <p:nvPr>
            <p:ph sz="quarter" idx="13"/>
          </p:nvPr>
        </p:nvSpPr>
        <p:spPr>
          <a:xfrm>
            <a:off x="608170" y="932702"/>
            <a:ext cx="10975658" cy="484187"/>
          </a:xfrm>
        </p:spPr>
        <p:txBody>
          <a:bodyPr>
            <a:noAutofit/>
          </a:bodyPr>
          <a:lstStyle>
            <a:lvl1pPr marL="0" indent="0">
              <a:buFontTx/>
              <a:buNone/>
              <a:defRPr sz="2200"/>
            </a:lvl1pPr>
            <a:lvl2pPr marL="609494" indent="0">
              <a:buFontTx/>
              <a:buNone/>
              <a:defRPr sz="2000"/>
            </a:lvl2pPr>
            <a:lvl3pPr marL="1218986" indent="0">
              <a:buFontTx/>
              <a:buNone/>
              <a:defRPr sz="1600"/>
            </a:lvl3pPr>
            <a:lvl4pPr marL="1828480" indent="0">
              <a:buFontTx/>
              <a:buNone/>
              <a:defRPr sz="1400"/>
            </a:lvl4pPr>
            <a:lvl5pPr marL="2437973" indent="0">
              <a:buFontTx/>
              <a:buNone/>
              <a:defRPr sz="1400"/>
            </a:lvl5pPr>
          </a:lstStyle>
          <a:p>
            <a:pPr lvl="0"/>
            <a:r>
              <a:rPr lang="en-US" dirty="0"/>
              <a:t>Click to edit Master text styles</a:t>
            </a:r>
            <a:endParaRPr lang="en-IN" dirty="0"/>
          </a:p>
        </p:txBody>
      </p:sp>
    </p:spTree>
    <p:extLst>
      <p:ext uri="{BB962C8B-B14F-4D97-AF65-F5344CB8AC3E}">
        <p14:creationId xmlns:p14="http://schemas.microsoft.com/office/powerpoint/2010/main" val="2772582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1_Title Only">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2183075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le Only">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dirty="0"/>
          </a:p>
        </p:txBody>
      </p:sp>
      <p:sp>
        <p:nvSpPr>
          <p:cNvPr id="12" name="Content Placeholder 9"/>
          <p:cNvSpPr>
            <a:spLocks noGrp="1"/>
          </p:cNvSpPr>
          <p:nvPr>
            <p:ph sz="quarter" idx="14"/>
          </p:nvPr>
        </p:nvSpPr>
        <p:spPr>
          <a:xfrm>
            <a:off x="7391738" y="1196752"/>
            <a:ext cx="3961844" cy="4824636"/>
          </a:xfrm>
        </p:spPr>
        <p:txBody>
          <a:bodyPr>
            <a:normAutofit/>
          </a:bodyPr>
          <a:lstStyle>
            <a:lvl1pPr marL="0" indent="0">
              <a:buFontTx/>
              <a:buNone/>
              <a:defRPr sz="1600"/>
            </a:lvl1pPr>
            <a:lvl2pPr marL="609494" indent="0">
              <a:buFontTx/>
              <a:buNone/>
              <a:defRPr sz="1600"/>
            </a:lvl2pPr>
            <a:lvl3pPr marL="1218986" indent="0">
              <a:buFontTx/>
              <a:buNone/>
              <a:defRPr sz="1600"/>
            </a:lvl3pPr>
            <a:lvl4pPr marL="1828480" indent="0">
              <a:buFontTx/>
              <a:buNone/>
              <a:defRPr sz="1600"/>
            </a:lvl4pPr>
            <a:lvl5pPr marL="2437973" indent="0">
              <a:buFontTx/>
              <a:buNone/>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952098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ur Team">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l="2187" t="6249" r="3554" b="5792"/>
          <a:stretch/>
        </p:blipFill>
        <p:spPr>
          <a:xfrm>
            <a:off x="0" y="3446956"/>
            <a:ext cx="12192000" cy="3411044"/>
          </a:xfrm>
          <a:prstGeom prst="rect">
            <a:avLst/>
          </a:prstGeom>
        </p:spPr>
      </p:pic>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dirty="0"/>
          </a:p>
        </p:txBody>
      </p:sp>
      <p:sp>
        <p:nvSpPr>
          <p:cNvPr id="8" name="Picture Placeholder 7"/>
          <p:cNvSpPr>
            <a:spLocks noGrp="1"/>
          </p:cNvSpPr>
          <p:nvPr>
            <p:ph type="pic" sz="quarter" idx="13"/>
          </p:nvPr>
        </p:nvSpPr>
        <p:spPr>
          <a:xfrm>
            <a:off x="1506270" y="2195388"/>
            <a:ext cx="2604056" cy="2468689"/>
          </a:xfrm>
          <a:prstGeom prst="ellipse">
            <a:avLst/>
          </a:prstGeom>
        </p:spPr>
        <p:txBody>
          <a:bodyPr/>
          <a:lstStyle>
            <a:lvl1pPr>
              <a:defRPr lang="en-US" dirty="0"/>
            </a:lvl1pPr>
          </a:lstStyle>
          <a:p>
            <a:r>
              <a:rPr lang="en-US" dirty="0"/>
              <a:t>Click icon to add picture</a:t>
            </a:r>
          </a:p>
        </p:txBody>
      </p:sp>
      <p:sp>
        <p:nvSpPr>
          <p:cNvPr id="11" name="Picture Placeholder 7"/>
          <p:cNvSpPr>
            <a:spLocks noGrp="1"/>
          </p:cNvSpPr>
          <p:nvPr>
            <p:ph type="pic" sz="quarter" idx="14"/>
          </p:nvPr>
        </p:nvSpPr>
        <p:spPr>
          <a:xfrm>
            <a:off x="4407421" y="2195388"/>
            <a:ext cx="2604056" cy="2468689"/>
          </a:xfrm>
          <a:prstGeom prst="ellipse">
            <a:avLst/>
          </a:prstGeom>
        </p:spPr>
        <p:txBody>
          <a:bodyPr/>
          <a:lstStyle>
            <a:lvl1pPr>
              <a:defRPr lang="en-US" dirty="0"/>
            </a:lvl1pPr>
          </a:lstStyle>
          <a:p>
            <a:r>
              <a:rPr lang="en-US" dirty="0"/>
              <a:t>Click icon to add picture</a:t>
            </a:r>
          </a:p>
        </p:txBody>
      </p:sp>
      <p:sp>
        <p:nvSpPr>
          <p:cNvPr id="13" name="Picture Placeholder 7"/>
          <p:cNvSpPr>
            <a:spLocks noGrp="1"/>
          </p:cNvSpPr>
          <p:nvPr>
            <p:ph type="pic" sz="quarter" idx="15"/>
          </p:nvPr>
        </p:nvSpPr>
        <p:spPr>
          <a:xfrm>
            <a:off x="7308572" y="2195388"/>
            <a:ext cx="2604056" cy="2468689"/>
          </a:xfrm>
          <a:prstGeom prst="ellipse">
            <a:avLst/>
          </a:prstGeom>
        </p:spPr>
        <p:txBody>
          <a:bodyPr/>
          <a:lstStyle>
            <a:lvl1pPr>
              <a:defRPr lang="en-US" dirty="0"/>
            </a:lvl1pPr>
          </a:lstStyle>
          <a:p>
            <a:r>
              <a:rPr lang="en-US" dirty="0"/>
              <a:t>Click icon to add picture</a:t>
            </a:r>
          </a:p>
        </p:txBody>
      </p:sp>
      <p:sp>
        <p:nvSpPr>
          <p:cNvPr id="15" name="Text Placeholder 14"/>
          <p:cNvSpPr>
            <a:spLocks noGrp="1"/>
          </p:cNvSpPr>
          <p:nvPr>
            <p:ph type="body" sz="quarter" idx="16"/>
          </p:nvPr>
        </p:nvSpPr>
        <p:spPr>
          <a:xfrm>
            <a:off x="1506538"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Edit Master text styles</a:t>
            </a:r>
          </a:p>
        </p:txBody>
      </p:sp>
      <p:sp>
        <p:nvSpPr>
          <p:cNvPr id="18" name="Text Placeholder 17"/>
          <p:cNvSpPr>
            <a:spLocks noGrp="1"/>
          </p:cNvSpPr>
          <p:nvPr>
            <p:ph type="body" sz="quarter" idx="17"/>
          </p:nvPr>
        </p:nvSpPr>
        <p:spPr>
          <a:xfrm>
            <a:off x="1506270"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1" name="Text Placeholder 14"/>
          <p:cNvSpPr>
            <a:spLocks noGrp="1"/>
          </p:cNvSpPr>
          <p:nvPr>
            <p:ph type="body" sz="quarter" idx="18"/>
          </p:nvPr>
        </p:nvSpPr>
        <p:spPr>
          <a:xfrm>
            <a:off x="4407977"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Edit Master text styles</a:t>
            </a:r>
          </a:p>
        </p:txBody>
      </p:sp>
      <p:sp>
        <p:nvSpPr>
          <p:cNvPr id="22" name="Text Placeholder 17"/>
          <p:cNvSpPr>
            <a:spLocks noGrp="1"/>
          </p:cNvSpPr>
          <p:nvPr>
            <p:ph type="body" sz="quarter" idx="19"/>
          </p:nvPr>
        </p:nvSpPr>
        <p:spPr>
          <a:xfrm>
            <a:off x="4407709"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3" name="Text Placeholder 14"/>
          <p:cNvSpPr>
            <a:spLocks noGrp="1"/>
          </p:cNvSpPr>
          <p:nvPr>
            <p:ph type="body" sz="quarter" idx="20"/>
          </p:nvPr>
        </p:nvSpPr>
        <p:spPr>
          <a:xfrm>
            <a:off x="7309128"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Edit Master text styles</a:t>
            </a:r>
          </a:p>
        </p:txBody>
      </p:sp>
      <p:sp>
        <p:nvSpPr>
          <p:cNvPr id="24" name="Text Placeholder 17"/>
          <p:cNvSpPr>
            <a:spLocks noGrp="1"/>
          </p:cNvSpPr>
          <p:nvPr>
            <p:ph type="body" sz="quarter" idx="21"/>
          </p:nvPr>
        </p:nvSpPr>
        <p:spPr>
          <a:xfrm>
            <a:off x="7308860"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7" name="Text Placeholder 26"/>
          <p:cNvSpPr>
            <a:spLocks noGrp="1"/>
          </p:cNvSpPr>
          <p:nvPr>
            <p:ph type="body" sz="quarter" idx="22"/>
          </p:nvPr>
        </p:nvSpPr>
        <p:spPr>
          <a:xfrm>
            <a:off x="1506270" y="1437884"/>
            <a:ext cx="8406358" cy="466344"/>
          </a:xfrm>
          <a:prstGeom prst="rect">
            <a:avLst/>
          </a:prstGeom>
        </p:spPr>
        <p:txBody>
          <a:bodyPr>
            <a:noAutofit/>
          </a:bodyPr>
          <a:lstStyle>
            <a:lvl1pPr marL="0" indent="0" algn="ctr">
              <a:buNone/>
              <a:defRPr sz="3200" b="1">
                <a:solidFill>
                  <a:srgbClr val="DE1E37"/>
                </a:solidFill>
                <a:latin typeface="+mj-lt"/>
              </a:defRPr>
            </a:lvl1pPr>
          </a:lstStyle>
          <a:p>
            <a:pPr lvl="0"/>
            <a:r>
              <a:rPr lang="en-US"/>
              <a:t>Edit Master text styles</a:t>
            </a:r>
          </a:p>
        </p:txBody>
      </p:sp>
    </p:spTree>
    <p:extLst>
      <p:ext uri="{BB962C8B-B14F-4D97-AF65-F5344CB8AC3E}">
        <p14:creationId xmlns:p14="http://schemas.microsoft.com/office/powerpoint/2010/main" val="309992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itle Only">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dirty="0"/>
          </a:p>
        </p:txBody>
      </p:sp>
      <p:sp>
        <p:nvSpPr>
          <p:cNvPr id="12" name="Content Placeholder 9"/>
          <p:cNvSpPr>
            <a:spLocks noGrp="1"/>
          </p:cNvSpPr>
          <p:nvPr>
            <p:ph sz="quarter" idx="14"/>
          </p:nvPr>
        </p:nvSpPr>
        <p:spPr>
          <a:xfrm>
            <a:off x="609759" y="1196752"/>
            <a:ext cx="4405839" cy="4824636"/>
          </a:xfrm>
        </p:spPr>
        <p:txBody>
          <a:bodyPr>
            <a:normAutofit/>
          </a:bodyPr>
          <a:lstStyle>
            <a:lvl1pPr marL="0" indent="0">
              <a:buFontTx/>
              <a:buNone/>
              <a:defRPr sz="1600"/>
            </a:lvl1pPr>
            <a:lvl2pPr marL="609494" indent="0">
              <a:buFontTx/>
              <a:buNone/>
              <a:defRPr sz="1600"/>
            </a:lvl2pPr>
            <a:lvl3pPr marL="1218986" indent="0">
              <a:buFontTx/>
              <a:buNone/>
              <a:defRPr sz="1600"/>
            </a:lvl3pPr>
            <a:lvl4pPr marL="1828480" indent="0">
              <a:buFontTx/>
              <a:buNone/>
              <a:defRPr sz="1600"/>
            </a:lvl4pPr>
            <a:lvl5pPr marL="2437973" indent="0">
              <a:buFontTx/>
              <a:buNone/>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8390649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Title Only">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4405998" cy="1642193"/>
          </a:xfrm>
        </p:spPr>
        <p:txBody>
          <a:bodyPr>
            <a:noAutofit/>
          </a:bodyPr>
          <a:lstStyle>
            <a:lvl1pPr>
              <a:defRPr sz="3600"/>
            </a:lvl1pPr>
          </a:lstStyle>
          <a:p>
            <a:r>
              <a:rPr lang="en-US" dirty="0"/>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dirty="0"/>
          </a:p>
        </p:txBody>
      </p:sp>
      <p:sp>
        <p:nvSpPr>
          <p:cNvPr id="12" name="Content Placeholder 9"/>
          <p:cNvSpPr>
            <a:spLocks noGrp="1"/>
          </p:cNvSpPr>
          <p:nvPr>
            <p:ph sz="quarter" idx="14"/>
          </p:nvPr>
        </p:nvSpPr>
        <p:spPr>
          <a:xfrm>
            <a:off x="609759" y="2060848"/>
            <a:ext cx="4405839" cy="3816424"/>
          </a:xfrm>
        </p:spPr>
        <p:txBody>
          <a:bodyPr>
            <a:normAutofit/>
          </a:bodyPr>
          <a:lstStyle>
            <a:lvl1pPr marL="0" indent="0">
              <a:buFontTx/>
              <a:buNone/>
              <a:defRPr sz="1600"/>
            </a:lvl1pPr>
            <a:lvl2pPr marL="609494" indent="0">
              <a:buFontTx/>
              <a:buNone/>
              <a:defRPr sz="1600"/>
            </a:lvl2pPr>
            <a:lvl3pPr marL="1218986" indent="0">
              <a:buFontTx/>
              <a:buNone/>
              <a:defRPr sz="1600"/>
            </a:lvl3pPr>
            <a:lvl4pPr marL="1828480" indent="0">
              <a:buFontTx/>
              <a:buNone/>
              <a:defRPr sz="1600"/>
            </a:lvl4pPr>
            <a:lvl5pPr marL="2437973" indent="0">
              <a:buFontTx/>
              <a:buNone/>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8072360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1459047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5512175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dirty="0"/>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3938354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40195178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1358581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25404F2-BE9A-4460-8815-8F645183555F}" type="datetimeFigureOut">
              <a:rPr lang="en-US" smtClean="0"/>
              <a:pPr/>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35022016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4597" y="4441432"/>
            <a:ext cx="4563553" cy="967624"/>
          </a:xfrm>
          <a:prstGeom prst="rect">
            <a:avLst/>
          </a:prstGeom>
        </p:spPr>
        <p:txBody>
          <a:bodyPr anchor="b">
            <a:noAutofit/>
          </a:bodyPr>
          <a:lstStyle>
            <a:lvl1pPr algn="l">
              <a:defRPr sz="3600" b="1" spc="-200" baseline="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7304597" y="5384832"/>
            <a:ext cx="4563553" cy="413191"/>
          </a:xfrm>
          <a:prstGeom prst="rect">
            <a:avLst/>
          </a:prstGeom>
        </p:spPr>
        <p:txBody>
          <a:bodyPr>
            <a:noAutofit/>
          </a:bodyPr>
          <a:lstStyle>
            <a:lvl1pPr marL="0" indent="0" algn="l">
              <a:buNone/>
              <a:defRPr sz="2000" i="0" spc="-1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4371" y="3961184"/>
            <a:ext cx="5653527" cy="1678692"/>
          </a:xfrm>
          <a:prstGeom prst="rect">
            <a:avLst/>
          </a:prstGeom>
        </p:spPr>
      </p:pic>
    </p:spTree>
    <p:extLst>
      <p:ext uri="{BB962C8B-B14F-4D97-AF65-F5344CB8AC3E}">
        <p14:creationId xmlns:p14="http://schemas.microsoft.com/office/powerpoint/2010/main" val="7209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9" name="Picture Placeholder 8"/>
          <p:cNvSpPr>
            <a:spLocks noGrp="1"/>
          </p:cNvSpPr>
          <p:nvPr>
            <p:ph type="pic" sz="quarter" idx="10" hasCustomPrompt="1"/>
          </p:nvPr>
        </p:nvSpPr>
        <p:spPr>
          <a:xfrm>
            <a:off x="5028122" y="5642663"/>
            <a:ext cx="1783752" cy="965916"/>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logo</a:t>
            </a:r>
          </a:p>
        </p:txBody>
      </p:sp>
      <p:sp>
        <p:nvSpPr>
          <p:cNvPr id="12" name="Title 1"/>
          <p:cNvSpPr>
            <a:spLocks noGrp="1"/>
          </p:cNvSpPr>
          <p:nvPr>
            <p:ph type="ctrTitle"/>
          </p:nvPr>
        </p:nvSpPr>
        <p:spPr>
          <a:xfrm>
            <a:off x="5028122" y="2322578"/>
            <a:ext cx="5239828" cy="967624"/>
          </a:xfrm>
          <a:prstGeom prst="rect">
            <a:avLst/>
          </a:prstGeom>
        </p:spPr>
        <p:txBody>
          <a:bodyPr anchor="b">
            <a:noAutofit/>
          </a:bodyPr>
          <a:lstStyle>
            <a:lvl1pPr algn="l">
              <a:defRPr sz="4000" b="1" spc="-200" baseline="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3" name="Subtitle 2"/>
          <p:cNvSpPr>
            <a:spLocks noGrp="1"/>
          </p:cNvSpPr>
          <p:nvPr>
            <p:ph type="subTitle" idx="1"/>
          </p:nvPr>
        </p:nvSpPr>
        <p:spPr>
          <a:xfrm>
            <a:off x="5028122" y="3265978"/>
            <a:ext cx="5239828" cy="413191"/>
          </a:xfrm>
          <a:prstGeom prst="rect">
            <a:avLst/>
          </a:prstGeom>
        </p:spPr>
        <p:txBody>
          <a:bodyPr>
            <a:noAutofit/>
          </a:bodyPr>
          <a:lstStyle>
            <a:lvl1pPr marL="0" indent="0" algn="l">
              <a:buNone/>
              <a:defRPr sz="2400" i="0" spc="-1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4372" y="1909594"/>
            <a:ext cx="3729000" cy="1107246"/>
          </a:xfrm>
          <a:prstGeom prst="rect">
            <a:avLst/>
          </a:prstGeom>
        </p:spPr>
      </p:pic>
    </p:spTree>
    <p:extLst>
      <p:ext uri="{BB962C8B-B14F-4D97-AF65-F5344CB8AC3E}">
        <p14:creationId xmlns:p14="http://schemas.microsoft.com/office/powerpoint/2010/main" val="307605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ur Team 2">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6956"/>
            <a:ext cx="12191999" cy="3411044"/>
          </a:xfrm>
          <a:prstGeom prst="rect">
            <a:avLst/>
          </a:prstGeom>
        </p:spPr>
      </p:pic>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dirty="0"/>
          </a:p>
        </p:txBody>
      </p:sp>
      <p:sp>
        <p:nvSpPr>
          <p:cNvPr id="8" name="Picture Placeholder 7"/>
          <p:cNvSpPr>
            <a:spLocks noGrp="1"/>
          </p:cNvSpPr>
          <p:nvPr>
            <p:ph type="pic" sz="quarter" idx="13"/>
          </p:nvPr>
        </p:nvSpPr>
        <p:spPr>
          <a:xfrm>
            <a:off x="1506270" y="2195388"/>
            <a:ext cx="2604056" cy="2468689"/>
          </a:xfrm>
          <a:prstGeom prst="ellipse">
            <a:avLst/>
          </a:prstGeom>
        </p:spPr>
        <p:txBody>
          <a:bodyPr/>
          <a:lstStyle>
            <a:lvl1pPr>
              <a:defRPr lang="en-US" dirty="0"/>
            </a:lvl1pPr>
          </a:lstStyle>
          <a:p>
            <a:r>
              <a:rPr lang="en-US" dirty="0"/>
              <a:t>Click icon to add picture</a:t>
            </a:r>
          </a:p>
        </p:txBody>
      </p:sp>
      <p:sp>
        <p:nvSpPr>
          <p:cNvPr id="11" name="Picture Placeholder 7"/>
          <p:cNvSpPr>
            <a:spLocks noGrp="1"/>
          </p:cNvSpPr>
          <p:nvPr>
            <p:ph type="pic" sz="quarter" idx="14"/>
          </p:nvPr>
        </p:nvSpPr>
        <p:spPr>
          <a:xfrm>
            <a:off x="4407421" y="2195388"/>
            <a:ext cx="2604056" cy="2468689"/>
          </a:xfrm>
          <a:prstGeom prst="ellipse">
            <a:avLst/>
          </a:prstGeom>
        </p:spPr>
        <p:txBody>
          <a:bodyPr/>
          <a:lstStyle>
            <a:lvl1pPr>
              <a:defRPr lang="en-US" dirty="0"/>
            </a:lvl1pPr>
          </a:lstStyle>
          <a:p>
            <a:r>
              <a:rPr lang="en-US" dirty="0"/>
              <a:t>Click icon to add picture</a:t>
            </a:r>
          </a:p>
        </p:txBody>
      </p:sp>
      <p:sp>
        <p:nvSpPr>
          <p:cNvPr id="13" name="Picture Placeholder 7"/>
          <p:cNvSpPr>
            <a:spLocks noGrp="1"/>
          </p:cNvSpPr>
          <p:nvPr>
            <p:ph type="pic" sz="quarter" idx="15"/>
          </p:nvPr>
        </p:nvSpPr>
        <p:spPr>
          <a:xfrm>
            <a:off x="7308572" y="2195388"/>
            <a:ext cx="2604056" cy="2468689"/>
          </a:xfrm>
          <a:prstGeom prst="ellipse">
            <a:avLst/>
          </a:prstGeom>
        </p:spPr>
        <p:txBody>
          <a:bodyPr/>
          <a:lstStyle>
            <a:lvl1pPr>
              <a:defRPr lang="en-US" dirty="0"/>
            </a:lvl1pPr>
          </a:lstStyle>
          <a:p>
            <a:r>
              <a:rPr lang="en-US" dirty="0"/>
              <a:t>Click icon to add picture</a:t>
            </a:r>
          </a:p>
        </p:txBody>
      </p:sp>
      <p:sp>
        <p:nvSpPr>
          <p:cNvPr id="15" name="Text Placeholder 14"/>
          <p:cNvSpPr>
            <a:spLocks noGrp="1"/>
          </p:cNvSpPr>
          <p:nvPr>
            <p:ph type="body" sz="quarter" idx="16"/>
          </p:nvPr>
        </p:nvSpPr>
        <p:spPr>
          <a:xfrm>
            <a:off x="1506538"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Edit Master text styles</a:t>
            </a:r>
          </a:p>
        </p:txBody>
      </p:sp>
      <p:sp>
        <p:nvSpPr>
          <p:cNvPr id="18" name="Text Placeholder 17"/>
          <p:cNvSpPr>
            <a:spLocks noGrp="1"/>
          </p:cNvSpPr>
          <p:nvPr>
            <p:ph type="body" sz="quarter" idx="17"/>
          </p:nvPr>
        </p:nvSpPr>
        <p:spPr>
          <a:xfrm>
            <a:off x="1506270"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1" name="Text Placeholder 14"/>
          <p:cNvSpPr>
            <a:spLocks noGrp="1"/>
          </p:cNvSpPr>
          <p:nvPr>
            <p:ph type="body" sz="quarter" idx="18"/>
          </p:nvPr>
        </p:nvSpPr>
        <p:spPr>
          <a:xfrm>
            <a:off x="4407977"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Edit Master text styles</a:t>
            </a:r>
          </a:p>
        </p:txBody>
      </p:sp>
      <p:sp>
        <p:nvSpPr>
          <p:cNvPr id="22" name="Text Placeholder 17"/>
          <p:cNvSpPr>
            <a:spLocks noGrp="1"/>
          </p:cNvSpPr>
          <p:nvPr>
            <p:ph type="body" sz="quarter" idx="19"/>
          </p:nvPr>
        </p:nvSpPr>
        <p:spPr>
          <a:xfrm>
            <a:off x="4407709"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3" name="Text Placeholder 14"/>
          <p:cNvSpPr>
            <a:spLocks noGrp="1"/>
          </p:cNvSpPr>
          <p:nvPr>
            <p:ph type="body" sz="quarter" idx="20"/>
          </p:nvPr>
        </p:nvSpPr>
        <p:spPr>
          <a:xfrm>
            <a:off x="7309128"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Edit Master text styles</a:t>
            </a:r>
          </a:p>
        </p:txBody>
      </p:sp>
      <p:sp>
        <p:nvSpPr>
          <p:cNvPr id="24" name="Text Placeholder 17"/>
          <p:cNvSpPr>
            <a:spLocks noGrp="1"/>
          </p:cNvSpPr>
          <p:nvPr>
            <p:ph type="body" sz="quarter" idx="21"/>
          </p:nvPr>
        </p:nvSpPr>
        <p:spPr>
          <a:xfrm>
            <a:off x="7308860"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7" name="Text Placeholder 26"/>
          <p:cNvSpPr>
            <a:spLocks noGrp="1"/>
          </p:cNvSpPr>
          <p:nvPr>
            <p:ph type="body" sz="quarter" idx="22"/>
          </p:nvPr>
        </p:nvSpPr>
        <p:spPr>
          <a:xfrm>
            <a:off x="1506270" y="1437884"/>
            <a:ext cx="8406358" cy="466344"/>
          </a:xfrm>
          <a:prstGeom prst="rect">
            <a:avLst/>
          </a:prstGeom>
        </p:spPr>
        <p:txBody>
          <a:bodyPr>
            <a:noAutofit/>
          </a:bodyPr>
          <a:lstStyle>
            <a:lvl1pPr marL="0" indent="0" algn="ctr">
              <a:buNone/>
              <a:defRPr sz="3200" b="1">
                <a:solidFill>
                  <a:srgbClr val="DE1E37"/>
                </a:solidFill>
                <a:latin typeface="+mj-lt"/>
              </a:defRPr>
            </a:lvl1pPr>
          </a:lstStyle>
          <a:p>
            <a:pPr lvl="0"/>
            <a:r>
              <a:rPr lang="en-US"/>
              <a:t>Edit Master text styles</a:t>
            </a:r>
          </a:p>
        </p:txBody>
      </p:sp>
    </p:spTree>
    <p:extLst>
      <p:ext uri="{BB962C8B-B14F-4D97-AF65-F5344CB8AC3E}">
        <p14:creationId xmlns:p14="http://schemas.microsoft.com/office/powerpoint/2010/main" val="278930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2847473"/>
            <a:ext cx="4959350" cy="2085449"/>
          </a:xfrm>
          <a:prstGeom prst="rect">
            <a:avLst/>
          </a:prstGeom>
        </p:spPr>
        <p:txBody>
          <a:bodyPr anchor="b">
            <a:normAutofit/>
          </a:bodyPr>
          <a:lstStyle>
            <a:lvl1pPr>
              <a:defRPr sz="5400" b="1" spc="-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999823"/>
            <a:ext cx="10515600" cy="1143590"/>
          </a:xfrm>
          <a:prstGeom prst="rect">
            <a:avLst/>
          </a:prstGeom>
        </p:spPr>
        <p:txBody>
          <a:bodyPr/>
          <a:lstStyle>
            <a:lvl1pPr marL="0" indent="0">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Tree>
    <p:extLst>
      <p:ext uri="{BB962C8B-B14F-4D97-AF65-F5344CB8AC3E}">
        <p14:creationId xmlns:p14="http://schemas.microsoft.com/office/powerpoint/2010/main" val="204692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2847473"/>
            <a:ext cx="4959350" cy="2085449"/>
          </a:xfrm>
          <a:prstGeom prst="rect">
            <a:avLst/>
          </a:prstGeom>
        </p:spPr>
        <p:txBody>
          <a:bodyPr anchor="b">
            <a:normAutofit/>
          </a:bodyPr>
          <a:lstStyle>
            <a:lvl1pPr>
              <a:defRPr sz="5400" b="1" spc="-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999823"/>
            <a:ext cx="10515600" cy="1143590"/>
          </a:xfrm>
          <a:prstGeom prst="rect">
            <a:avLst/>
          </a:prstGeom>
        </p:spPr>
        <p:txBody>
          <a:bodyPr/>
          <a:lstStyle>
            <a:lvl1pPr marL="0" indent="0">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Tree>
    <p:extLst>
      <p:ext uri="{BB962C8B-B14F-4D97-AF65-F5344CB8AC3E}">
        <p14:creationId xmlns:p14="http://schemas.microsoft.com/office/powerpoint/2010/main" val="15798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Ic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8573" y="5689599"/>
            <a:ext cx="10515600" cy="453813"/>
          </a:xfrm>
          <a:prstGeom prst="rect">
            <a:avLst/>
          </a:prstGeom>
        </p:spPr>
        <p:txBody>
          <a:bodyPr/>
          <a:lstStyle>
            <a:lvl1pPr marL="0" indent="0" algn="ctr">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5" name="Picture Placeholder 2"/>
          <p:cNvSpPr>
            <a:spLocks noGrp="1"/>
          </p:cNvSpPr>
          <p:nvPr>
            <p:ph type="pic" idx="10"/>
          </p:nvPr>
        </p:nvSpPr>
        <p:spPr>
          <a:xfrm>
            <a:off x="2763520" y="1357018"/>
            <a:ext cx="5865707" cy="3880300"/>
          </a:xfrm>
          <a:prstGeom prst="rect">
            <a:avLst/>
          </a:prstGeom>
        </p:spPr>
        <p:txBody>
          <a:bodyPr/>
          <a:lstStyle>
            <a:lvl1pPr marL="0" indent="0">
              <a:buNone/>
              <a:defRPr sz="3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571" y="322689"/>
            <a:ext cx="1614443" cy="479374"/>
          </a:xfrm>
          <a:prstGeom prst="rect">
            <a:avLst/>
          </a:prstGeom>
        </p:spPr>
      </p:pic>
    </p:spTree>
    <p:extLst>
      <p:ext uri="{BB962C8B-B14F-4D97-AF65-F5344CB8AC3E}">
        <p14:creationId xmlns:p14="http://schemas.microsoft.com/office/powerpoint/2010/main" val="372563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ur Team">
    <p:spTree>
      <p:nvGrpSpPr>
        <p:cNvPr id="1" name=""/>
        <p:cNvGrpSpPr/>
        <p:nvPr/>
      </p:nvGrpSpPr>
      <p:grpSpPr>
        <a:xfrm>
          <a:off x="0" y="0"/>
          <a:ext cx="0" cy="0"/>
          <a:chOff x="0" y="0"/>
          <a:chExt cx="0" cy="0"/>
        </a:xfrm>
      </p:grpSpPr>
      <p:pic>
        <p:nvPicPr>
          <p:cNvPr id="25" name="Picture 24"/>
          <p:cNvPicPr>
            <a:picLocks noChangeAspect="1"/>
          </p:cNvPicPr>
          <p:nvPr userDrawn="1"/>
        </p:nvPicPr>
        <p:blipFill rotWithShape="1">
          <a:blip r:embed="rId2" cstate="print">
            <a:extLst>
              <a:ext uri="{28A0092B-C50C-407E-A947-70E740481C1C}">
                <a14:useLocalDpi xmlns:a14="http://schemas.microsoft.com/office/drawing/2010/main" val="0"/>
              </a:ext>
            </a:extLst>
          </a:blip>
          <a:srcRect l="2187" t="6249" r="3554" b="5792"/>
          <a:stretch/>
        </p:blipFill>
        <p:spPr>
          <a:xfrm>
            <a:off x="0" y="3446956"/>
            <a:ext cx="12192000" cy="3411044"/>
          </a:xfrm>
          <a:prstGeom prst="rect">
            <a:avLst/>
          </a:prstGeom>
        </p:spPr>
      </p:pic>
      <p:sp>
        <p:nvSpPr>
          <p:cNvPr id="3" name="Date Placeholder 2"/>
          <p:cNvSpPr>
            <a:spLocks noGrp="1"/>
          </p:cNvSpPr>
          <p:nvPr>
            <p:ph type="dt" sz="half" idx="10"/>
          </p:nvPr>
        </p:nvSpPr>
        <p:spPr/>
        <p:txBody>
          <a:bodyPr/>
          <a:lstStyle/>
          <a:p>
            <a:fld id="{AEEE57E4-9E18-4491-8748-18C9ED9EDF86}" type="datetimeFigureOut">
              <a:rPr lang="en-US" smtClean="0"/>
              <a:pPr/>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A00117-8613-4583-B7C8-5919512F7D23}" type="slidenum">
              <a:rPr lang="en-US" smtClean="0"/>
              <a:t>‹#›</a:t>
            </a:fld>
            <a:endParaRPr lang="en-US" dirty="0"/>
          </a:p>
        </p:txBody>
      </p:sp>
      <p:sp>
        <p:nvSpPr>
          <p:cNvPr id="8" name="Picture Placeholder 7"/>
          <p:cNvSpPr>
            <a:spLocks noGrp="1"/>
          </p:cNvSpPr>
          <p:nvPr>
            <p:ph type="pic" sz="quarter" idx="13"/>
          </p:nvPr>
        </p:nvSpPr>
        <p:spPr>
          <a:xfrm>
            <a:off x="1506270" y="2195388"/>
            <a:ext cx="2604056" cy="2468689"/>
          </a:xfrm>
          <a:prstGeom prst="ellipse">
            <a:avLst/>
          </a:prstGeom>
        </p:spPr>
        <p:txBody>
          <a:bodyPr/>
          <a:lstStyle>
            <a:lvl1pPr>
              <a:defRPr lang="en-US" dirty="0"/>
            </a:lvl1pPr>
          </a:lstStyle>
          <a:p>
            <a:r>
              <a:rPr lang="en-US" dirty="0"/>
              <a:t>Click icon to add picture</a:t>
            </a:r>
          </a:p>
        </p:txBody>
      </p:sp>
      <p:sp>
        <p:nvSpPr>
          <p:cNvPr id="11" name="Picture Placeholder 7"/>
          <p:cNvSpPr>
            <a:spLocks noGrp="1"/>
          </p:cNvSpPr>
          <p:nvPr>
            <p:ph type="pic" sz="quarter" idx="14"/>
          </p:nvPr>
        </p:nvSpPr>
        <p:spPr>
          <a:xfrm>
            <a:off x="4407421" y="2195388"/>
            <a:ext cx="2604056" cy="2468689"/>
          </a:xfrm>
          <a:prstGeom prst="ellipse">
            <a:avLst/>
          </a:prstGeom>
        </p:spPr>
        <p:txBody>
          <a:bodyPr/>
          <a:lstStyle>
            <a:lvl1pPr>
              <a:defRPr lang="en-US" dirty="0"/>
            </a:lvl1pPr>
          </a:lstStyle>
          <a:p>
            <a:r>
              <a:rPr lang="en-US" dirty="0"/>
              <a:t>Click icon to add picture</a:t>
            </a:r>
          </a:p>
        </p:txBody>
      </p:sp>
      <p:sp>
        <p:nvSpPr>
          <p:cNvPr id="13" name="Picture Placeholder 7"/>
          <p:cNvSpPr>
            <a:spLocks noGrp="1"/>
          </p:cNvSpPr>
          <p:nvPr>
            <p:ph type="pic" sz="quarter" idx="15"/>
          </p:nvPr>
        </p:nvSpPr>
        <p:spPr>
          <a:xfrm>
            <a:off x="7308572" y="2195388"/>
            <a:ext cx="2604056" cy="2468689"/>
          </a:xfrm>
          <a:prstGeom prst="ellipse">
            <a:avLst/>
          </a:prstGeom>
        </p:spPr>
        <p:txBody>
          <a:bodyPr/>
          <a:lstStyle>
            <a:lvl1pPr>
              <a:defRPr lang="en-US" dirty="0"/>
            </a:lvl1pPr>
          </a:lstStyle>
          <a:p>
            <a:r>
              <a:rPr lang="en-US" dirty="0"/>
              <a:t>Click icon to add picture</a:t>
            </a:r>
          </a:p>
        </p:txBody>
      </p:sp>
      <p:sp>
        <p:nvSpPr>
          <p:cNvPr id="15" name="Text Placeholder 14"/>
          <p:cNvSpPr>
            <a:spLocks noGrp="1"/>
          </p:cNvSpPr>
          <p:nvPr>
            <p:ph type="body" sz="quarter" idx="16"/>
          </p:nvPr>
        </p:nvSpPr>
        <p:spPr>
          <a:xfrm>
            <a:off x="1506538"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Click to edit Master text styles</a:t>
            </a:r>
          </a:p>
        </p:txBody>
      </p:sp>
      <p:sp>
        <p:nvSpPr>
          <p:cNvPr id="18" name="Text Placeholder 17"/>
          <p:cNvSpPr>
            <a:spLocks noGrp="1"/>
          </p:cNvSpPr>
          <p:nvPr>
            <p:ph type="body" sz="quarter" idx="17"/>
          </p:nvPr>
        </p:nvSpPr>
        <p:spPr>
          <a:xfrm>
            <a:off x="1506270"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1" name="Text Placeholder 14"/>
          <p:cNvSpPr>
            <a:spLocks noGrp="1"/>
          </p:cNvSpPr>
          <p:nvPr>
            <p:ph type="body" sz="quarter" idx="18"/>
          </p:nvPr>
        </p:nvSpPr>
        <p:spPr>
          <a:xfrm>
            <a:off x="4407977"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Click to edit Master text styles</a:t>
            </a:r>
          </a:p>
        </p:txBody>
      </p:sp>
      <p:sp>
        <p:nvSpPr>
          <p:cNvPr id="22" name="Text Placeholder 17"/>
          <p:cNvSpPr>
            <a:spLocks noGrp="1"/>
          </p:cNvSpPr>
          <p:nvPr>
            <p:ph type="body" sz="quarter" idx="19"/>
          </p:nvPr>
        </p:nvSpPr>
        <p:spPr>
          <a:xfrm>
            <a:off x="4407709"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3" name="Text Placeholder 14"/>
          <p:cNvSpPr>
            <a:spLocks noGrp="1"/>
          </p:cNvSpPr>
          <p:nvPr>
            <p:ph type="body" sz="quarter" idx="20"/>
          </p:nvPr>
        </p:nvSpPr>
        <p:spPr>
          <a:xfrm>
            <a:off x="7309128"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Click to edit Master text styles</a:t>
            </a:r>
          </a:p>
        </p:txBody>
      </p:sp>
      <p:sp>
        <p:nvSpPr>
          <p:cNvPr id="24" name="Text Placeholder 17"/>
          <p:cNvSpPr>
            <a:spLocks noGrp="1"/>
          </p:cNvSpPr>
          <p:nvPr>
            <p:ph type="body" sz="quarter" idx="21"/>
          </p:nvPr>
        </p:nvSpPr>
        <p:spPr>
          <a:xfrm>
            <a:off x="7308860"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7" name="Text Placeholder 26"/>
          <p:cNvSpPr>
            <a:spLocks noGrp="1"/>
          </p:cNvSpPr>
          <p:nvPr>
            <p:ph type="body" sz="quarter" idx="22"/>
          </p:nvPr>
        </p:nvSpPr>
        <p:spPr>
          <a:xfrm>
            <a:off x="2874967" y="1437884"/>
            <a:ext cx="5668963" cy="466344"/>
          </a:xfrm>
          <a:prstGeom prst="rect">
            <a:avLst/>
          </a:prstGeom>
        </p:spPr>
        <p:txBody>
          <a:bodyPr/>
          <a:lstStyle>
            <a:lvl1pPr marL="0" indent="0" algn="ctr">
              <a:buNone/>
              <a:defRPr b="1">
                <a:solidFill>
                  <a:srgbClr val="DE1E37"/>
                </a:solidFill>
                <a:latin typeface="+mj-lt"/>
              </a:defRPr>
            </a:lvl1pPr>
          </a:lstStyle>
          <a:p>
            <a:pPr lvl="0"/>
            <a:r>
              <a:rPr lang="en-US"/>
              <a:t>Click to edit Master text styles</a:t>
            </a:r>
          </a:p>
        </p:txBody>
      </p:sp>
    </p:spTree>
    <p:extLst>
      <p:ext uri="{BB962C8B-B14F-4D97-AF65-F5344CB8AC3E}">
        <p14:creationId xmlns:p14="http://schemas.microsoft.com/office/powerpoint/2010/main" val="40041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ur Team 2">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46956"/>
            <a:ext cx="12191999" cy="3411044"/>
          </a:xfrm>
          <a:prstGeom prst="rect">
            <a:avLst/>
          </a:prstGeom>
        </p:spPr>
      </p:pic>
      <p:sp>
        <p:nvSpPr>
          <p:cNvPr id="3" name="Date Placeholder 2"/>
          <p:cNvSpPr>
            <a:spLocks noGrp="1"/>
          </p:cNvSpPr>
          <p:nvPr>
            <p:ph type="dt" sz="half" idx="10"/>
          </p:nvPr>
        </p:nvSpPr>
        <p:spPr/>
        <p:txBody>
          <a:bodyPr/>
          <a:lstStyle/>
          <a:p>
            <a:fld id="{AEEE57E4-9E18-4491-8748-18C9ED9EDF86}" type="datetimeFigureOut">
              <a:rPr lang="en-US" smtClean="0"/>
              <a:pPr/>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A00117-8613-4583-B7C8-5919512F7D23}" type="slidenum">
              <a:rPr lang="en-US" smtClean="0"/>
              <a:t>‹#›</a:t>
            </a:fld>
            <a:endParaRPr lang="en-US" dirty="0"/>
          </a:p>
        </p:txBody>
      </p:sp>
      <p:sp>
        <p:nvSpPr>
          <p:cNvPr id="8" name="Picture Placeholder 7"/>
          <p:cNvSpPr>
            <a:spLocks noGrp="1"/>
          </p:cNvSpPr>
          <p:nvPr>
            <p:ph type="pic" sz="quarter" idx="13"/>
          </p:nvPr>
        </p:nvSpPr>
        <p:spPr>
          <a:xfrm>
            <a:off x="1506270" y="2195388"/>
            <a:ext cx="2604056" cy="2468689"/>
          </a:xfrm>
          <a:prstGeom prst="ellipse">
            <a:avLst/>
          </a:prstGeom>
        </p:spPr>
        <p:txBody>
          <a:bodyPr/>
          <a:lstStyle>
            <a:lvl1pPr>
              <a:defRPr lang="en-US" dirty="0"/>
            </a:lvl1pPr>
          </a:lstStyle>
          <a:p>
            <a:r>
              <a:rPr lang="en-US" dirty="0"/>
              <a:t>Click icon to add picture</a:t>
            </a:r>
          </a:p>
        </p:txBody>
      </p:sp>
      <p:sp>
        <p:nvSpPr>
          <p:cNvPr id="11" name="Picture Placeholder 7"/>
          <p:cNvSpPr>
            <a:spLocks noGrp="1"/>
          </p:cNvSpPr>
          <p:nvPr>
            <p:ph type="pic" sz="quarter" idx="14"/>
          </p:nvPr>
        </p:nvSpPr>
        <p:spPr>
          <a:xfrm>
            <a:off x="4407421" y="2195388"/>
            <a:ext cx="2604056" cy="2468689"/>
          </a:xfrm>
          <a:prstGeom prst="ellipse">
            <a:avLst/>
          </a:prstGeom>
        </p:spPr>
        <p:txBody>
          <a:bodyPr/>
          <a:lstStyle>
            <a:lvl1pPr>
              <a:defRPr lang="en-US" dirty="0"/>
            </a:lvl1pPr>
          </a:lstStyle>
          <a:p>
            <a:r>
              <a:rPr lang="en-US" dirty="0"/>
              <a:t>Click icon to add picture</a:t>
            </a:r>
          </a:p>
        </p:txBody>
      </p:sp>
      <p:sp>
        <p:nvSpPr>
          <p:cNvPr id="13" name="Picture Placeholder 7"/>
          <p:cNvSpPr>
            <a:spLocks noGrp="1"/>
          </p:cNvSpPr>
          <p:nvPr>
            <p:ph type="pic" sz="quarter" idx="15"/>
          </p:nvPr>
        </p:nvSpPr>
        <p:spPr>
          <a:xfrm>
            <a:off x="7308572" y="2195388"/>
            <a:ext cx="2604056" cy="2468689"/>
          </a:xfrm>
          <a:prstGeom prst="ellipse">
            <a:avLst/>
          </a:prstGeom>
        </p:spPr>
        <p:txBody>
          <a:bodyPr/>
          <a:lstStyle>
            <a:lvl1pPr>
              <a:defRPr lang="en-US" dirty="0"/>
            </a:lvl1pPr>
          </a:lstStyle>
          <a:p>
            <a:r>
              <a:rPr lang="en-US" dirty="0"/>
              <a:t>Click icon to add picture</a:t>
            </a:r>
          </a:p>
        </p:txBody>
      </p:sp>
      <p:sp>
        <p:nvSpPr>
          <p:cNvPr id="15" name="Text Placeholder 14"/>
          <p:cNvSpPr>
            <a:spLocks noGrp="1"/>
          </p:cNvSpPr>
          <p:nvPr>
            <p:ph type="body" sz="quarter" idx="16"/>
          </p:nvPr>
        </p:nvSpPr>
        <p:spPr>
          <a:xfrm>
            <a:off x="1506538"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Click to edit Master text styles</a:t>
            </a:r>
          </a:p>
        </p:txBody>
      </p:sp>
      <p:sp>
        <p:nvSpPr>
          <p:cNvPr id="18" name="Text Placeholder 17"/>
          <p:cNvSpPr>
            <a:spLocks noGrp="1"/>
          </p:cNvSpPr>
          <p:nvPr>
            <p:ph type="body" sz="quarter" idx="17"/>
          </p:nvPr>
        </p:nvSpPr>
        <p:spPr>
          <a:xfrm>
            <a:off x="1506270"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1" name="Text Placeholder 14"/>
          <p:cNvSpPr>
            <a:spLocks noGrp="1"/>
          </p:cNvSpPr>
          <p:nvPr>
            <p:ph type="body" sz="quarter" idx="18"/>
          </p:nvPr>
        </p:nvSpPr>
        <p:spPr>
          <a:xfrm>
            <a:off x="4407977"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Click to edit Master text styles</a:t>
            </a:r>
          </a:p>
        </p:txBody>
      </p:sp>
      <p:sp>
        <p:nvSpPr>
          <p:cNvPr id="22" name="Text Placeholder 17"/>
          <p:cNvSpPr>
            <a:spLocks noGrp="1"/>
          </p:cNvSpPr>
          <p:nvPr>
            <p:ph type="body" sz="quarter" idx="19"/>
          </p:nvPr>
        </p:nvSpPr>
        <p:spPr>
          <a:xfrm>
            <a:off x="4407709"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3" name="Text Placeholder 14"/>
          <p:cNvSpPr>
            <a:spLocks noGrp="1"/>
          </p:cNvSpPr>
          <p:nvPr>
            <p:ph type="body" sz="quarter" idx="20"/>
          </p:nvPr>
        </p:nvSpPr>
        <p:spPr>
          <a:xfrm>
            <a:off x="7309128" y="4909853"/>
            <a:ext cx="2603500" cy="327596"/>
          </a:xfrm>
          <a:prstGeom prst="rect">
            <a:avLst/>
          </a:prstGeom>
        </p:spPr>
        <p:txBody>
          <a:bodyPr/>
          <a:lstStyle>
            <a:lvl1pPr marL="0" indent="0" algn="ctr">
              <a:buNone/>
              <a:defRPr sz="2000">
                <a:solidFill>
                  <a:schemeClr val="bg1"/>
                </a:solidFill>
                <a:latin typeface="+mj-lt"/>
              </a:defRPr>
            </a:lvl1pPr>
            <a:lvl4pPr marL="1371600" indent="0">
              <a:buNone/>
              <a:defRPr/>
            </a:lvl4pPr>
          </a:lstStyle>
          <a:p>
            <a:pPr lvl="0"/>
            <a:r>
              <a:rPr lang="en-US"/>
              <a:t>Click to edit Master text styles</a:t>
            </a:r>
          </a:p>
        </p:txBody>
      </p:sp>
      <p:sp>
        <p:nvSpPr>
          <p:cNvPr id="24" name="Text Placeholder 17"/>
          <p:cNvSpPr>
            <a:spLocks noGrp="1"/>
          </p:cNvSpPr>
          <p:nvPr>
            <p:ph type="body" sz="quarter" idx="21"/>
          </p:nvPr>
        </p:nvSpPr>
        <p:spPr>
          <a:xfrm>
            <a:off x="7308860" y="5255736"/>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7" name="Text Placeholder 26"/>
          <p:cNvSpPr>
            <a:spLocks noGrp="1"/>
          </p:cNvSpPr>
          <p:nvPr>
            <p:ph type="body" sz="quarter" idx="22"/>
          </p:nvPr>
        </p:nvSpPr>
        <p:spPr>
          <a:xfrm>
            <a:off x="2874967" y="1437884"/>
            <a:ext cx="5668963" cy="466344"/>
          </a:xfrm>
          <a:prstGeom prst="rect">
            <a:avLst/>
          </a:prstGeom>
        </p:spPr>
        <p:txBody>
          <a:bodyPr/>
          <a:lstStyle>
            <a:lvl1pPr marL="0" indent="0" algn="ctr">
              <a:buNone/>
              <a:defRPr b="1">
                <a:solidFill>
                  <a:srgbClr val="DE1E37"/>
                </a:solidFill>
                <a:latin typeface="+mj-lt"/>
              </a:defRPr>
            </a:lvl1pPr>
          </a:lstStyle>
          <a:p>
            <a:pPr lvl="0"/>
            <a:r>
              <a:rPr lang="en-US"/>
              <a:t>Click to edit Master text styles</a:t>
            </a:r>
          </a:p>
        </p:txBody>
      </p:sp>
    </p:spTree>
    <p:extLst>
      <p:ext uri="{BB962C8B-B14F-4D97-AF65-F5344CB8AC3E}">
        <p14:creationId xmlns:p14="http://schemas.microsoft.com/office/powerpoint/2010/main" val="350599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46956"/>
            <a:ext cx="12191999" cy="3411044"/>
          </a:xfrm>
          <a:prstGeom prst="rect">
            <a:avLst/>
          </a:prstGeom>
        </p:spPr>
      </p:pic>
      <p:sp>
        <p:nvSpPr>
          <p:cNvPr id="3" name="Date Placeholder 2"/>
          <p:cNvSpPr>
            <a:spLocks noGrp="1"/>
          </p:cNvSpPr>
          <p:nvPr>
            <p:ph type="dt" sz="half" idx="10"/>
          </p:nvPr>
        </p:nvSpPr>
        <p:spPr/>
        <p:txBody>
          <a:bodyPr/>
          <a:lstStyle/>
          <a:p>
            <a:fld id="{AEEE57E4-9E18-4491-8748-18C9ED9EDF86}" type="datetimeFigureOut">
              <a:rPr lang="en-US" smtClean="0"/>
              <a:pPr/>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A00117-8613-4583-B7C8-5919512F7D23}" type="slidenum">
              <a:rPr lang="en-US" smtClean="0"/>
              <a:t>‹#›</a:t>
            </a:fld>
            <a:endParaRPr lang="en-US" dirty="0"/>
          </a:p>
        </p:txBody>
      </p:sp>
      <p:sp>
        <p:nvSpPr>
          <p:cNvPr id="15" name="Text Placeholder 14"/>
          <p:cNvSpPr>
            <a:spLocks noGrp="1"/>
          </p:cNvSpPr>
          <p:nvPr>
            <p:ph type="body" sz="quarter" idx="16"/>
          </p:nvPr>
        </p:nvSpPr>
        <p:spPr>
          <a:xfrm>
            <a:off x="1506538" y="4379174"/>
            <a:ext cx="2603500" cy="327596"/>
          </a:xfrm>
          <a:prstGeom prst="rect">
            <a:avLst/>
          </a:prstGeom>
        </p:spPr>
        <p:txBody>
          <a:bodyPr/>
          <a:lstStyle>
            <a:lvl1pPr marL="0" indent="0" algn="ctr">
              <a:buNone/>
              <a:defRPr sz="2000" spc="-120" baseline="0">
                <a:solidFill>
                  <a:schemeClr val="bg1"/>
                </a:solidFill>
                <a:latin typeface="+mj-lt"/>
              </a:defRPr>
            </a:lvl1pPr>
            <a:lvl4pPr marL="1371600" indent="0">
              <a:buNone/>
              <a:defRPr/>
            </a:lvl4pPr>
          </a:lstStyle>
          <a:p>
            <a:pPr lvl="0"/>
            <a:r>
              <a:rPr lang="en-US"/>
              <a:t>Click to edit Master text styles</a:t>
            </a:r>
          </a:p>
        </p:txBody>
      </p:sp>
      <p:sp>
        <p:nvSpPr>
          <p:cNvPr id="18" name="Text Placeholder 17"/>
          <p:cNvSpPr>
            <a:spLocks noGrp="1"/>
          </p:cNvSpPr>
          <p:nvPr>
            <p:ph type="body" sz="quarter" idx="17"/>
          </p:nvPr>
        </p:nvSpPr>
        <p:spPr>
          <a:xfrm>
            <a:off x="1506270" y="4725057"/>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1" name="Text Placeholder 14"/>
          <p:cNvSpPr>
            <a:spLocks noGrp="1"/>
          </p:cNvSpPr>
          <p:nvPr>
            <p:ph type="body" sz="quarter" idx="18"/>
          </p:nvPr>
        </p:nvSpPr>
        <p:spPr>
          <a:xfrm>
            <a:off x="4407977" y="4379174"/>
            <a:ext cx="2603500" cy="327596"/>
          </a:xfrm>
          <a:prstGeom prst="rect">
            <a:avLst/>
          </a:prstGeom>
        </p:spPr>
        <p:txBody>
          <a:bodyPr/>
          <a:lstStyle>
            <a:lvl1pPr marL="0" indent="0" algn="ctr">
              <a:buNone/>
              <a:defRPr sz="2000" spc="-120" baseline="0">
                <a:solidFill>
                  <a:schemeClr val="bg1"/>
                </a:solidFill>
                <a:latin typeface="+mj-lt"/>
              </a:defRPr>
            </a:lvl1pPr>
            <a:lvl4pPr marL="1371600" indent="0">
              <a:buNone/>
              <a:defRPr/>
            </a:lvl4pPr>
          </a:lstStyle>
          <a:p>
            <a:pPr lvl="0"/>
            <a:r>
              <a:rPr lang="en-US"/>
              <a:t>Click to edit Master text styles</a:t>
            </a:r>
          </a:p>
        </p:txBody>
      </p:sp>
      <p:sp>
        <p:nvSpPr>
          <p:cNvPr id="22" name="Text Placeholder 17"/>
          <p:cNvSpPr>
            <a:spLocks noGrp="1"/>
          </p:cNvSpPr>
          <p:nvPr>
            <p:ph type="body" sz="quarter" idx="19"/>
          </p:nvPr>
        </p:nvSpPr>
        <p:spPr>
          <a:xfrm>
            <a:off x="4407709" y="4725057"/>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3" name="Text Placeholder 14"/>
          <p:cNvSpPr>
            <a:spLocks noGrp="1"/>
          </p:cNvSpPr>
          <p:nvPr>
            <p:ph type="body" sz="quarter" idx="20"/>
          </p:nvPr>
        </p:nvSpPr>
        <p:spPr>
          <a:xfrm>
            <a:off x="7309128" y="4379174"/>
            <a:ext cx="2603500" cy="327596"/>
          </a:xfrm>
          <a:prstGeom prst="rect">
            <a:avLst/>
          </a:prstGeom>
        </p:spPr>
        <p:txBody>
          <a:bodyPr/>
          <a:lstStyle>
            <a:lvl1pPr marL="0" indent="0" algn="ctr">
              <a:buNone/>
              <a:defRPr sz="2000" spc="-120" baseline="0">
                <a:solidFill>
                  <a:schemeClr val="bg1"/>
                </a:solidFill>
                <a:latin typeface="+mj-lt"/>
              </a:defRPr>
            </a:lvl1pPr>
            <a:lvl4pPr marL="1371600" indent="0">
              <a:buNone/>
              <a:defRPr/>
            </a:lvl4pPr>
          </a:lstStyle>
          <a:p>
            <a:pPr lvl="0"/>
            <a:r>
              <a:rPr lang="en-US"/>
              <a:t>Click to edit Master text styles</a:t>
            </a:r>
          </a:p>
        </p:txBody>
      </p:sp>
      <p:sp>
        <p:nvSpPr>
          <p:cNvPr id="24" name="Text Placeholder 17"/>
          <p:cNvSpPr>
            <a:spLocks noGrp="1"/>
          </p:cNvSpPr>
          <p:nvPr>
            <p:ph type="body" sz="quarter" idx="21"/>
          </p:nvPr>
        </p:nvSpPr>
        <p:spPr>
          <a:xfrm>
            <a:off x="7308860" y="4725057"/>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Click to edit Master text styles</a:t>
            </a:r>
          </a:p>
        </p:txBody>
      </p:sp>
      <p:sp>
        <p:nvSpPr>
          <p:cNvPr id="27" name="Text Placeholder 26"/>
          <p:cNvSpPr>
            <a:spLocks noGrp="1"/>
          </p:cNvSpPr>
          <p:nvPr>
            <p:ph type="body" sz="quarter" idx="22"/>
          </p:nvPr>
        </p:nvSpPr>
        <p:spPr>
          <a:xfrm>
            <a:off x="1135974" y="1568508"/>
            <a:ext cx="8776654" cy="466344"/>
          </a:xfrm>
          <a:prstGeom prst="rect">
            <a:avLst/>
          </a:prstGeom>
        </p:spPr>
        <p:txBody>
          <a:bodyPr>
            <a:noAutofit/>
          </a:bodyPr>
          <a:lstStyle>
            <a:lvl1pPr marL="0" indent="0" algn="ctr">
              <a:buNone/>
              <a:defRPr sz="3200" b="1">
                <a:solidFill>
                  <a:srgbClr val="DE1E37"/>
                </a:solidFill>
                <a:latin typeface="+mj-lt"/>
              </a:defRPr>
            </a:lvl1pPr>
          </a:lstStyle>
          <a:p>
            <a:pPr lvl="0"/>
            <a:r>
              <a:rPr lang="en-US"/>
              <a:t>Click to edit Master text styles</a:t>
            </a:r>
          </a:p>
        </p:txBody>
      </p:sp>
      <p:sp>
        <p:nvSpPr>
          <p:cNvPr id="10" name="Text Placeholder 9"/>
          <p:cNvSpPr>
            <a:spLocks noGrp="1"/>
          </p:cNvSpPr>
          <p:nvPr>
            <p:ph type="body" sz="quarter" idx="23"/>
          </p:nvPr>
        </p:nvSpPr>
        <p:spPr>
          <a:xfrm>
            <a:off x="1135970" y="2154685"/>
            <a:ext cx="8776658" cy="1155746"/>
          </a:xfrm>
        </p:spPr>
        <p:txBody>
          <a:bodyPr>
            <a:normAutofit/>
          </a:bodyPr>
          <a:lstStyle>
            <a:lvl1pPr marL="0" indent="0" algn="ctr">
              <a:buNone/>
              <a:defRPr sz="2400"/>
            </a:lvl1pPr>
          </a:lstStyle>
          <a:p>
            <a:pPr lvl="0"/>
            <a:r>
              <a:rPr lang="en-US"/>
              <a:t>Click to edit Master text styles</a:t>
            </a:r>
          </a:p>
        </p:txBody>
      </p:sp>
      <p:sp>
        <p:nvSpPr>
          <p:cNvPr id="12" name="Rectangle 11"/>
          <p:cNvSpPr/>
          <p:nvPr userDrawn="1"/>
        </p:nvSpPr>
        <p:spPr>
          <a:xfrm>
            <a:off x="4261755" y="4346518"/>
            <a:ext cx="18288" cy="1662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7150891" y="4346517"/>
            <a:ext cx="18288" cy="1662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873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le split">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 y="0"/>
            <a:ext cx="12191999" cy="4245902"/>
          </a:xfrm>
          <a:prstGeom prst="rect">
            <a:avLst/>
          </a:prstGeom>
        </p:spPr>
      </p:pic>
      <p:sp>
        <p:nvSpPr>
          <p:cNvPr id="3" name="Date Placeholder 2"/>
          <p:cNvSpPr>
            <a:spLocks noGrp="1"/>
          </p:cNvSpPr>
          <p:nvPr>
            <p:ph type="dt" sz="half" idx="10"/>
          </p:nvPr>
        </p:nvSpPr>
        <p:spPr/>
        <p:txBody>
          <a:bodyPr/>
          <a:lstStyle/>
          <a:p>
            <a:fld id="{AEEE57E4-9E18-4491-8748-18C9ED9EDF86}" type="datetimeFigureOut">
              <a:rPr lang="en-US" smtClean="0"/>
              <a:pPr/>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A00117-8613-4583-B7C8-5919512F7D23}" type="slidenum">
              <a:rPr lang="en-US" smtClean="0"/>
              <a:t>‹#›</a:t>
            </a:fld>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2571" y="322689"/>
            <a:ext cx="1614443" cy="479374"/>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20" name="Text Placeholder 26"/>
          <p:cNvSpPr>
            <a:spLocks noGrp="1"/>
          </p:cNvSpPr>
          <p:nvPr>
            <p:ph type="body" sz="quarter" idx="22"/>
          </p:nvPr>
        </p:nvSpPr>
        <p:spPr>
          <a:xfrm>
            <a:off x="838200" y="4885566"/>
            <a:ext cx="3768847" cy="1433960"/>
          </a:xfrm>
          <a:prstGeom prst="rect">
            <a:avLst/>
          </a:prstGeom>
        </p:spPr>
        <p:txBody>
          <a:bodyPr>
            <a:noAutofit/>
          </a:bodyPr>
          <a:lstStyle>
            <a:lvl1pPr marL="0" indent="0" algn="l">
              <a:buNone/>
              <a:defRPr sz="3200" b="1">
                <a:solidFill>
                  <a:srgbClr val="DE1E37"/>
                </a:solidFill>
                <a:latin typeface="+mj-lt"/>
              </a:defRPr>
            </a:lvl1pPr>
          </a:lstStyle>
          <a:p>
            <a:pPr lvl="0"/>
            <a:r>
              <a:rPr lang="en-US"/>
              <a:t>Click to edit Master text styles</a:t>
            </a:r>
          </a:p>
        </p:txBody>
      </p:sp>
      <p:sp>
        <p:nvSpPr>
          <p:cNvPr id="28" name="Text Placeholder 9"/>
          <p:cNvSpPr>
            <a:spLocks noGrp="1"/>
          </p:cNvSpPr>
          <p:nvPr>
            <p:ph type="body" sz="quarter" idx="24"/>
          </p:nvPr>
        </p:nvSpPr>
        <p:spPr>
          <a:xfrm>
            <a:off x="5231778" y="4885565"/>
            <a:ext cx="6122021" cy="1495991"/>
          </a:xfrm>
        </p:spPr>
        <p:txBody>
          <a:bodyPr>
            <a:normAutofit/>
          </a:bodyPr>
          <a:lstStyle>
            <a:lvl1pPr marL="0" indent="0" algn="l">
              <a:buNone/>
              <a:defRPr sz="1800" spc="-50" baseline="0"/>
            </a:lvl1pPr>
          </a:lstStyle>
          <a:p>
            <a:pPr lvl="0"/>
            <a:r>
              <a:rPr lang="en-US"/>
              <a:t>Click to edit Master text styles</a:t>
            </a:r>
          </a:p>
        </p:txBody>
      </p:sp>
      <p:sp>
        <p:nvSpPr>
          <p:cNvPr id="6" name="Table Placeholder 5"/>
          <p:cNvSpPr>
            <a:spLocks noGrp="1"/>
          </p:cNvSpPr>
          <p:nvPr>
            <p:ph type="tbl" sz="quarter" idx="25"/>
          </p:nvPr>
        </p:nvSpPr>
        <p:spPr>
          <a:xfrm>
            <a:off x="838200" y="1330099"/>
            <a:ext cx="10625138" cy="2540000"/>
          </a:xfrm>
        </p:spPr>
        <p:txBody>
          <a:bodyPr/>
          <a:lstStyle>
            <a:lvl1pPr>
              <a:defRPr>
                <a:solidFill>
                  <a:schemeClr val="bg1"/>
                </a:solidFill>
              </a:defRPr>
            </a:lvl1pPr>
          </a:lstStyle>
          <a:p>
            <a:r>
              <a:rPr lang="en-US" dirty="0"/>
              <a:t>Click icon to add table</a:t>
            </a:r>
          </a:p>
        </p:txBody>
      </p:sp>
    </p:spTree>
    <p:extLst>
      <p:ext uri="{BB962C8B-B14F-4D97-AF65-F5344CB8AC3E}">
        <p14:creationId xmlns:p14="http://schemas.microsoft.com/office/powerpoint/2010/main" val="176666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WOT">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9" name="Rectangle 8"/>
          <p:cNvSpPr/>
          <p:nvPr userDrawn="1"/>
        </p:nvSpPr>
        <p:spPr>
          <a:xfrm rot="10800000">
            <a:off x="-2" y="0"/>
            <a:ext cx="12192002" cy="6858000"/>
          </a:xfrm>
          <a:prstGeom prst="rect">
            <a:avLst/>
          </a:prstGeom>
          <a:gradFill>
            <a:gsLst>
              <a:gs pos="43000">
                <a:schemeClr val="bg1">
                  <a:alpha val="0"/>
                </a:schemeClr>
              </a:gs>
              <a:gs pos="100000">
                <a:srgbClr val="FF00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685799" y="2460156"/>
            <a:ext cx="5184322" cy="1788685"/>
          </a:xfrm>
          <a:prstGeom prst="rect">
            <a:avLst/>
          </a:prstGeom>
          <a:solidFill>
            <a:srgbClr val="FFFFFF">
              <a:alpha val="50196"/>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6"/>
          </p:nvPr>
        </p:nvSpPr>
        <p:spPr>
          <a:xfrm>
            <a:off x="861558" y="2738944"/>
            <a:ext cx="4894262" cy="327596"/>
          </a:xfrm>
          <a:prstGeom prst="rect">
            <a:avLst/>
          </a:prstGeom>
        </p:spPr>
        <p:txBody>
          <a:bodyPr/>
          <a:lstStyle>
            <a:lvl1pPr marL="0" indent="0" algn="l">
              <a:buNone/>
              <a:defRPr sz="2000" b="1" cap="all" spc="0" baseline="0">
                <a:solidFill>
                  <a:srgbClr val="5C5D65"/>
                </a:solidFill>
                <a:latin typeface="+mj-lt"/>
              </a:defRPr>
            </a:lvl1pPr>
            <a:lvl4pPr marL="1371600" indent="0">
              <a:buNone/>
              <a:defRPr/>
            </a:lvl4pPr>
          </a:lstStyle>
          <a:p>
            <a:pPr lvl="0"/>
            <a:r>
              <a:rPr lang="en-US"/>
              <a:t>Click to edit Master text styles</a:t>
            </a:r>
          </a:p>
        </p:txBody>
      </p:sp>
      <p:sp>
        <p:nvSpPr>
          <p:cNvPr id="18" name="Text Placeholder 17"/>
          <p:cNvSpPr>
            <a:spLocks noGrp="1"/>
          </p:cNvSpPr>
          <p:nvPr>
            <p:ph type="body" sz="quarter" idx="17"/>
          </p:nvPr>
        </p:nvSpPr>
        <p:spPr>
          <a:xfrm>
            <a:off x="861557" y="3084470"/>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17" y="654139"/>
            <a:ext cx="2597707" cy="771333"/>
          </a:xfrm>
          <a:prstGeom prst="rect">
            <a:avLst/>
          </a:prstGeom>
        </p:spPr>
      </p:pic>
      <p:sp>
        <p:nvSpPr>
          <p:cNvPr id="14" name="Text Placeholder 2"/>
          <p:cNvSpPr>
            <a:spLocks noGrp="1"/>
          </p:cNvSpPr>
          <p:nvPr>
            <p:ph type="body" idx="1"/>
          </p:nvPr>
        </p:nvSpPr>
        <p:spPr>
          <a:xfrm>
            <a:off x="4086864" y="998985"/>
            <a:ext cx="7266936" cy="595619"/>
          </a:xfrm>
          <a:prstGeom prst="rect">
            <a:avLst/>
          </a:prstGeom>
        </p:spPr>
        <p:txBody>
          <a:bodyPr>
            <a:normAutofit/>
          </a:bodyPr>
          <a:lstStyle>
            <a:lvl1pPr marL="0" indent="0" algn="r">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3" name="Rectangle 62"/>
          <p:cNvSpPr/>
          <p:nvPr userDrawn="1"/>
        </p:nvSpPr>
        <p:spPr>
          <a:xfrm>
            <a:off x="6045879" y="2460156"/>
            <a:ext cx="5184322" cy="1788685"/>
          </a:xfrm>
          <a:prstGeom prst="rect">
            <a:avLst/>
          </a:prstGeom>
          <a:solidFill>
            <a:srgbClr val="FFFFFF">
              <a:alpha val="50196"/>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 Placeholder 14"/>
          <p:cNvSpPr>
            <a:spLocks noGrp="1"/>
          </p:cNvSpPr>
          <p:nvPr>
            <p:ph type="body" sz="quarter" idx="30"/>
          </p:nvPr>
        </p:nvSpPr>
        <p:spPr>
          <a:xfrm>
            <a:off x="6221638" y="2738944"/>
            <a:ext cx="4894262" cy="327596"/>
          </a:xfrm>
          <a:prstGeom prst="rect">
            <a:avLst/>
          </a:prstGeom>
        </p:spPr>
        <p:txBody>
          <a:bodyPr/>
          <a:lstStyle>
            <a:lvl1pPr marL="0" indent="0" algn="l">
              <a:buNone/>
              <a:defRPr sz="2000" b="1" cap="all" spc="0" baseline="0">
                <a:solidFill>
                  <a:srgbClr val="5C5D65"/>
                </a:solidFill>
                <a:latin typeface="+mj-lt"/>
              </a:defRPr>
            </a:lvl1pPr>
            <a:lvl4pPr marL="1371600" indent="0">
              <a:buNone/>
              <a:defRPr/>
            </a:lvl4pPr>
          </a:lstStyle>
          <a:p>
            <a:pPr lvl="0"/>
            <a:r>
              <a:rPr lang="en-US"/>
              <a:t>Click to edit Master text styles</a:t>
            </a:r>
          </a:p>
        </p:txBody>
      </p:sp>
      <p:sp>
        <p:nvSpPr>
          <p:cNvPr id="65" name="Text Placeholder 17"/>
          <p:cNvSpPr>
            <a:spLocks noGrp="1"/>
          </p:cNvSpPr>
          <p:nvPr>
            <p:ph type="body" sz="quarter" idx="31"/>
          </p:nvPr>
        </p:nvSpPr>
        <p:spPr>
          <a:xfrm>
            <a:off x="6221637" y="3084470"/>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sp>
        <p:nvSpPr>
          <p:cNvPr id="66" name="Rectangle 65"/>
          <p:cNvSpPr/>
          <p:nvPr userDrawn="1"/>
        </p:nvSpPr>
        <p:spPr>
          <a:xfrm>
            <a:off x="6045879" y="4450629"/>
            <a:ext cx="5184322" cy="1788685"/>
          </a:xfrm>
          <a:prstGeom prst="rect">
            <a:avLst/>
          </a:prstGeom>
          <a:gradFill flip="none" rotWithShape="1">
            <a:gsLst>
              <a:gs pos="0">
                <a:srgbClr val="FFFFFF">
                  <a:shade val="30000"/>
                  <a:satMod val="115000"/>
                  <a:alpha val="50000"/>
                </a:srgbClr>
              </a:gs>
              <a:gs pos="50000">
                <a:srgbClr val="FFFFFF">
                  <a:shade val="67500"/>
                  <a:satMod val="115000"/>
                  <a:alpha val="50000"/>
                </a:srgbClr>
              </a:gs>
              <a:gs pos="100000">
                <a:srgbClr val="FFFFFF">
                  <a:shade val="100000"/>
                  <a:satMod val="115000"/>
                  <a:alpha val="5000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 Placeholder 14"/>
          <p:cNvSpPr>
            <a:spLocks noGrp="1"/>
          </p:cNvSpPr>
          <p:nvPr>
            <p:ph type="body" sz="quarter" idx="32"/>
          </p:nvPr>
        </p:nvSpPr>
        <p:spPr>
          <a:xfrm>
            <a:off x="6221638" y="4729417"/>
            <a:ext cx="4894262" cy="327596"/>
          </a:xfrm>
          <a:prstGeom prst="rect">
            <a:avLst/>
          </a:prstGeom>
        </p:spPr>
        <p:txBody>
          <a:bodyPr/>
          <a:lstStyle>
            <a:lvl1pPr marL="0" indent="0" algn="l">
              <a:buNone/>
              <a:defRPr sz="2000" b="1" cap="all" spc="0" baseline="0">
                <a:solidFill>
                  <a:srgbClr val="5C5D65"/>
                </a:solidFill>
                <a:latin typeface="+mj-lt"/>
              </a:defRPr>
            </a:lvl1pPr>
            <a:lvl4pPr marL="1371600" indent="0">
              <a:buNone/>
              <a:defRPr/>
            </a:lvl4pPr>
          </a:lstStyle>
          <a:p>
            <a:pPr lvl="0"/>
            <a:r>
              <a:rPr lang="en-US"/>
              <a:t>Click to edit Master text styles</a:t>
            </a:r>
          </a:p>
        </p:txBody>
      </p:sp>
      <p:sp>
        <p:nvSpPr>
          <p:cNvPr id="68" name="Text Placeholder 17"/>
          <p:cNvSpPr>
            <a:spLocks noGrp="1"/>
          </p:cNvSpPr>
          <p:nvPr>
            <p:ph type="body" sz="quarter" idx="33"/>
          </p:nvPr>
        </p:nvSpPr>
        <p:spPr>
          <a:xfrm>
            <a:off x="6221637" y="5074943"/>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sp>
        <p:nvSpPr>
          <p:cNvPr id="69" name="Rectangle 68"/>
          <p:cNvSpPr/>
          <p:nvPr userDrawn="1"/>
        </p:nvSpPr>
        <p:spPr>
          <a:xfrm>
            <a:off x="685799" y="4450629"/>
            <a:ext cx="5184322" cy="1788685"/>
          </a:xfrm>
          <a:prstGeom prst="rect">
            <a:avLst/>
          </a:prstGeom>
          <a:gradFill flip="none" rotWithShape="1">
            <a:gsLst>
              <a:gs pos="0">
                <a:srgbClr val="FFFFFF">
                  <a:shade val="30000"/>
                  <a:satMod val="115000"/>
                  <a:alpha val="50000"/>
                </a:srgbClr>
              </a:gs>
              <a:gs pos="50000">
                <a:srgbClr val="FFFFFF">
                  <a:shade val="67500"/>
                  <a:satMod val="115000"/>
                  <a:alpha val="50000"/>
                </a:srgbClr>
              </a:gs>
              <a:gs pos="100000">
                <a:srgbClr val="FFFFFF">
                  <a:shade val="100000"/>
                  <a:satMod val="115000"/>
                  <a:alpha val="5000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4"/>
          <p:cNvSpPr>
            <a:spLocks noGrp="1"/>
          </p:cNvSpPr>
          <p:nvPr>
            <p:ph type="body" sz="quarter" idx="34"/>
          </p:nvPr>
        </p:nvSpPr>
        <p:spPr>
          <a:xfrm>
            <a:off x="861558" y="4729417"/>
            <a:ext cx="4894262" cy="327596"/>
          </a:xfrm>
          <a:prstGeom prst="rect">
            <a:avLst/>
          </a:prstGeom>
        </p:spPr>
        <p:txBody>
          <a:bodyPr/>
          <a:lstStyle>
            <a:lvl1pPr marL="0" indent="0" algn="l">
              <a:buNone/>
              <a:defRPr sz="2000" b="1" cap="all" spc="0" baseline="0">
                <a:solidFill>
                  <a:srgbClr val="5C5D65"/>
                </a:solidFill>
                <a:latin typeface="+mj-lt"/>
              </a:defRPr>
            </a:lvl1pPr>
            <a:lvl4pPr marL="1371600" indent="0">
              <a:buNone/>
              <a:defRPr/>
            </a:lvl4pPr>
          </a:lstStyle>
          <a:p>
            <a:pPr lvl="0"/>
            <a:r>
              <a:rPr lang="en-US"/>
              <a:t>Click to edit Master text styles</a:t>
            </a:r>
          </a:p>
        </p:txBody>
      </p:sp>
      <p:sp>
        <p:nvSpPr>
          <p:cNvPr id="71" name="Text Placeholder 17"/>
          <p:cNvSpPr>
            <a:spLocks noGrp="1"/>
          </p:cNvSpPr>
          <p:nvPr>
            <p:ph type="body" sz="quarter" idx="35"/>
          </p:nvPr>
        </p:nvSpPr>
        <p:spPr>
          <a:xfrm>
            <a:off x="861557" y="5074943"/>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88311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W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685799" y="2460156"/>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17" y="654139"/>
            <a:ext cx="2597707" cy="771333"/>
          </a:xfrm>
          <a:prstGeom prst="rect">
            <a:avLst/>
          </a:prstGeom>
        </p:spPr>
      </p:pic>
      <p:sp>
        <p:nvSpPr>
          <p:cNvPr id="9" name="Text Placeholder 2"/>
          <p:cNvSpPr>
            <a:spLocks noGrp="1"/>
          </p:cNvSpPr>
          <p:nvPr>
            <p:ph type="body" idx="1"/>
          </p:nvPr>
        </p:nvSpPr>
        <p:spPr>
          <a:xfrm>
            <a:off x="4086864" y="998985"/>
            <a:ext cx="7266936" cy="595619"/>
          </a:xfrm>
          <a:prstGeom prst="rect">
            <a:avLst/>
          </a:prstGeom>
        </p:spPr>
        <p:txBody>
          <a:bodyPr>
            <a:normAutofit/>
          </a:bodyPr>
          <a:lstStyle>
            <a:lvl1pPr marL="0" indent="0" algn="r">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9" name="Text Placeholder 14"/>
          <p:cNvSpPr>
            <a:spLocks noGrp="1"/>
          </p:cNvSpPr>
          <p:nvPr>
            <p:ph type="body" sz="quarter" idx="36"/>
          </p:nvPr>
        </p:nvSpPr>
        <p:spPr>
          <a:xfrm>
            <a:off x="861558" y="2738944"/>
            <a:ext cx="4894262" cy="327596"/>
          </a:xfrm>
          <a:prstGeom prst="rect">
            <a:avLst/>
          </a:prstGeom>
        </p:spPr>
        <p:txBody>
          <a:bodyPr/>
          <a:lstStyle>
            <a:lvl1pPr marL="0" indent="0" algn="l">
              <a:buNone/>
              <a:defRPr sz="2000" b="1" cap="all" spc="0" baseline="0">
                <a:solidFill>
                  <a:srgbClr val="A6A8AB"/>
                </a:solidFill>
                <a:latin typeface="+mj-lt"/>
              </a:defRPr>
            </a:lvl1pPr>
            <a:lvl4pPr marL="1371600" indent="0">
              <a:buNone/>
              <a:defRPr/>
            </a:lvl4pPr>
          </a:lstStyle>
          <a:p>
            <a:pPr lvl="0"/>
            <a:r>
              <a:rPr lang="en-US"/>
              <a:t>Click to edit Master text styles</a:t>
            </a:r>
          </a:p>
        </p:txBody>
      </p:sp>
      <p:sp>
        <p:nvSpPr>
          <p:cNvPr id="30" name="Text Placeholder 17"/>
          <p:cNvSpPr>
            <a:spLocks noGrp="1"/>
          </p:cNvSpPr>
          <p:nvPr>
            <p:ph type="body" sz="quarter" idx="37"/>
          </p:nvPr>
        </p:nvSpPr>
        <p:spPr>
          <a:xfrm>
            <a:off x="861557" y="3084470"/>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sp>
        <p:nvSpPr>
          <p:cNvPr id="31" name="Rectangle 30"/>
          <p:cNvSpPr/>
          <p:nvPr userDrawn="1"/>
        </p:nvSpPr>
        <p:spPr>
          <a:xfrm>
            <a:off x="6045878" y="2459855"/>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14"/>
          <p:cNvSpPr>
            <a:spLocks noGrp="1"/>
          </p:cNvSpPr>
          <p:nvPr>
            <p:ph type="body" sz="quarter" idx="38"/>
          </p:nvPr>
        </p:nvSpPr>
        <p:spPr>
          <a:xfrm>
            <a:off x="6221637" y="2738643"/>
            <a:ext cx="4894262" cy="327596"/>
          </a:xfrm>
          <a:prstGeom prst="rect">
            <a:avLst/>
          </a:prstGeom>
        </p:spPr>
        <p:txBody>
          <a:bodyPr/>
          <a:lstStyle>
            <a:lvl1pPr marL="0" indent="0" algn="l">
              <a:buNone/>
              <a:defRPr sz="2000" b="1" cap="all" spc="0" baseline="0">
                <a:solidFill>
                  <a:srgbClr val="A6A8AB"/>
                </a:solidFill>
                <a:latin typeface="+mj-lt"/>
              </a:defRPr>
            </a:lvl1pPr>
            <a:lvl4pPr marL="1371600" indent="0">
              <a:buNone/>
              <a:defRPr/>
            </a:lvl4pPr>
          </a:lstStyle>
          <a:p>
            <a:pPr lvl="0"/>
            <a:r>
              <a:rPr lang="en-US"/>
              <a:t>Click to edit Master text styles</a:t>
            </a:r>
          </a:p>
        </p:txBody>
      </p:sp>
      <p:sp>
        <p:nvSpPr>
          <p:cNvPr id="33" name="Text Placeholder 17"/>
          <p:cNvSpPr>
            <a:spLocks noGrp="1"/>
          </p:cNvSpPr>
          <p:nvPr>
            <p:ph type="body" sz="quarter" idx="39"/>
          </p:nvPr>
        </p:nvSpPr>
        <p:spPr>
          <a:xfrm>
            <a:off x="6221636" y="3084169"/>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sp>
        <p:nvSpPr>
          <p:cNvPr id="34" name="Rectangle 33"/>
          <p:cNvSpPr/>
          <p:nvPr userDrawn="1"/>
        </p:nvSpPr>
        <p:spPr>
          <a:xfrm>
            <a:off x="747255" y="4450629"/>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14"/>
          <p:cNvSpPr>
            <a:spLocks noGrp="1"/>
          </p:cNvSpPr>
          <p:nvPr>
            <p:ph type="body" sz="quarter" idx="40"/>
          </p:nvPr>
        </p:nvSpPr>
        <p:spPr>
          <a:xfrm>
            <a:off x="923014" y="4729417"/>
            <a:ext cx="4894262" cy="327596"/>
          </a:xfrm>
          <a:prstGeom prst="rect">
            <a:avLst/>
          </a:prstGeom>
        </p:spPr>
        <p:txBody>
          <a:bodyPr/>
          <a:lstStyle>
            <a:lvl1pPr marL="0" indent="0" algn="l">
              <a:buNone/>
              <a:defRPr sz="2000" b="1" cap="all" spc="0" baseline="0">
                <a:solidFill>
                  <a:srgbClr val="A6A8AB"/>
                </a:solidFill>
                <a:latin typeface="+mj-lt"/>
              </a:defRPr>
            </a:lvl1pPr>
            <a:lvl4pPr marL="1371600" indent="0">
              <a:buNone/>
              <a:defRPr/>
            </a:lvl4pPr>
          </a:lstStyle>
          <a:p>
            <a:pPr lvl="0"/>
            <a:r>
              <a:rPr lang="en-US"/>
              <a:t>Click to edit Master text styles</a:t>
            </a:r>
          </a:p>
        </p:txBody>
      </p:sp>
      <p:sp>
        <p:nvSpPr>
          <p:cNvPr id="36" name="Text Placeholder 17"/>
          <p:cNvSpPr>
            <a:spLocks noGrp="1"/>
          </p:cNvSpPr>
          <p:nvPr>
            <p:ph type="body" sz="quarter" idx="41"/>
          </p:nvPr>
        </p:nvSpPr>
        <p:spPr>
          <a:xfrm>
            <a:off x="923013" y="5074943"/>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sp>
        <p:nvSpPr>
          <p:cNvPr id="37" name="Rectangle 36"/>
          <p:cNvSpPr/>
          <p:nvPr userDrawn="1"/>
        </p:nvSpPr>
        <p:spPr>
          <a:xfrm>
            <a:off x="6045878" y="4450629"/>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4"/>
          <p:cNvSpPr>
            <a:spLocks noGrp="1"/>
          </p:cNvSpPr>
          <p:nvPr>
            <p:ph type="body" sz="quarter" idx="42"/>
          </p:nvPr>
        </p:nvSpPr>
        <p:spPr>
          <a:xfrm>
            <a:off x="6221637" y="4729417"/>
            <a:ext cx="4894262" cy="327596"/>
          </a:xfrm>
          <a:prstGeom prst="rect">
            <a:avLst/>
          </a:prstGeom>
        </p:spPr>
        <p:txBody>
          <a:bodyPr/>
          <a:lstStyle>
            <a:lvl1pPr marL="0" indent="0" algn="l">
              <a:buNone/>
              <a:defRPr sz="2000" b="1" cap="all" spc="0" baseline="0">
                <a:solidFill>
                  <a:srgbClr val="A6A8AB"/>
                </a:solidFill>
                <a:latin typeface="+mj-lt"/>
              </a:defRPr>
            </a:lvl1pPr>
            <a:lvl4pPr marL="1371600" indent="0">
              <a:buNone/>
              <a:defRPr/>
            </a:lvl4pPr>
          </a:lstStyle>
          <a:p>
            <a:pPr lvl="0"/>
            <a:r>
              <a:rPr lang="en-US"/>
              <a:t>Click to edit Master text styles</a:t>
            </a:r>
          </a:p>
        </p:txBody>
      </p:sp>
      <p:sp>
        <p:nvSpPr>
          <p:cNvPr id="39" name="Text Placeholder 17"/>
          <p:cNvSpPr>
            <a:spLocks noGrp="1"/>
          </p:cNvSpPr>
          <p:nvPr>
            <p:ph type="body" sz="quarter" idx="43"/>
          </p:nvPr>
        </p:nvSpPr>
        <p:spPr>
          <a:xfrm>
            <a:off x="6221636" y="5074943"/>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56681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column on colour">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64398"/>
            <a:ext cx="12192000" cy="3393602"/>
          </a:xfrm>
          <a:prstGeom prst="rect">
            <a:avLst/>
          </a:prstGeom>
        </p:spPr>
      </p:pic>
      <p:sp>
        <p:nvSpPr>
          <p:cNvPr id="11" name="Rectangle 10"/>
          <p:cNvSpPr/>
          <p:nvPr userDrawn="1"/>
        </p:nvSpPr>
        <p:spPr>
          <a:xfrm>
            <a:off x="473527" y="2473947"/>
            <a:ext cx="3600450" cy="3917228"/>
          </a:xfrm>
          <a:prstGeom prst="rect">
            <a:avLst/>
          </a:prstGeom>
          <a:gradFill flip="none" rotWithShape="1">
            <a:gsLst>
              <a:gs pos="0">
                <a:schemeClr val="bg1">
                  <a:shade val="30000"/>
                  <a:satMod val="115000"/>
                  <a:alpha val="80000"/>
                </a:schemeClr>
              </a:gs>
              <a:gs pos="50000">
                <a:schemeClr val="bg1">
                  <a:shade val="67500"/>
                  <a:satMod val="115000"/>
                  <a:alpha val="90000"/>
                </a:schemeClr>
              </a:gs>
              <a:gs pos="100000">
                <a:schemeClr val="bg1">
                  <a:shade val="100000"/>
                  <a:satMod val="115000"/>
                  <a:alpha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534637" y="1520216"/>
            <a:ext cx="11251872" cy="749347"/>
          </a:xfrm>
          <a:prstGeom prst="rect">
            <a:avLst/>
          </a:prstGeom>
        </p:spPr>
        <p:txBody>
          <a:bodyPr>
            <a:normAutofit/>
          </a:bodyPr>
          <a:lstStyle>
            <a:lvl1pPr algn="ctr">
              <a:defRPr sz="3200" b="1">
                <a:solidFill>
                  <a:srgbClr val="DE1E3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6" name="Content Placeholder 7"/>
          <p:cNvSpPr>
            <a:spLocks noGrp="1"/>
          </p:cNvSpPr>
          <p:nvPr>
            <p:ph sz="quarter" idx="13"/>
          </p:nvPr>
        </p:nvSpPr>
        <p:spPr>
          <a:xfrm>
            <a:off x="583622" y="3725316"/>
            <a:ext cx="3367134" cy="2359479"/>
          </a:xfrm>
        </p:spPr>
        <p:txBody>
          <a:bodyPr>
            <a:normAutofit/>
          </a:bodyPr>
          <a:lstStyle>
            <a:lvl1pPr marL="0" indent="0" algn="ctr">
              <a:lnSpc>
                <a:spcPct val="120000"/>
              </a:lnSpc>
              <a:buNone/>
              <a:defRPr sz="1600" spc="-50" baseline="0"/>
            </a:lvl1pPr>
          </a:lstStyle>
          <a:p>
            <a:pPr lvl="0"/>
            <a:r>
              <a:rPr lang="en-US"/>
              <a:t>Click to edit Master text styles</a:t>
            </a:r>
          </a:p>
        </p:txBody>
      </p:sp>
      <p:sp>
        <p:nvSpPr>
          <p:cNvPr id="13" name="Text Placeholder 14"/>
          <p:cNvSpPr>
            <a:spLocks noGrp="1"/>
          </p:cNvSpPr>
          <p:nvPr>
            <p:ph type="body" sz="quarter" idx="40"/>
          </p:nvPr>
        </p:nvSpPr>
        <p:spPr>
          <a:xfrm>
            <a:off x="583622" y="2833775"/>
            <a:ext cx="3367134" cy="327596"/>
          </a:xfrm>
          <a:prstGeom prst="rect">
            <a:avLst/>
          </a:prstGeom>
        </p:spPr>
        <p:txBody>
          <a:bodyPr/>
          <a:lstStyle>
            <a:lvl1pPr marL="342900" indent="-342900" algn="ctr">
              <a:buFontTx/>
              <a:buBlip>
                <a:blip r:embed="rId3"/>
              </a:buBlip>
              <a:defRPr sz="2000" b="1" cap="all" spc="0" baseline="0">
                <a:solidFill>
                  <a:srgbClr val="5D5D65"/>
                </a:solidFill>
                <a:latin typeface="+mj-lt"/>
              </a:defRPr>
            </a:lvl1pPr>
            <a:lvl4pPr marL="1371600" indent="0">
              <a:buNone/>
              <a:defRPr/>
            </a:lvl4pPr>
          </a:lstStyle>
          <a:p>
            <a:pPr lvl="0"/>
            <a:r>
              <a:rPr lang="en-US"/>
              <a:t>Click to edit Master text styles</a:t>
            </a:r>
          </a:p>
        </p:txBody>
      </p:sp>
      <p:sp>
        <p:nvSpPr>
          <p:cNvPr id="30" name="Rectangle 29"/>
          <p:cNvSpPr/>
          <p:nvPr userDrawn="1"/>
        </p:nvSpPr>
        <p:spPr>
          <a:xfrm>
            <a:off x="4336641" y="2473947"/>
            <a:ext cx="3600450" cy="3917228"/>
          </a:xfrm>
          <a:prstGeom prst="rect">
            <a:avLst/>
          </a:prstGeom>
          <a:gradFill flip="none" rotWithShape="1">
            <a:gsLst>
              <a:gs pos="0">
                <a:schemeClr val="bg1">
                  <a:shade val="30000"/>
                  <a:satMod val="115000"/>
                  <a:alpha val="80000"/>
                </a:schemeClr>
              </a:gs>
              <a:gs pos="50000">
                <a:schemeClr val="bg1">
                  <a:shade val="67500"/>
                  <a:satMod val="115000"/>
                  <a:alpha val="90000"/>
                </a:schemeClr>
              </a:gs>
              <a:gs pos="100000">
                <a:schemeClr val="bg1">
                  <a:shade val="100000"/>
                  <a:satMod val="115000"/>
                  <a:alpha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ntent Placeholder 7"/>
          <p:cNvSpPr>
            <a:spLocks noGrp="1"/>
          </p:cNvSpPr>
          <p:nvPr>
            <p:ph sz="quarter" idx="45"/>
          </p:nvPr>
        </p:nvSpPr>
        <p:spPr>
          <a:xfrm>
            <a:off x="4446736" y="3725316"/>
            <a:ext cx="3367134" cy="2359479"/>
          </a:xfrm>
        </p:spPr>
        <p:txBody>
          <a:bodyPr>
            <a:normAutofit/>
          </a:bodyPr>
          <a:lstStyle>
            <a:lvl1pPr marL="0" indent="0" algn="ctr">
              <a:lnSpc>
                <a:spcPct val="120000"/>
              </a:lnSpc>
              <a:buNone/>
              <a:defRPr sz="1600" spc="-50" baseline="0"/>
            </a:lvl1pPr>
          </a:lstStyle>
          <a:p>
            <a:pPr lvl="0"/>
            <a:r>
              <a:rPr lang="en-US"/>
              <a:t>Click to edit Master text styles</a:t>
            </a:r>
          </a:p>
        </p:txBody>
      </p:sp>
      <p:sp>
        <p:nvSpPr>
          <p:cNvPr id="34" name="Rectangle 33"/>
          <p:cNvSpPr/>
          <p:nvPr userDrawn="1"/>
        </p:nvSpPr>
        <p:spPr>
          <a:xfrm>
            <a:off x="8186059" y="2473947"/>
            <a:ext cx="3600450" cy="3917228"/>
          </a:xfrm>
          <a:prstGeom prst="rect">
            <a:avLst/>
          </a:prstGeom>
          <a:gradFill flip="none" rotWithShape="1">
            <a:gsLst>
              <a:gs pos="0">
                <a:schemeClr val="bg1">
                  <a:shade val="30000"/>
                  <a:satMod val="115000"/>
                  <a:alpha val="80000"/>
                </a:schemeClr>
              </a:gs>
              <a:gs pos="50000">
                <a:schemeClr val="bg1">
                  <a:shade val="67500"/>
                  <a:satMod val="115000"/>
                  <a:alpha val="90000"/>
                </a:schemeClr>
              </a:gs>
              <a:gs pos="100000">
                <a:schemeClr val="bg1">
                  <a:shade val="100000"/>
                  <a:satMod val="115000"/>
                  <a:alpha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ontent Placeholder 7"/>
          <p:cNvSpPr>
            <a:spLocks noGrp="1"/>
          </p:cNvSpPr>
          <p:nvPr>
            <p:ph sz="quarter" idx="47"/>
          </p:nvPr>
        </p:nvSpPr>
        <p:spPr>
          <a:xfrm>
            <a:off x="8296154" y="3725316"/>
            <a:ext cx="3367134" cy="2359479"/>
          </a:xfrm>
        </p:spPr>
        <p:txBody>
          <a:bodyPr>
            <a:normAutofit/>
          </a:bodyPr>
          <a:lstStyle>
            <a:lvl1pPr marL="0" indent="0" algn="ctr">
              <a:lnSpc>
                <a:spcPct val="120000"/>
              </a:lnSpc>
              <a:buNone/>
              <a:defRPr sz="1600" spc="-50" baseline="0"/>
            </a:lvl1pPr>
          </a:lstStyle>
          <a:p>
            <a:pPr lvl="0"/>
            <a:r>
              <a:rPr lang="en-US"/>
              <a:t>Click to edit Master text styles</a:t>
            </a:r>
          </a:p>
        </p:txBody>
      </p:sp>
      <p:sp>
        <p:nvSpPr>
          <p:cNvPr id="39" name="Text Placeholder 14"/>
          <p:cNvSpPr>
            <a:spLocks noGrp="1"/>
          </p:cNvSpPr>
          <p:nvPr>
            <p:ph type="body" sz="quarter" idx="49"/>
          </p:nvPr>
        </p:nvSpPr>
        <p:spPr>
          <a:xfrm>
            <a:off x="4477006" y="2833775"/>
            <a:ext cx="3367134" cy="327596"/>
          </a:xfrm>
          <a:prstGeom prst="rect">
            <a:avLst/>
          </a:prstGeom>
        </p:spPr>
        <p:txBody>
          <a:bodyPr/>
          <a:lstStyle>
            <a:lvl1pPr marL="342900" indent="-342900" algn="ctr">
              <a:buFontTx/>
              <a:buBlip>
                <a:blip r:embed="rId3"/>
              </a:buBlip>
              <a:defRPr sz="2000" b="1" cap="all" spc="0" baseline="0">
                <a:solidFill>
                  <a:srgbClr val="5D5D65"/>
                </a:solidFill>
                <a:latin typeface="+mj-lt"/>
              </a:defRPr>
            </a:lvl1pPr>
            <a:lvl4pPr marL="1371600" indent="0">
              <a:buNone/>
              <a:defRPr/>
            </a:lvl4pPr>
          </a:lstStyle>
          <a:p>
            <a:pPr lvl="0"/>
            <a:r>
              <a:rPr lang="en-US"/>
              <a:t>Click to edit Master text styles</a:t>
            </a:r>
          </a:p>
        </p:txBody>
      </p:sp>
      <p:sp>
        <p:nvSpPr>
          <p:cNvPr id="41" name="Text Placeholder 14"/>
          <p:cNvSpPr>
            <a:spLocks noGrp="1"/>
          </p:cNvSpPr>
          <p:nvPr>
            <p:ph type="body" sz="quarter" idx="50"/>
          </p:nvPr>
        </p:nvSpPr>
        <p:spPr>
          <a:xfrm>
            <a:off x="8296154" y="2833775"/>
            <a:ext cx="3367134" cy="327596"/>
          </a:xfrm>
          <a:prstGeom prst="rect">
            <a:avLst/>
          </a:prstGeom>
        </p:spPr>
        <p:txBody>
          <a:bodyPr/>
          <a:lstStyle>
            <a:lvl1pPr marL="342900" indent="-342900" algn="ctr">
              <a:buFontTx/>
              <a:buBlip>
                <a:blip r:embed="rId3"/>
              </a:buBlip>
              <a:defRPr sz="2000" b="1" cap="all" spc="0" baseline="0">
                <a:solidFill>
                  <a:srgbClr val="5D5D65"/>
                </a:solidFill>
                <a:latin typeface="+mj-lt"/>
              </a:defRPr>
            </a:lvl1pPr>
            <a:lvl4pPr marL="1371600" indent="0">
              <a:buNone/>
              <a:defRPr/>
            </a:lvl4pPr>
          </a:lstStyle>
          <a:p>
            <a:pPr lvl="0"/>
            <a:r>
              <a:rPr lang="en-US"/>
              <a:t>Click to edit Master text styles</a:t>
            </a:r>
          </a:p>
        </p:txBody>
      </p:sp>
    </p:spTree>
    <p:extLst>
      <p:ext uri="{BB962C8B-B14F-4D97-AF65-F5344CB8AC3E}">
        <p14:creationId xmlns:p14="http://schemas.microsoft.com/office/powerpoint/2010/main" val="140251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plit Layout">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6956"/>
            <a:ext cx="12191999" cy="3411044"/>
          </a:xfrm>
          <a:prstGeom prst="rect">
            <a:avLst/>
          </a:prstGeom>
        </p:spPr>
      </p:pic>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dirty="0"/>
          </a:p>
        </p:txBody>
      </p:sp>
      <p:sp>
        <p:nvSpPr>
          <p:cNvPr id="15" name="Text Placeholder 14"/>
          <p:cNvSpPr>
            <a:spLocks noGrp="1"/>
          </p:cNvSpPr>
          <p:nvPr>
            <p:ph type="body" sz="quarter" idx="16"/>
          </p:nvPr>
        </p:nvSpPr>
        <p:spPr>
          <a:xfrm>
            <a:off x="1506538" y="4379174"/>
            <a:ext cx="2603500" cy="327596"/>
          </a:xfrm>
          <a:prstGeom prst="rect">
            <a:avLst/>
          </a:prstGeom>
        </p:spPr>
        <p:txBody>
          <a:bodyPr/>
          <a:lstStyle>
            <a:lvl1pPr marL="0" indent="0" algn="ctr">
              <a:buNone/>
              <a:defRPr sz="2000" spc="-120" baseline="0">
                <a:solidFill>
                  <a:schemeClr val="bg1"/>
                </a:solidFill>
                <a:latin typeface="+mj-lt"/>
              </a:defRPr>
            </a:lvl1pPr>
            <a:lvl4pPr marL="1371600" indent="0">
              <a:buNone/>
              <a:defRPr/>
            </a:lvl4pPr>
          </a:lstStyle>
          <a:p>
            <a:pPr lvl="0"/>
            <a:r>
              <a:rPr lang="en-US"/>
              <a:t>Edit Master text styles</a:t>
            </a:r>
          </a:p>
        </p:txBody>
      </p:sp>
      <p:sp>
        <p:nvSpPr>
          <p:cNvPr id="18" name="Text Placeholder 17"/>
          <p:cNvSpPr>
            <a:spLocks noGrp="1"/>
          </p:cNvSpPr>
          <p:nvPr>
            <p:ph type="body" sz="quarter" idx="17"/>
          </p:nvPr>
        </p:nvSpPr>
        <p:spPr>
          <a:xfrm>
            <a:off x="1506270" y="4725057"/>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1" name="Text Placeholder 14"/>
          <p:cNvSpPr>
            <a:spLocks noGrp="1"/>
          </p:cNvSpPr>
          <p:nvPr>
            <p:ph type="body" sz="quarter" idx="18"/>
          </p:nvPr>
        </p:nvSpPr>
        <p:spPr>
          <a:xfrm>
            <a:off x="4407977" y="4379174"/>
            <a:ext cx="2603500" cy="327596"/>
          </a:xfrm>
          <a:prstGeom prst="rect">
            <a:avLst/>
          </a:prstGeom>
        </p:spPr>
        <p:txBody>
          <a:bodyPr/>
          <a:lstStyle>
            <a:lvl1pPr marL="0" indent="0" algn="ctr">
              <a:buNone/>
              <a:defRPr sz="2000" spc="-120" baseline="0">
                <a:solidFill>
                  <a:schemeClr val="bg1"/>
                </a:solidFill>
                <a:latin typeface="+mj-lt"/>
              </a:defRPr>
            </a:lvl1pPr>
            <a:lvl4pPr marL="1371600" indent="0">
              <a:buNone/>
              <a:defRPr/>
            </a:lvl4pPr>
          </a:lstStyle>
          <a:p>
            <a:pPr lvl="0"/>
            <a:r>
              <a:rPr lang="en-US"/>
              <a:t>Edit Master text styles</a:t>
            </a:r>
          </a:p>
        </p:txBody>
      </p:sp>
      <p:sp>
        <p:nvSpPr>
          <p:cNvPr id="22" name="Text Placeholder 17"/>
          <p:cNvSpPr>
            <a:spLocks noGrp="1"/>
          </p:cNvSpPr>
          <p:nvPr>
            <p:ph type="body" sz="quarter" idx="19"/>
          </p:nvPr>
        </p:nvSpPr>
        <p:spPr>
          <a:xfrm>
            <a:off x="4407709" y="4725057"/>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3" name="Text Placeholder 14"/>
          <p:cNvSpPr>
            <a:spLocks noGrp="1"/>
          </p:cNvSpPr>
          <p:nvPr>
            <p:ph type="body" sz="quarter" idx="20"/>
          </p:nvPr>
        </p:nvSpPr>
        <p:spPr>
          <a:xfrm>
            <a:off x="7309128" y="4379174"/>
            <a:ext cx="2603500" cy="327596"/>
          </a:xfrm>
          <a:prstGeom prst="rect">
            <a:avLst/>
          </a:prstGeom>
        </p:spPr>
        <p:txBody>
          <a:bodyPr/>
          <a:lstStyle>
            <a:lvl1pPr marL="0" indent="0" algn="ctr">
              <a:buNone/>
              <a:defRPr sz="2000" spc="-120" baseline="0">
                <a:solidFill>
                  <a:schemeClr val="bg1"/>
                </a:solidFill>
                <a:latin typeface="+mj-lt"/>
              </a:defRPr>
            </a:lvl1pPr>
            <a:lvl4pPr marL="1371600" indent="0">
              <a:buNone/>
              <a:defRPr/>
            </a:lvl4pPr>
          </a:lstStyle>
          <a:p>
            <a:pPr lvl="0"/>
            <a:r>
              <a:rPr lang="en-US"/>
              <a:t>Edit Master text styles</a:t>
            </a:r>
          </a:p>
        </p:txBody>
      </p:sp>
      <p:sp>
        <p:nvSpPr>
          <p:cNvPr id="24" name="Text Placeholder 17"/>
          <p:cNvSpPr>
            <a:spLocks noGrp="1"/>
          </p:cNvSpPr>
          <p:nvPr>
            <p:ph type="body" sz="quarter" idx="21"/>
          </p:nvPr>
        </p:nvSpPr>
        <p:spPr>
          <a:xfrm>
            <a:off x="7308860" y="4725057"/>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7" name="Text Placeholder 26"/>
          <p:cNvSpPr>
            <a:spLocks noGrp="1"/>
          </p:cNvSpPr>
          <p:nvPr>
            <p:ph type="body" sz="quarter" idx="22"/>
          </p:nvPr>
        </p:nvSpPr>
        <p:spPr>
          <a:xfrm>
            <a:off x="1135974" y="1568508"/>
            <a:ext cx="8776654" cy="466344"/>
          </a:xfrm>
          <a:prstGeom prst="rect">
            <a:avLst/>
          </a:prstGeom>
        </p:spPr>
        <p:txBody>
          <a:bodyPr>
            <a:noAutofit/>
          </a:bodyPr>
          <a:lstStyle>
            <a:lvl1pPr marL="0" indent="0" algn="ctr">
              <a:buNone/>
              <a:defRPr sz="3200" b="1">
                <a:solidFill>
                  <a:srgbClr val="DE1E37"/>
                </a:solidFill>
                <a:latin typeface="+mj-lt"/>
              </a:defRPr>
            </a:lvl1pPr>
          </a:lstStyle>
          <a:p>
            <a:pPr lvl="0"/>
            <a:r>
              <a:rPr lang="en-US"/>
              <a:t>Edit Master text styles</a:t>
            </a:r>
          </a:p>
        </p:txBody>
      </p:sp>
      <p:sp>
        <p:nvSpPr>
          <p:cNvPr id="10" name="Text Placeholder 9"/>
          <p:cNvSpPr>
            <a:spLocks noGrp="1"/>
          </p:cNvSpPr>
          <p:nvPr>
            <p:ph type="body" sz="quarter" idx="23"/>
          </p:nvPr>
        </p:nvSpPr>
        <p:spPr>
          <a:xfrm>
            <a:off x="1135970" y="2154685"/>
            <a:ext cx="8776658" cy="1155746"/>
          </a:xfrm>
        </p:spPr>
        <p:txBody>
          <a:bodyPr>
            <a:normAutofit/>
          </a:bodyPr>
          <a:lstStyle>
            <a:lvl1pPr marL="0" indent="0" algn="ctr">
              <a:buNone/>
              <a:defRPr sz="2400"/>
            </a:lvl1pPr>
          </a:lstStyle>
          <a:p>
            <a:pPr lvl="0"/>
            <a:r>
              <a:rPr lang="en-US"/>
              <a:t>Edit Master text styles</a:t>
            </a:r>
          </a:p>
        </p:txBody>
      </p:sp>
      <p:sp>
        <p:nvSpPr>
          <p:cNvPr id="12" name="Rectangle 11"/>
          <p:cNvSpPr/>
          <p:nvPr/>
        </p:nvSpPr>
        <p:spPr>
          <a:xfrm>
            <a:off x="4261755" y="4346518"/>
            <a:ext cx="18288" cy="1662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7150891" y="4346517"/>
            <a:ext cx="18288" cy="1662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235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th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EE57E4-9E18-4491-8748-18C9ED9EDF86}" type="datetimeFigureOut">
              <a:rPr lang="en-US" smtClean="0"/>
              <a:pPr/>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A00117-8613-4583-B7C8-5919512F7D23}" type="slidenum">
              <a:rPr lang="en-US" smtClean="0"/>
              <a:t>‹#›</a:t>
            </a:fld>
            <a:endParaRPr lang="en-US" dirty="0"/>
          </a:p>
        </p:txBody>
      </p:sp>
    </p:spTree>
    <p:extLst>
      <p:ext uri="{BB962C8B-B14F-4D97-AF65-F5344CB8AC3E}">
        <p14:creationId xmlns:p14="http://schemas.microsoft.com/office/powerpoint/2010/main" val="367992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Image on white">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3042125" y="1357018"/>
            <a:ext cx="5865707" cy="3880300"/>
          </a:xfrm>
          <a:prstGeom prst="rect">
            <a:avLst/>
          </a:prstGeom>
        </p:spPr>
        <p:txBody>
          <a:bodyPr/>
          <a:lstStyle>
            <a:lvl1pPr marL="0" indent="0">
              <a:buNone/>
              <a:defRPr sz="3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
        <p:nvSpPr>
          <p:cNvPr id="8" name="Text Placeholder 2"/>
          <p:cNvSpPr>
            <a:spLocks noGrp="1"/>
          </p:cNvSpPr>
          <p:nvPr>
            <p:ph type="body" idx="1"/>
          </p:nvPr>
        </p:nvSpPr>
        <p:spPr>
          <a:xfrm>
            <a:off x="438573" y="5689599"/>
            <a:ext cx="10515600" cy="453813"/>
          </a:xfrm>
          <a:prstGeom prst="rect">
            <a:avLst/>
          </a:prstGeom>
        </p:spPr>
        <p:txBody>
          <a:bodyPr/>
          <a:lstStyle>
            <a:lvl1pPr marL="0" indent="0" algn="ctr">
              <a:buNone/>
              <a:defRPr sz="2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2570" y="322689"/>
            <a:ext cx="1614445" cy="479374"/>
          </a:xfrm>
          <a:prstGeom prst="rect">
            <a:avLst/>
          </a:prstGeom>
        </p:spPr>
      </p:pic>
    </p:spTree>
    <p:extLst>
      <p:ext uri="{BB962C8B-B14F-4D97-AF65-F5344CB8AC3E}">
        <p14:creationId xmlns:p14="http://schemas.microsoft.com/office/powerpoint/2010/main" val="211393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Graph on grey">
    <p:bg>
      <p:bgPr>
        <a:blipFill>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
        <p:nvSpPr>
          <p:cNvPr id="8" name="Text Placeholder 2"/>
          <p:cNvSpPr>
            <a:spLocks noGrp="1"/>
          </p:cNvSpPr>
          <p:nvPr>
            <p:ph type="body" idx="1"/>
          </p:nvPr>
        </p:nvSpPr>
        <p:spPr>
          <a:xfrm>
            <a:off x="8907832" y="2975274"/>
            <a:ext cx="2622083" cy="3406275"/>
          </a:xfrm>
          <a:prstGeom prst="rect">
            <a:avLst/>
          </a:prstGeom>
        </p:spPr>
        <p:txBody>
          <a:bodyPr>
            <a:normAutofit/>
          </a:bodyPr>
          <a:lstStyle>
            <a:lvl1pPr marL="0" indent="0" algn="l">
              <a:lnSpc>
                <a:spcPct val="120000"/>
              </a:lnSpc>
              <a:buNone/>
              <a:defRPr sz="140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571" y="322689"/>
            <a:ext cx="1614443" cy="479374"/>
          </a:xfrm>
          <a:prstGeom prst="rect">
            <a:avLst/>
          </a:prstGeom>
        </p:spPr>
      </p:pic>
      <p:sp>
        <p:nvSpPr>
          <p:cNvPr id="3" name="Chart Placeholder 2"/>
          <p:cNvSpPr>
            <a:spLocks noGrp="1"/>
          </p:cNvSpPr>
          <p:nvPr>
            <p:ph type="chart" sz="quarter" idx="10"/>
          </p:nvPr>
        </p:nvSpPr>
        <p:spPr>
          <a:xfrm>
            <a:off x="1303371" y="1112427"/>
            <a:ext cx="7224611" cy="5365375"/>
          </a:xfrm>
        </p:spPr>
        <p:txBody>
          <a:bodyPr/>
          <a:lstStyle>
            <a:lvl1pPr>
              <a:defRPr>
                <a:solidFill>
                  <a:schemeClr val="bg1"/>
                </a:solidFill>
              </a:defRPr>
            </a:lvl1pPr>
          </a:lstStyle>
          <a:p>
            <a:r>
              <a:rPr lang="en-US" dirty="0"/>
              <a:t>Click icon to add chart</a:t>
            </a:r>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Tree>
    <p:extLst>
      <p:ext uri="{BB962C8B-B14F-4D97-AF65-F5344CB8AC3E}">
        <p14:creationId xmlns:p14="http://schemas.microsoft.com/office/powerpoint/2010/main" val="170604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Graph on colo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
        <p:nvSpPr>
          <p:cNvPr id="8" name="Text Placeholder 2"/>
          <p:cNvSpPr>
            <a:spLocks noGrp="1"/>
          </p:cNvSpPr>
          <p:nvPr>
            <p:ph type="body" idx="1"/>
          </p:nvPr>
        </p:nvSpPr>
        <p:spPr>
          <a:xfrm>
            <a:off x="8907832" y="2975274"/>
            <a:ext cx="2622083" cy="3406275"/>
          </a:xfrm>
          <a:prstGeom prst="rect">
            <a:avLst/>
          </a:prstGeom>
        </p:spPr>
        <p:txBody>
          <a:bodyPr>
            <a:normAutofit/>
          </a:bodyPr>
          <a:lstStyle>
            <a:lvl1pPr marL="0" indent="0" algn="l">
              <a:lnSpc>
                <a:spcPct val="120000"/>
              </a:lnSpc>
              <a:buNone/>
              <a:defRPr sz="140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571" y="322689"/>
            <a:ext cx="1614443" cy="479374"/>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10" name="Chart Placeholder 2"/>
          <p:cNvSpPr>
            <a:spLocks noGrp="1"/>
          </p:cNvSpPr>
          <p:nvPr>
            <p:ph type="chart" sz="quarter" idx="10"/>
          </p:nvPr>
        </p:nvSpPr>
        <p:spPr>
          <a:xfrm>
            <a:off x="1303371" y="1112427"/>
            <a:ext cx="7224611" cy="5365375"/>
          </a:xfrm>
        </p:spPr>
        <p:txBody>
          <a:bodyPr/>
          <a:lstStyle>
            <a:lvl1pPr>
              <a:defRPr>
                <a:solidFill>
                  <a:schemeClr val="bg1"/>
                </a:solidFill>
              </a:defRPr>
            </a:lvl1pPr>
          </a:lstStyle>
          <a:p>
            <a:r>
              <a:rPr lang="en-US" dirty="0"/>
              <a:t>Click icon to add chart</a:t>
            </a:r>
          </a:p>
        </p:txBody>
      </p:sp>
    </p:spTree>
    <p:extLst>
      <p:ext uri="{BB962C8B-B14F-4D97-AF65-F5344CB8AC3E}">
        <p14:creationId xmlns:p14="http://schemas.microsoft.com/office/powerpoint/2010/main" val="229464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2759" y="1754292"/>
            <a:ext cx="9521041" cy="872798"/>
          </a:xfrm>
          <a:prstGeom prst="rect">
            <a:avLst/>
          </a:prstGeo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fld id="{AEEE57E4-9E18-4491-8748-18C9ED9EDF86}" type="datetimeFigureOut">
              <a:rPr lang="en-US" smtClean="0"/>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A00117-8613-4583-B7C8-5919512F7D23}" type="slidenum">
              <a:rPr lang="en-US" smtClean="0"/>
              <a:t>‹#›</a:t>
            </a:fld>
            <a:endParaRPr lang="en-US" dirty="0"/>
          </a:p>
        </p:txBody>
      </p:sp>
      <p:sp>
        <p:nvSpPr>
          <p:cNvPr id="10" name="Content Placeholder 9"/>
          <p:cNvSpPr>
            <a:spLocks noGrp="1"/>
          </p:cNvSpPr>
          <p:nvPr>
            <p:ph sz="quarter" idx="13"/>
          </p:nvPr>
        </p:nvSpPr>
        <p:spPr>
          <a:xfrm>
            <a:off x="1831975" y="2752046"/>
            <a:ext cx="9521825" cy="3028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347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1832759" y="1754292"/>
            <a:ext cx="9521041" cy="872798"/>
          </a:xfrm>
          <a:prstGeom prst="rect">
            <a:avLst/>
          </a:prstGeo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AEEE57E4-9E18-4491-8748-18C9ED9EDF86}" type="datetimeFigureOut">
              <a:rPr lang="en-US" smtClean="0"/>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A00117-8613-4583-B7C8-5919512F7D23}" type="slidenum">
              <a:rPr lang="en-US" smtClean="0"/>
              <a:t>‹#›</a:t>
            </a:fld>
            <a:endParaRPr lang="en-US" dirty="0"/>
          </a:p>
        </p:txBody>
      </p:sp>
      <p:sp>
        <p:nvSpPr>
          <p:cNvPr id="8" name="Picture Placeholder 2"/>
          <p:cNvSpPr>
            <a:spLocks noGrp="1"/>
          </p:cNvSpPr>
          <p:nvPr>
            <p:ph type="pic" idx="13"/>
          </p:nvPr>
        </p:nvSpPr>
        <p:spPr>
          <a:xfrm>
            <a:off x="0" y="5285678"/>
            <a:ext cx="12192000" cy="1572322"/>
          </a:xfrm>
          <a:prstGeom prst="rect">
            <a:avLst/>
          </a:prstGeom>
        </p:spPr>
        <p:txBody>
          <a:bodyPr/>
          <a:lstStyle>
            <a:lvl1pPr marL="0" indent="0">
              <a:buNone/>
              <a:defRPr sz="3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Content Placeholder 8"/>
          <p:cNvSpPr>
            <a:spLocks noGrp="1"/>
          </p:cNvSpPr>
          <p:nvPr>
            <p:ph sz="quarter" idx="14"/>
          </p:nvPr>
        </p:nvSpPr>
        <p:spPr>
          <a:xfrm>
            <a:off x="1831975" y="2751138"/>
            <a:ext cx="9521825" cy="2343150"/>
          </a:xfrm>
        </p:spPr>
        <p:txBody>
          <a:bodyPr/>
          <a:lstStyle>
            <a:lvl1pPr marL="228600" indent="-228600">
              <a:buFontTx/>
              <a:buBlip>
                <a:blip r:embed="rId2"/>
              </a:buBlip>
              <a:defRPr baseline="0"/>
            </a:lvl1pPr>
            <a:lvl2pPr marL="685800" indent="-228600">
              <a:buFontTx/>
              <a:buBlip>
                <a:blip r:embed="rId2"/>
              </a:buBlip>
              <a:defRPr baseline="0"/>
            </a:lvl2pPr>
            <a:lvl3pPr marL="1143000" indent="-228600">
              <a:buFontTx/>
              <a:buBlip>
                <a:blip r:embed="rId2"/>
              </a:buBlip>
              <a:defRPr baseline="0"/>
            </a:lvl3pPr>
            <a:lvl4pPr marL="1600200" indent="-228600">
              <a:buFontTx/>
              <a:buBlip>
                <a:blip r:embed="rId2"/>
              </a:buBlip>
              <a:defRPr baseline="0"/>
            </a:lvl4pPr>
            <a:lvl5pPr marL="2057400" indent="-228600">
              <a:buFontTx/>
              <a:buBlip>
                <a:blip r:embed="rId2"/>
              </a:buBlip>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342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EEE57E4-9E18-4491-8748-18C9ED9EDF86}" type="datetimeFigureOut">
              <a:rPr lang="en-US" smtClean="0"/>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A00117-8613-4583-B7C8-5919512F7D23}" type="slidenum">
              <a:rPr lang="en-US" smtClean="0"/>
              <a:t>‹#›</a:t>
            </a:fld>
            <a:endParaRPr lang="en-US" dirty="0"/>
          </a:p>
        </p:txBody>
      </p:sp>
      <p:sp>
        <p:nvSpPr>
          <p:cNvPr id="13" name="Title 1"/>
          <p:cNvSpPr>
            <a:spLocks noGrp="1"/>
          </p:cNvSpPr>
          <p:nvPr>
            <p:ph type="title"/>
          </p:nvPr>
        </p:nvSpPr>
        <p:spPr>
          <a:xfrm>
            <a:off x="1832759" y="1754292"/>
            <a:ext cx="9521041" cy="872798"/>
          </a:xfrm>
          <a:prstGeom prst="rect">
            <a:avLst/>
          </a:prstGeom>
        </p:spPr>
        <p:txBody>
          <a:bodyPr>
            <a:normAutofit/>
          </a:bodyPr>
          <a:lstStyle>
            <a:lvl1pPr>
              <a:defRPr sz="40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8" name="Content Placeholder 7"/>
          <p:cNvSpPr>
            <a:spLocks noGrp="1"/>
          </p:cNvSpPr>
          <p:nvPr>
            <p:ph sz="quarter" idx="13"/>
          </p:nvPr>
        </p:nvSpPr>
        <p:spPr>
          <a:xfrm>
            <a:off x="1831975" y="2756044"/>
            <a:ext cx="4249738" cy="3427269"/>
          </a:xfrm>
        </p:spPr>
        <p:txBody>
          <a:bodyPr>
            <a:normAutofit/>
          </a:bodyPr>
          <a:lstStyle>
            <a:lvl1pPr marL="0" indent="0">
              <a:lnSpc>
                <a:spcPct val="120000"/>
              </a:lnSpc>
              <a:buNone/>
              <a:defRPr sz="1600" spc="-100" baseline="0"/>
            </a:lvl1pPr>
          </a:lstStyle>
          <a:p>
            <a:pPr lvl="0"/>
            <a:r>
              <a:rPr lang="en-US"/>
              <a:t>Click to edit Master text styles</a:t>
            </a:r>
          </a:p>
        </p:txBody>
      </p:sp>
      <p:sp>
        <p:nvSpPr>
          <p:cNvPr id="10" name="Content Placeholder 9"/>
          <p:cNvSpPr>
            <a:spLocks noGrp="1"/>
          </p:cNvSpPr>
          <p:nvPr>
            <p:ph sz="quarter" idx="14"/>
          </p:nvPr>
        </p:nvSpPr>
        <p:spPr>
          <a:xfrm>
            <a:off x="6320290" y="2755900"/>
            <a:ext cx="4249738" cy="3427413"/>
          </a:xfrm>
        </p:spPr>
        <p:txBody>
          <a:bodyPr>
            <a:normAutofit/>
          </a:bodyPr>
          <a:lstStyle>
            <a:lvl1pPr marL="0" indent="0">
              <a:lnSpc>
                <a:spcPct val="120000"/>
              </a:lnSpc>
              <a:buNone/>
              <a:defRPr sz="1600" spc="-100" baseline="0"/>
            </a:lvl1pPr>
          </a:lstStyle>
          <a:p>
            <a:pPr lvl="0"/>
            <a:r>
              <a:rPr lang="en-US"/>
              <a:t>Click to edit Master text styles</a:t>
            </a:r>
          </a:p>
        </p:txBody>
      </p:sp>
    </p:spTree>
    <p:extLst>
      <p:ext uri="{BB962C8B-B14F-4D97-AF65-F5344CB8AC3E}">
        <p14:creationId xmlns:p14="http://schemas.microsoft.com/office/powerpoint/2010/main" val="340430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Large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EE57E4-9E18-4491-8748-18C9ED9EDF86}" type="datetimeFigureOut">
              <a:rPr lang="en-US" smtClean="0"/>
              <a:t>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CA00117-8613-4583-B7C8-5919512F7D23}" type="slidenum">
              <a:rPr lang="en-US" smtClean="0"/>
              <a:t>‹#›</a:t>
            </a:fld>
            <a:endParaRPr lang="en-US" dirty="0"/>
          </a:p>
        </p:txBody>
      </p:sp>
      <p:sp>
        <p:nvSpPr>
          <p:cNvPr id="9" name="Text Placeholder 3"/>
          <p:cNvSpPr>
            <a:spLocks noGrp="1"/>
          </p:cNvSpPr>
          <p:nvPr>
            <p:ph type="body" sz="half" idx="2"/>
          </p:nvPr>
        </p:nvSpPr>
        <p:spPr>
          <a:xfrm>
            <a:off x="1832758" y="1761565"/>
            <a:ext cx="9521041" cy="3738282"/>
          </a:xfrm>
          <a:prstGeom prst="rect">
            <a:avLst/>
          </a:prstGeom>
        </p:spPr>
        <p:txBody>
          <a:bodyPr>
            <a:normAutofit/>
          </a:bodyPr>
          <a:lstStyle>
            <a:lvl1pPr marL="0" indent="0">
              <a:lnSpc>
                <a:spcPct val="120000"/>
              </a:lnSpc>
              <a:buNone/>
              <a:defRPr sz="54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3182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EE57E4-9E18-4491-8748-18C9ED9EDF86}" type="datetimeFigureOut">
              <a:rPr lang="en-US" smtClean="0"/>
              <a:pPr/>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A00117-8613-4583-B7C8-5919512F7D23}" type="slidenum">
              <a:rPr lang="en-US" smtClean="0"/>
              <a:t>‹#›</a:t>
            </a:fld>
            <a:endParaRPr lang="en-US" dirty="0"/>
          </a:p>
        </p:txBody>
      </p:sp>
    </p:spTree>
    <p:extLst>
      <p:ext uri="{BB962C8B-B14F-4D97-AF65-F5344CB8AC3E}">
        <p14:creationId xmlns:p14="http://schemas.microsoft.com/office/powerpoint/2010/main" val="316696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53394" y="1474786"/>
            <a:ext cx="5349759" cy="1069975"/>
          </a:xfrm>
          <a:prstGeom prst="rect">
            <a:avLst/>
          </a:prstGeom>
        </p:spPr>
        <p:txBody>
          <a:bodyPr anchor="b"/>
          <a:lstStyle>
            <a:lvl1pPr>
              <a:defRPr sz="32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4772025" cy="6858000"/>
          </a:xfrm>
          <a:prstGeom prst="rect">
            <a:avLst/>
          </a:prstGeom>
        </p:spPr>
        <p:txBody>
          <a:bodyPr anchor="ctr"/>
          <a:lstStyle>
            <a:lvl1pPr marL="0" indent="0" algn="ctr">
              <a:buNone/>
              <a:defRPr sz="2000">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5453394" y="2544762"/>
            <a:ext cx="5349759" cy="3811588"/>
          </a:xfrm>
          <a:prstGeom prst="rect">
            <a:avLst/>
          </a:prstGeom>
        </p:spPr>
        <p:txBody>
          <a:bodyPr>
            <a:normAutofit/>
          </a:bodyPr>
          <a:lstStyle>
            <a:lvl1pPr marL="0" indent="0">
              <a:lnSpc>
                <a:spcPts val="2200"/>
              </a:lnSpc>
              <a:buNone/>
              <a:defRPr sz="1600" spc="-5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EE57E4-9E18-4491-8748-18C9ED9EDF86}" type="datetimeFigureOut">
              <a:rPr lang="en-US" smtClean="0"/>
              <a:t>2/4/2021</a:t>
            </a:fld>
            <a:endParaRPr lang="en-US" dirty="0"/>
          </a:p>
        </p:txBody>
      </p:sp>
      <p:sp>
        <p:nvSpPr>
          <p:cNvPr id="6" name="Footer Placeholder 5"/>
          <p:cNvSpPr>
            <a:spLocks noGrp="1"/>
          </p:cNvSpPr>
          <p:nvPr>
            <p:ph type="ftr" sz="quarter" idx="11"/>
          </p:nvPr>
        </p:nvSpPr>
        <p:spPr>
          <a:xfrm>
            <a:off x="5426033" y="6356350"/>
            <a:ext cx="4114800" cy="365125"/>
          </a:xfrm>
        </p:spPr>
        <p:txBody>
          <a:bodyPr/>
          <a:lstStyle/>
          <a:p>
            <a:endParaRPr lang="en-US" dirty="0"/>
          </a:p>
        </p:txBody>
      </p:sp>
      <p:sp>
        <p:nvSpPr>
          <p:cNvPr id="7" name="Slide Number Placeholder 6"/>
          <p:cNvSpPr>
            <a:spLocks noGrp="1"/>
          </p:cNvSpPr>
          <p:nvPr>
            <p:ph type="sldNum" sz="quarter" idx="12"/>
          </p:nvPr>
        </p:nvSpPr>
        <p:spPr/>
        <p:txBody>
          <a:bodyPr/>
          <a:lstStyle/>
          <a:p>
            <a:fld id="{BCA00117-8613-4583-B7C8-5919512F7D23}" type="slidenum">
              <a:rPr lang="en-US" smtClean="0"/>
              <a:t>‹#›</a:t>
            </a:fld>
            <a:endParaRPr lang="en-US" dirty="0"/>
          </a:p>
        </p:txBody>
      </p:sp>
    </p:spTree>
    <p:extLst>
      <p:ext uri="{BB962C8B-B14F-4D97-AF65-F5344CB8AC3E}">
        <p14:creationId xmlns:p14="http://schemas.microsoft.com/office/powerpoint/2010/main" val="239149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able split">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12191999" cy="4245902"/>
          </a:xfrm>
          <a:prstGeom prst="rect">
            <a:avLst/>
          </a:prstGeom>
        </p:spPr>
      </p:pic>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571" y="322689"/>
            <a:ext cx="1614443" cy="479374"/>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20" name="Text Placeholder 26"/>
          <p:cNvSpPr>
            <a:spLocks noGrp="1"/>
          </p:cNvSpPr>
          <p:nvPr>
            <p:ph type="body" sz="quarter" idx="22"/>
          </p:nvPr>
        </p:nvSpPr>
        <p:spPr>
          <a:xfrm>
            <a:off x="838200" y="4885566"/>
            <a:ext cx="3768847" cy="1433960"/>
          </a:xfrm>
          <a:prstGeom prst="rect">
            <a:avLst/>
          </a:prstGeom>
        </p:spPr>
        <p:txBody>
          <a:bodyPr>
            <a:noAutofit/>
          </a:bodyPr>
          <a:lstStyle>
            <a:lvl1pPr marL="0" indent="0" algn="l">
              <a:buNone/>
              <a:defRPr sz="3200" b="1">
                <a:solidFill>
                  <a:srgbClr val="DE1E37"/>
                </a:solidFill>
                <a:latin typeface="+mj-lt"/>
              </a:defRPr>
            </a:lvl1pPr>
          </a:lstStyle>
          <a:p>
            <a:pPr lvl="0"/>
            <a:r>
              <a:rPr lang="en-US"/>
              <a:t>Edit Master text styles</a:t>
            </a:r>
          </a:p>
        </p:txBody>
      </p:sp>
      <p:sp>
        <p:nvSpPr>
          <p:cNvPr id="28" name="Text Placeholder 9"/>
          <p:cNvSpPr>
            <a:spLocks noGrp="1"/>
          </p:cNvSpPr>
          <p:nvPr>
            <p:ph type="body" sz="quarter" idx="24"/>
          </p:nvPr>
        </p:nvSpPr>
        <p:spPr>
          <a:xfrm>
            <a:off x="5231778" y="4885565"/>
            <a:ext cx="6122021" cy="1495991"/>
          </a:xfrm>
        </p:spPr>
        <p:txBody>
          <a:bodyPr>
            <a:normAutofit/>
          </a:bodyPr>
          <a:lstStyle>
            <a:lvl1pPr marL="0" indent="0" algn="l">
              <a:buNone/>
              <a:defRPr sz="1800" spc="-50" baseline="0"/>
            </a:lvl1pPr>
          </a:lstStyle>
          <a:p>
            <a:pPr lvl="0"/>
            <a:r>
              <a:rPr lang="en-US"/>
              <a:t>Edit Master text styles</a:t>
            </a:r>
          </a:p>
        </p:txBody>
      </p:sp>
      <p:sp>
        <p:nvSpPr>
          <p:cNvPr id="6" name="Table Placeholder 5"/>
          <p:cNvSpPr>
            <a:spLocks noGrp="1"/>
          </p:cNvSpPr>
          <p:nvPr>
            <p:ph type="tbl" sz="quarter" idx="25"/>
          </p:nvPr>
        </p:nvSpPr>
        <p:spPr>
          <a:xfrm>
            <a:off x="838200" y="1330099"/>
            <a:ext cx="10625138" cy="2540000"/>
          </a:xfrm>
        </p:spPr>
        <p:txBody>
          <a:bodyPr/>
          <a:lstStyle>
            <a:lvl1pPr>
              <a:defRPr>
                <a:solidFill>
                  <a:schemeClr val="bg1"/>
                </a:solidFill>
              </a:defRPr>
            </a:lvl1pPr>
          </a:lstStyle>
          <a:p>
            <a:r>
              <a:rPr lang="en-US" dirty="0"/>
              <a:t>Click icon to add table</a:t>
            </a:r>
          </a:p>
        </p:txBody>
      </p:sp>
    </p:spTree>
    <p:extLst>
      <p:ext uri="{BB962C8B-B14F-4D97-AF65-F5344CB8AC3E}">
        <p14:creationId xmlns:p14="http://schemas.microsoft.com/office/powerpoint/2010/main" val="28912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icture with Caption 2 colum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3407343" cy="6858000"/>
          </a:xfrm>
          <a:prstGeom prst="rect">
            <a:avLst/>
          </a:prstGeom>
        </p:spPr>
        <p:txBody>
          <a:bodyPr anchor="ctr"/>
          <a:lstStyle>
            <a:lvl1pPr marL="0" indent="0" algn="ctr">
              <a:buNone/>
              <a:defRPr sz="2000">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p:txBody>
          <a:bodyPr/>
          <a:lstStyle/>
          <a:p>
            <a:fld id="{AEEE57E4-9E18-4491-8748-18C9ED9EDF86}" type="datetimeFigureOut">
              <a:rPr lang="en-US" smtClean="0"/>
              <a:t>2/4/2021</a:t>
            </a:fld>
            <a:endParaRPr lang="en-US" dirty="0"/>
          </a:p>
        </p:txBody>
      </p:sp>
      <p:sp>
        <p:nvSpPr>
          <p:cNvPr id="6" name="Footer Placeholder 5"/>
          <p:cNvSpPr>
            <a:spLocks noGrp="1"/>
          </p:cNvSpPr>
          <p:nvPr>
            <p:ph type="ftr" sz="quarter" idx="11"/>
          </p:nvPr>
        </p:nvSpPr>
        <p:spPr>
          <a:xfrm>
            <a:off x="5426033" y="6356350"/>
            <a:ext cx="4114800" cy="365125"/>
          </a:xfrm>
        </p:spPr>
        <p:txBody>
          <a:bodyPr/>
          <a:lstStyle/>
          <a:p>
            <a:endParaRPr lang="en-US" dirty="0"/>
          </a:p>
        </p:txBody>
      </p:sp>
      <p:sp>
        <p:nvSpPr>
          <p:cNvPr id="7" name="Slide Number Placeholder 6"/>
          <p:cNvSpPr>
            <a:spLocks noGrp="1"/>
          </p:cNvSpPr>
          <p:nvPr>
            <p:ph type="sldNum" sz="quarter" idx="12"/>
          </p:nvPr>
        </p:nvSpPr>
        <p:spPr/>
        <p:txBody>
          <a:bodyPr/>
          <a:lstStyle/>
          <a:p>
            <a:fld id="{BCA00117-8613-4583-B7C8-5919512F7D23}" type="slidenum">
              <a:rPr lang="en-US" smtClean="0"/>
              <a:t>‹#›</a:t>
            </a:fld>
            <a:endParaRPr lang="en-US" dirty="0"/>
          </a:p>
        </p:txBody>
      </p:sp>
      <p:sp>
        <p:nvSpPr>
          <p:cNvPr id="11" name="Text Placeholder 3"/>
          <p:cNvSpPr>
            <a:spLocks noGrp="1"/>
          </p:cNvSpPr>
          <p:nvPr>
            <p:ph type="body" sz="half" idx="14"/>
          </p:nvPr>
        </p:nvSpPr>
        <p:spPr>
          <a:xfrm>
            <a:off x="4524616" y="3044640"/>
            <a:ext cx="3271847" cy="3077028"/>
          </a:xfrm>
          <a:prstGeom prst="rect">
            <a:avLst/>
          </a:prstGeom>
        </p:spPr>
        <p:txBody>
          <a:bodyPr>
            <a:normAutofit/>
          </a:bodyPr>
          <a:lstStyle>
            <a:lvl1pPr marL="0" indent="0">
              <a:lnSpc>
                <a:spcPts val="2200"/>
              </a:lnSpc>
              <a:buNone/>
              <a:defRPr sz="1600" spc="-5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p:cNvSpPr>
            <a:spLocks noGrp="1"/>
          </p:cNvSpPr>
          <p:nvPr>
            <p:ph type="body" sz="half" idx="15"/>
          </p:nvPr>
        </p:nvSpPr>
        <p:spPr>
          <a:xfrm>
            <a:off x="8081952" y="3044640"/>
            <a:ext cx="3271847" cy="3077028"/>
          </a:xfrm>
          <a:prstGeom prst="rect">
            <a:avLst/>
          </a:prstGeom>
        </p:spPr>
        <p:txBody>
          <a:bodyPr>
            <a:normAutofit/>
          </a:bodyPr>
          <a:lstStyle>
            <a:lvl1pPr marL="0" indent="0">
              <a:lnSpc>
                <a:spcPts val="2200"/>
              </a:lnSpc>
              <a:buNone/>
              <a:defRPr sz="1600" spc="-50" baseline="0">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itle 1"/>
          <p:cNvSpPr>
            <a:spLocks noGrp="1"/>
          </p:cNvSpPr>
          <p:nvPr>
            <p:ph type="title"/>
          </p:nvPr>
        </p:nvSpPr>
        <p:spPr>
          <a:xfrm>
            <a:off x="4512376" y="1739983"/>
            <a:ext cx="3284088" cy="1069975"/>
          </a:xfrm>
          <a:prstGeom prst="rect">
            <a:avLst/>
          </a:prstGeom>
        </p:spPr>
        <p:txBody>
          <a:bodyPr anchor="b"/>
          <a:lstStyle>
            <a:lvl1pPr>
              <a:defRPr sz="32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23" name="Text Placeholder 22"/>
          <p:cNvSpPr>
            <a:spLocks noGrp="1"/>
          </p:cNvSpPr>
          <p:nvPr>
            <p:ph type="body" sz="quarter" idx="16" hasCustomPrompt="1"/>
          </p:nvPr>
        </p:nvSpPr>
        <p:spPr>
          <a:xfrm>
            <a:off x="8081952" y="1739983"/>
            <a:ext cx="3271847" cy="1069975"/>
          </a:xfrm>
        </p:spPr>
        <p:txBody>
          <a:bodyPr anchor="b">
            <a:noAutofit/>
          </a:bodyPr>
          <a:lstStyle>
            <a:lvl1pPr marL="0" indent="0">
              <a:buNone/>
              <a:defRPr sz="3200" b="1">
                <a:solidFill>
                  <a:srgbClr val="DE1E37"/>
                </a:solidFill>
              </a:defRPr>
            </a:lvl1pPr>
          </a:lstStyle>
          <a:p>
            <a:r>
              <a:rPr lang="en-US" dirty="0"/>
              <a:t>Click to edit Master title style</a:t>
            </a:r>
          </a:p>
        </p:txBody>
      </p:sp>
    </p:spTree>
    <p:extLst>
      <p:ext uri="{BB962C8B-B14F-4D97-AF65-F5344CB8AC3E}">
        <p14:creationId xmlns:p14="http://schemas.microsoft.com/office/powerpoint/2010/main" val="344228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2.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6.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image" Target="../media/image2.png"/><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image" Target="../media/image1.png"/><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theme" Target="../theme/theme7.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pPr>
              <a:defRPr/>
            </a:pPr>
            <a:endParaRPr lang="en-US" dirty="0"/>
          </a:p>
        </p:txBody>
      </p:sp>
      <p:sp>
        <p:nvSpPr>
          <p:cNvPr id="5" name="Footer Placeholder 4"/>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rgbClr val="A6A8AB"/>
                </a:solidFill>
                <a:latin typeface="+mn-lt"/>
              </a:defRPr>
            </a:lvl1pPr>
          </a:lstStyle>
          <a:p>
            <a:pPr>
              <a:defRPr/>
            </a:pPr>
            <a:endParaRPr lang="en-US" dirty="0"/>
          </a:p>
        </p:txBody>
      </p:sp>
      <p:sp>
        <p:nvSpPr>
          <p:cNvPr id="6" name="Slide Number Placeholder 5"/>
          <p:cNvSpPr>
            <a:spLocks noGrp="1"/>
          </p:cNvSpPr>
          <p:nvPr>
            <p:ph type="sldNum" sz="quarter" idx="4"/>
          </p:nvPr>
        </p:nvSpPr>
        <p:spPr>
          <a:xfrm>
            <a:off x="10719706" y="6356349"/>
            <a:ext cx="634093"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pPr>
              <a:defRPr/>
            </a:pPr>
            <a:fld id="{477ED005-387A-4F8B-82FC-ED3E5F527079}" type="slidenum">
              <a:rPr lang="en-US" smtClean="0"/>
              <a:pPr>
                <a:defRPr/>
              </a:pPr>
              <a:t>‹#›</a:t>
            </a:fld>
            <a:endParaRPr lang="en-US" dirty="0"/>
          </a:p>
        </p:txBody>
      </p:sp>
      <p:sp>
        <p:nvSpPr>
          <p:cNvPr id="2" name="Title Placeholder 1"/>
          <p:cNvSpPr>
            <a:spLocks noGrp="1"/>
          </p:cNvSpPr>
          <p:nvPr>
            <p:ph type="title"/>
          </p:nvPr>
        </p:nvSpPr>
        <p:spPr>
          <a:xfrm>
            <a:off x="1821873" y="1425401"/>
            <a:ext cx="9531927" cy="1325563"/>
          </a:xfrm>
          <a:prstGeom prst="rect">
            <a:avLst/>
          </a:prstGeom>
        </p:spPr>
        <p:txBody>
          <a:bodyPr vert="horz" lIns="91440" tIns="45720" rIns="91440" bIns="45720" rtlCol="0" anchor="ctr">
            <a:normAutofit/>
          </a:bodyPr>
          <a:lstStyle/>
          <a:p>
            <a:r>
              <a:rPr lang="en-US" dirty="0"/>
              <a:t>Click to edit Master title</a:t>
            </a:r>
          </a:p>
        </p:txBody>
      </p:sp>
      <p:sp>
        <p:nvSpPr>
          <p:cNvPr id="3" name="Text Placeholder 2"/>
          <p:cNvSpPr>
            <a:spLocks noGrp="1"/>
          </p:cNvSpPr>
          <p:nvPr>
            <p:ph type="body" idx="1"/>
          </p:nvPr>
        </p:nvSpPr>
        <p:spPr>
          <a:xfrm>
            <a:off x="1821873" y="2750964"/>
            <a:ext cx="9531927" cy="3485934"/>
          </a:xfrm>
          <a:prstGeom prst="rect">
            <a:avLst/>
          </a:prstGeom>
        </p:spPr>
        <p:txBody>
          <a:bodyPr vert="horz" lIns="91440" tIns="45720" rIns="91440" bIns="45720" rtlCol="0">
            <a:normAutofit/>
          </a:body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Tree>
    <p:extLst>
      <p:ext uri="{BB962C8B-B14F-4D97-AF65-F5344CB8AC3E}">
        <p14:creationId xmlns:p14="http://schemas.microsoft.com/office/powerpoint/2010/main" val="2729867372"/>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 id="2147484401" r:id="rId13"/>
    <p:sldLayoutId id="2147484402" r:id="rId14"/>
    <p:sldLayoutId id="2147484403" r:id="rId15"/>
    <p:sldLayoutId id="2147484404" r:id="rId16"/>
    <p:sldLayoutId id="2147484405" r:id="rId17"/>
    <p:sldLayoutId id="2147484406" r:id="rId18"/>
    <p:sldLayoutId id="2147484407" r:id="rId19"/>
    <p:sldLayoutId id="2147484408" r:id="rId20"/>
    <p:sldLayoutId id="2147484409" r:id="rId21"/>
    <p:sldLayoutId id="2147484410" r:id="rId22"/>
    <p:sldLayoutId id="2147484411" r:id="rId23"/>
    <p:sldLayoutId id="2147484412"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b="1" i="0" kern="1200" spc="-200" baseline="0">
          <a:solidFill>
            <a:srgbClr val="DC1E34"/>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DC3220"/>
        </a:buClr>
        <a:buSzPct val="80000"/>
        <a:buFontTx/>
        <a:buBlip>
          <a:blip r:embed="rId27"/>
        </a:buBlip>
        <a:defRPr sz="2400" kern="1200" spc="-1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DC3220"/>
        </a:buClr>
        <a:buSzPct val="80000"/>
        <a:buFontTx/>
        <a:buBlip>
          <a:blip r:embed="rId27"/>
        </a:buBlip>
        <a:defRPr sz="2000" b="0" i="0" kern="1200" spc="-1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DC3220"/>
        </a:buClr>
        <a:buSzPct val="80000"/>
        <a:buFontTx/>
        <a:buBlip>
          <a:blip r:embed="rId27"/>
        </a:buBlip>
        <a:defRPr sz="1800" kern="1200" spc="-1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DC3220"/>
        </a:buClr>
        <a:buSzPct val="80000"/>
        <a:buFontTx/>
        <a:buBlip>
          <a:blip r:embed="rId27"/>
        </a:buBlip>
        <a:defRPr sz="1600" kern="1200" spc="-100" baseline="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DC3220"/>
        </a:buClr>
        <a:buSzPct val="80000"/>
        <a:buFontTx/>
        <a:buBlip>
          <a:blip r:embed="rId27"/>
        </a:buBlip>
        <a:defRPr sz="1600" kern="1200" spc="-100" baseline="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1" cy="711081"/>
          </a:xfrm>
          <a:prstGeom prst="rect">
            <a:avLst/>
          </a:prstGeom>
        </p:spPr>
        <p:txBody>
          <a:bodyPr vert="horz" lIns="121899" tIns="60949" rIns="121899" bIns="60949" rtlCol="0" anchor="ctr">
            <a:normAutofit/>
          </a:bodyPr>
          <a:lstStyle/>
          <a:p>
            <a:r>
              <a:rPr lang="en-US" dirty="0"/>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300">
                <a:solidFill>
                  <a:schemeClr val="tx1">
                    <a:lumMod val="75000"/>
                    <a:lumOff val="25000"/>
                  </a:schemeClr>
                </a:solidFill>
                <a:latin typeface="Open Sans"/>
              </a:defRPr>
            </a:lvl1pPr>
          </a:lstStyle>
          <a:p>
            <a:fld id="{425404F2-BE9A-4460-8815-8F645183555F}" type="datetimeFigureOut">
              <a:rPr lang="en-US" smtClean="0"/>
              <a:pPr/>
              <a:t>2/4/2021</a:t>
            </a:fld>
            <a:endParaRPr lang="en-US" dirty="0"/>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300">
                <a:solidFill>
                  <a:schemeClr val="tx1">
                    <a:lumMod val="75000"/>
                    <a:lumOff val="25000"/>
                  </a:schemeClr>
                </a:solidFill>
                <a:latin typeface="Open Sans"/>
              </a:defRPr>
            </a:lvl1pPr>
          </a:lstStyle>
          <a:p>
            <a:endParaRPr lang="en-US" dirty="0"/>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300">
                <a:solidFill>
                  <a:schemeClr val="tx1">
                    <a:lumMod val="75000"/>
                    <a:lumOff val="25000"/>
                  </a:schemeClr>
                </a:solidFill>
                <a:latin typeface="Open Sans"/>
              </a:defRPr>
            </a:lvl1p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1176646052"/>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 id="2147484425" r:id="rId12"/>
    <p:sldLayoutId id="2147484426" r:id="rId13"/>
    <p:sldLayoutId id="2147484427" r:id="rId14"/>
    <p:sldLayoutId id="2147484428" r:id="rId15"/>
    <p:sldLayoutId id="2147484429" r:id="rId16"/>
    <p:sldLayoutId id="2147484430" r:id="rId17"/>
    <p:sldLayoutId id="2147484431" r:id="rId18"/>
    <p:sldLayoutId id="2147484432" r:id="rId19"/>
    <p:sldLayoutId id="2147484433" r:id="rId20"/>
  </p:sldLayoutIdLst>
  <p:txStyles>
    <p:titleStyle>
      <a:lvl1pPr algn="l" defTabSz="1218987" rtl="0" eaLnBrk="1" latinLnBrk="0" hangingPunct="1">
        <a:spcBef>
          <a:spcPct val="0"/>
        </a:spcBef>
        <a:buNone/>
        <a:defRPr sz="3600" kern="1200">
          <a:solidFill>
            <a:schemeClr val="tx1">
              <a:lumMod val="75000"/>
              <a:lumOff val="25000"/>
            </a:schemeClr>
          </a:solidFill>
          <a:latin typeface="Open Sans"/>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lumMod val="75000"/>
              <a:lumOff val="25000"/>
            </a:schemeClr>
          </a:solidFill>
          <a:latin typeface="Open Sans"/>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lumMod val="75000"/>
              <a:lumOff val="25000"/>
            </a:schemeClr>
          </a:solidFill>
          <a:latin typeface="Open Sans"/>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lumMod val="75000"/>
              <a:lumOff val="25000"/>
            </a:schemeClr>
          </a:solidFill>
          <a:latin typeface="Open Sans"/>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lumMod val="75000"/>
              <a:lumOff val="25000"/>
            </a:schemeClr>
          </a:solidFill>
          <a:latin typeface="Open Sans"/>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lumMod val="75000"/>
              <a:lumOff val="25000"/>
            </a:schemeClr>
          </a:solidFill>
          <a:latin typeface="Open Sans"/>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10086"/>
      </p:ext>
    </p:extLst>
  </p:cSld>
  <p:clrMap bg1="lt1" tx1="dk1" bg2="lt2" tx2="dk2" accent1="accent1" accent2="accent2" accent3="accent3" accent4="accent4" accent5="accent5" accent6="accent6" hlink="hlink" folHlink="folHlink"/>
  <p:sldLayoutIdLst>
    <p:sldLayoutId id="21474844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74EFA0-1E25-435F-9EA2-42B9F2A5DA57}" type="datetimeFigureOut">
              <a:rPr lang="en-US" smtClean="0"/>
              <a:t>2/4/2021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55194-E920-43D6-8082-859158815190}" type="slidenum">
              <a:rPr lang="en-US" smtClean="0"/>
              <a:t>‹#›</a:t>
            </a:fld>
            <a:endParaRPr lang="en-US" dirty="0"/>
          </a:p>
        </p:txBody>
      </p:sp>
    </p:spTree>
    <p:extLst>
      <p:ext uri="{BB962C8B-B14F-4D97-AF65-F5344CB8AC3E}">
        <p14:creationId xmlns:p14="http://schemas.microsoft.com/office/powerpoint/2010/main" val="2891004793"/>
      </p:ext>
    </p:extLst>
  </p:cSld>
  <p:clrMap bg1="lt1" tx1="dk1" bg2="lt2" tx2="dk2" accent1="accent1" accent2="accent2" accent3="accent3" accent4="accent4" accent5="accent5" accent6="accent6" hlink="hlink" folHlink="folHlink"/>
  <p:sldLayoutIdLst>
    <p:sldLayoutId id="2147484451" r:id="rId1"/>
    <p:sldLayoutId id="214748445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669851"/>
      </p:ext>
    </p:extLst>
  </p:cSld>
  <p:clrMap bg1="lt1" tx1="dk1" bg2="lt2" tx2="dk2" accent1="accent1" accent2="accent2" accent3="accent3" accent4="accent4" accent5="accent5" accent6="accent6" hlink="hlink" folHlink="folHlink"/>
  <p:sldLayoutIdLst>
    <p:sldLayoutId id="21474844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1" cy="711081"/>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425404F2-BE9A-4460-8815-8F645183555F}" type="datetimeFigureOut">
              <a:rPr lang="en-US" smtClean="0"/>
              <a:pPr/>
              <a:t>2/4/2021</a:t>
            </a:fld>
            <a:endParaRPr lang="en-US" dirty="0"/>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4255569994"/>
      </p:ext>
    </p:extLst>
  </p:cSld>
  <p:clrMap bg1="lt1" tx1="dk1" bg2="lt2" tx2="dk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 id="2147484468" r:id="rId12"/>
    <p:sldLayoutId id="2147484469" r:id="rId13"/>
    <p:sldLayoutId id="2147484470" r:id="rId14"/>
    <p:sldLayoutId id="2147484471" r:id="rId15"/>
    <p:sldLayoutId id="2147484472" r:id="rId16"/>
    <p:sldLayoutId id="2147484473" r:id="rId17"/>
    <p:sldLayoutId id="2147484474" r:id="rId18"/>
    <p:sldLayoutId id="2147484475" r:id="rId19"/>
  </p:sldLayoutIdLst>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AEEE57E4-9E18-4491-8748-18C9ED9EDF86}" type="datetimeFigureOut">
              <a:rPr lang="en-US" smtClean="0"/>
              <a:pPr/>
              <a:t>2/4/2021</a:t>
            </a:fld>
            <a:endParaRPr lang="en-US" dirty="0"/>
          </a:p>
        </p:txBody>
      </p:sp>
      <p:sp>
        <p:nvSpPr>
          <p:cNvPr id="5" name="Footer Placeholder 4"/>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rgbClr val="A6A8AB"/>
                </a:solidFill>
                <a:latin typeface="+mn-lt"/>
              </a:defRPr>
            </a:lvl1pPr>
          </a:lstStyle>
          <a:p>
            <a:endParaRPr lang="en-US" dirty="0"/>
          </a:p>
        </p:txBody>
      </p:sp>
      <p:sp>
        <p:nvSpPr>
          <p:cNvPr id="6" name="Slide Number Placeholder 5"/>
          <p:cNvSpPr>
            <a:spLocks noGrp="1"/>
          </p:cNvSpPr>
          <p:nvPr>
            <p:ph type="sldNum" sz="quarter" idx="4"/>
          </p:nvPr>
        </p:nvSpPr>
        <p:spPr>
          <a:xfrm>
            <a:off x="10719706" y="6356349"/>
            <a:ext cx="634093"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BCA00117-8613-4583-B7C8-5919512F7D23}" type="slidenum">
              <a:rPr lang="en-US" smtClean="0"/>
              <a:pPr/>
              <a:t>‹#›</a:t>
            </a:fld>
            <a:endParaRPr lang="en-US" dirty="0"/>
          </a:p>
        </p:txBody>
      </p:sp>
      <p:sp>
        <p:nvSpPr>
          <p:cNvPr id="2" name="Title Placeholder 1"/>
          <p:cNvSpPr>
            <a:spLocks noGrp="1"/>
          </p:cNvSpPr>
          <p:nvPr>
            <p:ph type="title"/>
          </p:nvPr>
        </p:nvSpPr>
        <p:spPr>
          <a:xfrm>
            <a:off x="1821873" y="1520287"/>
            <a:ext cx="9531927" cy="1325563"/>
          </a:xfrm>
          <a:prstGeom prst="rect">
            <a:avLst/>
          </a:prstGeom>
        </p:spPr>
        <p:txBody>
          <a:bodyPr vert="horz" lIns="91440" tIns="45720" rIns="91440" bIns="45720" rtlCol="0" anchor="ctr">
            <a:normAutofit/>
          </a:bodyPr>
          <a:lstStyle/>
          <a:p>
            <a:r>
              <a:rPr lang="en-US" dirty="0"/>
              <a:t>Click to edit Master title</a:t>
            </a:r>
          </a:p>
        </p:txBody>
      </p:sp>
      <p:sp>
        <p:nvSpPr>
          <p:cNvPr id="3" name="Text Placeholder 2"/>
          <p:cNvSpPr>
            <a:spLocks noGrp="1"/>
          </p:cNvSpPr>
          <p:nvPr>
            <p:ph type="body" idx="1"/>
          </p:nvPr>
        </p:nvSpPr>
        <p:spPr>
          <a:xfrm>
            <a:off x="1821873" y="2845851"/>
            <a:ext cx="9531927" cy="3016106"/>
          </a:xfrm>
          <a:prstGeom prst="rect">
            <a:avLst/>
          </a:prstGeom>
        </p:spPr>
        <p:txBody>
          <a:bodyPr vert="horz" lIns="91440" tIns="45720" rIns="91440" bIns="45720" rtlCol="0">
            <a:normAutofit/>
          </a:bodyPr>
          <a:lstStyle/>
          <a:p>
            <a:pPr lvl="0"/>
            <a:r>
              <a:rPr lang="en-US" dirty="0"/>
              <a:t>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Tree>
    <p:extLst>
      <p:ext uri="{BB962C8B-B14F-4D97-AF65-F5344CB8AC3E}">
        <p14:creationId xmlns:p14="http://schemas.microsoft.com/office/powerpoint/2010/main" val="3576628436"/>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 id="2147484488" r:id="rId12"/>
    <p:sldLayoutId id="2147484489" r:id="rId13"/>
    <p:sldLayoutId id="2147484490" r:id="rId14"/>
    <p:sldLayoutId id="2147484491" r:id="rId15"/>
    <p:sldLayoutId id="2147484492" r:id="rId16"/>
    <p:sldLayoutId id="2147484493" r:id="rId17"/>
    <p:sldLayoutId id="2147484494" r:id="rId18"/>
    <p:sldLayoutId id="2147484495" r:id="rId19"/>
    <p:sldLayoutId id="2147484496" r:id="rId20"/>
    <p:sldLayoutId id="2147484497" r:id="rId21"/>
    <p:sldLayoutId id="2147484498" r:id="rId22"/>
    <p:sldLayoutId id="2147484499"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i="0" kern="1200" spc="-200" baseline="0">
          <a:solidFill>
            <a:srgbClr val="DC1E34"/>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DC3220"/>
        </a:buClr>
        <a:buSzPct val="80000"/>
        <a:buFontTx/>
        <a:buBlip>
          <a:blip r:embed="rId26"/>
        </a:buBlip>
        <a:defRPr sz="2400" kern="1200" spc="-1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DC3220"/>
        </a:buClr>
        <a:buSzPct val="80000"/>
        <a:buFontTx/>
        <a:buBlip>
          <a:blip r:embed="rId26"/>
        </a:buBlip>
        <a:defRPr sz="2000" b="0" i="0" kern="1200" spc="-1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DC3220"/>
        </a:buClr>
        <a:buSzPct val="80000"/>
        <a:buFontTx/>
        <a:buBlip>
          <a:blip r:embed="rId26"/>
        </a:buBlip>
        <a:defRPr sz="1800" kern="1200" spc="-1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DC3220"/>
        </a:buClr>
        <a:buSzPct val="80000"/>
        <a:buFontTx/>
        <a:buBlip>
          <a:blip r:embed="rId26"/>
        </a:buBlip>
        <a:defRPr sz="1600" kern="1200" spc="-100" baseline="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DC3220"/>
        </a:buClr>
        <a:buSzPct val="80000"/>
        <a:buFontTx/>
        <a:buBlip>
          <a:blip r:embed="rId26"/>
        </a:buBlip>
        <a:defRPr sz="1600" kern="1200" spc="-100" baseline="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g"/><Relationship Id="rId1" Type="http://schemas.openxmlformats.org/officeDocument/2006/relationships/slideLayout" Target="../slideLayouts/slideLayout52.xml"/><Relationship Id="rId5" Type="http://schemas.openxmlformats.org/officeDocument/2006/relationships/image" Target="../media/image28.pn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2" Type="http://schemas.openxmlformats.org/officeDocument/2006/relationships/hyperlink" Target="https://phishinsight.trendmicro.com/en/" TargetMode="Externa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31.jpeg"/><Relationship Id="rId5" Type="http://schemas.openxmlformats.org/officeDocument/2006/relationships/image" Target="../media/image30.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hyperlink" Target="https://nvlpubs.nist.gov/nistpubs/SpecialPublications/NIST.SP.800-61r2.pdf"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hyperlink" Target="https://security.berkeley.edu/faq/ransomware/" TargetMode="External"/><Relationship Id="rId5" Type="http://schemas.openxmlformats.org/officeDocument/2006/relationships/hyperlink" Target="https://www.fema.gov/media-library/assets/documents/26845" TargetMode="External"/><Relationship Id="rId4" Type="http://schemas.openxmlformats.org/officeDocument/2006/relationships/hyperlink" Target="https://csrc.nist.gov/publications/detail/sp/800-84/fina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13.png"/><Relationship Id="rId5" Type="http://schemas.openxmlformats.org/officeDocument/2006/relationships/image" Target="../media/image1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45.xml"/><Relationship Id="rId5" Type="http://schemas.openxmlformats.org/officeDocument/2006/relationships/image" Target="../media/image13.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hyperlink" Target="https://searchcio.techtarget.com/definition/C-level" TargetMode="External"/><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hyperlink" Target="https://whatis.techtarget.com/definition/Computer-Security-Incident-Response-Team-CSIRT" TargetMode="External"/><Relationship Id="rId5" Type="http://schemas.openxmlformats.org/officeDocument/2006/relationships/hyperlink" Target="https://whatis.techtarget.com/definition/security-incident" TargetMode="Externa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56.xml"/><Relationship Id="rId5" Type="http://schemas.openxmlformats.org/officeDocument/2006/relationships/image" Target="../media/image2.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81800" y="4495800"/>
            <a:ext cx="5181600" cy="2057400"/>
          </a:xfrm>
        </p:spPr>
        <p:txBody>
          <a:bodyPr/>
          <a:lstStyle/>
          <a:p>
            <a:r>
              <a:rPr lang="en-US" dirty="0"/>
              <a:t>Incident Response Plan </a:t>
            </a:r>
          </a:p>
        </p:txBody>
      </p:sp>
    </p:spTree>
    <p:extLst>
      <p:ext uri="{BB962C8B-B14F-4D97-AF65-F5344CB8AC3E}">
        <p14:creationId xmlns:p14="http://schemas.microsoft.com/office/powerpoint/2010/main" val="295219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54"/>
          <p:cNvSpPr/>
          <p:nvPr/>
        </p:nvSpPr>
        <p:spPr>
          <a:xfrm>
            <a:off x="671952" y="1094264"/>
            <a:ext cx="1828997" cy="1747041"/>
          </a:xfrm>
          <a:custGeom>
            <a:avLst/>
            <a:gdLst>
              <a:gd name="connsiteX0" fmla="*/ 0 w 1681349"/>
              <a:gd name="connsiteY0" fmla="*/ 0 h 3005172"/>
              <a:gd name="connsiteX1" fmla="*/ 1681349 w 1681349"/>
              <a:gd name="connsiteY1" fmla="*/ 0 h 3005172"/>
              <a:gd name="connsiteX2" fmla="*/ 1681349 w 1681349"/>
              <a:gd name="connsiteY2" fmla="*/ 3005172 h 3005172"/>
              <a:gd name="connsiteX3" fmla="*/ 0 w 1681349"/>
              <a:gd name="connsiteY3" fmla="*/ 3005172 h 3005172"/>
              <a:gd name="connsiteX4" fmla="*/ 0 w 1681349"/>
              <a:gd name="connsiteY4" fmla="*/ 0 h 3005172"/>
              <a:gd name="connsiteX0" fmla="*/ 0 w 1681349"/>
              <a:gd name="connsiteY0" fmla="*/ 0 h 3005172"/>
              <a:gd name="connsiteX1" fmla="*/ 1681349 w 1681349"/>
              <a:gd name="connsiteY1" fmla="*/ 0 h 3005172"/>
              <a:gd name="connsiteX2" fmla="*/ 1667402 w 1681349"/>
              <a:gd name="connsiteY2" fmla="*/ 1645796 h 3005172"/>
              <a:gd name="connsiteX3" fmla="*/ 1681349 w 1681349"/>
              <a:gd name="connsiteY3" fmla="*/ 3005172 h 3005172"/>
              <a:gd name="connsiteX4" fmla="*/ 0 w 1681349"/>
              <a:gd name="connsiteY4" fmla="*/ 3005172 h 3005172"/>
              <a:gd name="connsiteX5" fmla="*/ 0 w 1681349"/>
              <a:gd name="connsiteY5" fmla="*/ 0 h 3005172"/>
              <a:gd name="connsiteX0" fmla="*/ 0 w 3176162"/>
              <a:gd name="connsiteY0" fmla="*/ 0 h 3005172"/>
              <a:gd name="connsiteX1" fmla="*/ 1681349 w 3176162"/>
              <a:gd name="connsiteY1" fmla="*/ 0 h 3005172"/>
              <a:gd name="connsiteX2" fmla="*/ 3176162 w 3176162"/>
              <a:gd name="connsiteY2" fmla="*/ 2986916 h 3005172"/>
              <a:gd name="connsiteX3" fmla="*/ 1681349 w 3176162"/>
              <a:gd name="connsiteY3" fmla="*/ 3005172 h 3005172"/>
              <a:gd name="connsiteX4" fmla="*/ 0 w 3176162"/>
              <a:gd name="connsiteY4" fmla="*/ 3005172 h 3005172"/>
              <a:gd name="connsiteX5" fmla="*/ 0 w 3176162"/>
              <a:gd name="connsiteY5" fmla="*/ 0 h 3005172"/>
              <a:gd name="connsiteX0" fmla="*/ 8999 w 3185161"/>
              <a:gd name="connsiteY0" fmla="*/ 0 h 3005172"/>
              <a:gd name="connsiteX1" fmla="*/ 1690348 w 3185161"/>
              <a:gd name="connsiteY1" fmla="*/ 0 h 3005172"/>
              <a:gd name="connsiteX2" fmla="*/ 3185161 w 3185161"/>
              <a:gd name="connsiteY2" fmla="*/ 2986916 h 3005172"/>
              <a:gd name="connsiteX3" fmla="*/ 1690348 w 3185161"/>
              <a:gd name="connsiteY3" fmla="*/ 3005172 h 3005172"/>
              <a:gd name="connsiteX4" fmla="*/ 8999 w 3185161"/>
              <a:gd name="connsiteY4" fmla="*/ 3005172 h 3005172"/>
              <a:gd name="connsiteX5" fmla="*/ 0 w 3185161"/>
              <a:gd name="connsiteY5" fmla="*/ 1676276 h 3005172"/>
              <a:gd name="connsiteX6" fmla="*/ 8999 w 3185161"/>
              <a:gd name="connsiteY6" fmla="*/ 0 h 3005172"/>
              <a:gd name="connsiteX0" fmla="*/ 8999 w 3185161"/>
              <a:gd name="connsiteY0" fmla="*/ 0 h 3020412"/>
              <a:gd name="connsiteX1" fmla="*/ 1690348 w 3185161"/>
              <a:gd name="connsiteY1" fmla="*/ 0 h 3020412"/>
              <a:gd name="connsiteX2" fmla="*/ 3185161 w 3185161"/>
              <a:gd name="connsiteY2" fmla="*/ 2986916 h 3020412"/>
              <a:gd name="connsiteX3" fmla="*/ 1690348 w 3185161"/>
              <a:gd name="connsiteY3" fmla="*/ 3005172 h 3020412"/>
              <a:gd name="connsiteX4" fmla="*/ 847199 w 3185161"/>
              <a:gd name="connsiteY4" fmla="*/ 3020412 h 3020412"/>
              <a:gd name="connsiteX5" fmla="*/ 0 w 3185161"/>
              <a:gd name="connsiteY5" fmla="*/ 1676276 h 3020412"/>
              <a:gd name="connsiteX6" fmla="*/ 8999 w 3185161"/>
              <a:gd name="connsiteY6" fmla="*/ 0 h 3020412"/>
              <a:gd name="connsiteX0" fmla="*/ 8999 w 3185161"/>
              <a:gd name="connsiteY0" fmla="*/ 0 h 3020412"/>
              <a:gd name="connsiteX1" fmla="*/ 1690348 w 3185161"/>
              <a:gd name="connsiteY1" fmla="*/ 0 h 3020412"/>
              <a:gd name="connsiteX2" fmla="*/ 3185161 w 3185161"/>
              <a:gd name="connsiteY2" fmla="*/ 2986916 h 3020412"/>
              <a:gd name="connsiteX3" fmla="*/ 1690348 w 3185161"/>
              <a:gd name="connsiteY3" fmla="*/ 3005172 h 3020412"/>
              <a:gd name="connsiteX4" fmla="*/ 847199 w 3185161"/>
              <a:gd name="connsiteY4" fmla="*/ 3020412 h 3020412"/>
              <a:gd name="connsiteX5" fmla="*/ 0 w 3185161"/>
              <a:gd name="connsiteY5" fmla="*/ 1676276 h 3020412"/>
              <a:gd name="connsiteX6" fmla="*/ 8999 w 3185161"/>
              <a:gd name="connsiteY6" fmla="*/ 0 h 3020412"/>
              <a:gd name="connsiteX0" fmla="*/ 403 w 3176565"/>
              <a:gd name="connsiteY0" fmla="*/ 0 h 3020412"/>
              <a:gd name="connsiteX1" fmla="*/ 1681752 w 3176565"/>
              <a:gd name="connsiteY1" fmla="*/ 0 h 3020412"/>
              <a:gd name="connsiteX2" fmla="*/ 3176565 w 3176565"/>
              <a:gd name="connsiteY2" fmla="*/ 2986916 h 3020412"/>
              <a:gd name="connsiteX3" fmla="*/ 1681752 w 3176565"/>
              <a:gd name="connsiteY3" fmla="*/ 3005172 h 3020412"/>
              <a:gd name="connsiteX4" fmla="*/ 838603 w 3176565"/>
              <a:gd name="connsiteY4" fmla="*/ 3020412 h 3020412"/>
              <a:gd name="connsiteX5" fmla="*/ 9246 w 3176565"/>
              <a:gd name="connsiteY5" fmla="*/ 1676276 h 3020412"/>
              <a:gd name="connsiteX6" fmla="*/ 403 w 3176565"/>
              <a:gd name="connsiteY6" fmla="*/ 0 h 3020412"/>
              <a:gd name="connsiteX0" fmla="*/ 0 w 3176162"/>
              <a:gd name="connsiteY0" fmla="*/ 0 h 3020412"/>
              <a:gd name="connsiteX1" fmla="*/ 1681349 w 3176162"/>
              <a:gd name="connsiteY1" fmla="*/ 0 h 3020412"/>
              <a:gd name="connsiteX2" fmla="*/ 3176162 w 3176162"/>
              <a:gd name="connsiteY2" fmla="*/ 2986916 h 3020412"/>
              <a:gd name="connsiteX3" fmla="*/ 1681349 w 3176162"/>
              <a:gd name="connsiteY3" fmla="*/ 3005172 h 3020412"/>
              <a:gd name="connsiteX4" fmla="*/ 838200 w 3176162"/>
              <a:gd name="connsiteY4" fmla="*/ 3020412 h 3020412"/>
              <a:gd name="connsiteX5" fmla="*/ 8843 w 3176162"/>
              <a:gd name="connsiteY5" fmla="*/ 1676276 h 3020412"/>
              <a:gd name="connsiteX6" fmla="*/ 0 w 3176162"/>
              <a:gd name="connsiteY6" fmla="*/ 0 h 3020412"/>
              <a:gd name="connsiteX0" fmla="*/ 0 w 3202924"/>
              <a:gd name="connsiteY0" fmla="*/ 0 h 3022600"/>
              <a:gd name="connsiteX1" fmla="*/ 1681349 w 3202924"/>
              <a:gd name="connsiteY1" fmla="*/ 0 h 3022600"/>
              <a:gd name="connsiteX2" fmla="*/ 3202924 w 3202924"/>
              <a:gd name="connsiteY2" fmla="*/ 3022600 h 3022600"/>
              <a:gd name="connsiteX3" fmla="*/ 1681349 w 3202924"/>
              <a:gd name="connsiteY3" fmla="*/ 3005172 h 3022600"/>
              <a:gd name="connsiteX4" fmla="*/ 838200 w 3202924"/>
              <a:gd name="connsiteY4" fmla="*/ 3020412 h 3022600"/>
              <a:gd name="connsiteX5" fmla="*/ 8843 w 3202924"/>
              <a:gd name="connsiteY5" fmla="*/ 1676276 h 3022600"/>
              <a:gd name="connsiteX6" fmla="*/ 0 w 3202924"/>
              <a:gd name="connsiteY6" fmla="*/ 0 h 3022600"/>
              <a:gd name="connsiteX0" fmla="*/ 0 w 3202924"/>
              <a:gd name="connsiteY0" fmla="*/ 0 h 3027910"/>
              <a:gd name="connsiteX1" fmla="*/ 1681349 w 3202924"/>
              <a:gd name="connsiteY1" fmla="*/ 0 h 3027910"/>
              <a:gd name="connsiteX2" fmla="*/ 3202924 w 3202924"/>
              <a:gd name="connsiteY2" fmla="*/ 3022600 h 3027910"/>
              <a:gd name="connsiteX3" fmla="*/ 1681349 w 3202924"/>
              <a:gd name="connsiteY3" fmla="*/ 3005172 h 3027910"/>
              <a:gd name="connsiteX4" fmla="*/ 1423026 w 3202924"/>
              <a:gd name="connsiteY4" fmla="*/ 3027910 h 3027910"/>
              <a:gd name="connsiteX5" fmla="*/ 8843 w 3202924"/>
              <a:gd name="connsiteY5" fmla="*/ 1676276 h 3027910"/>
              <a:gd name="connsiteX6" fmla="*/ 0 w 3202924"/>
              <a:gd name="connsiteY6" fmla="*/ 0 h 3027910"/>
              <a:gd name="connsiteX0" fmla="*/ 0 w 3202924"/>
              <a:gd name="connsiteY0" fmla="*/ 0 h 3027910"/>
              <a:gd name="connsiteX1" fmla="*/ 1681349 w 3202924"/>
              <a:gd name="connsiteY1" fmla="*/ 0 h 3027910"/>
              <a:gd name="connsiteX2" fmla="*/ 3202924 w 3202924"/>
              <a:gd name="connsiteY2" fmla="*/ 3022600 h 3027910"/>
              <a:gd name="connsiteX3" fmla="*/ 1681349 w 3202924"/>
              <a:gd name="connsiteY3" fmla="*/ 3005172 h 3027910"/>
              <a:gd name="connsiteX4" fmla="*/ 1423026 w 3202924"/>
              <a:gd name="connsiteY4" fmla="*/ 3027910 h 3027910"/>
              <a:gd name="connsiteX5" fmla="*/ 38833 w 3202924"/>
              <a:gd name="connsiteY5" fmla="*/ 626589 h 3027910"/>
              <a:gd name="connsiteX6" fmla="*/ 0 w 3202924"/>
              <a:gd name="connsiteY6" fmla="*/ 0 h 3027910"/>
              <a:gd name="connsiteX0" fmla="*/ 13957 w 3164396"/>
              <a:gd name="connsiteY0" fmla="*/ 0 h 3027910"/>
              <a:gd name="connsiteX1" fmla="*/ 1642821 w 3164396"/>
              <a:gd name="connsiteY1" fmla="*/ 0 h 3027910"/>
              <a:gd name="connsiteX2" fmla="*/ 3164396 w 3164396"/>
              <a:gd name="connsiteY2" fmla="*/ 3022600 h 3027910"/>
              <a:gd name="connsiteX3" fmla="*/ 1642821 w 3164396"/>
              <a:gd name="connsiteY3" fmla="*/ 3005172 h 3027910"/>
              <a:gd name="connsiteX4" fmla="*/ 1384498 w 3164396"/>
              <a:gd name="connsiteY4" fmla="*/ 3027910 h 3027910"/>
              <a:gd name="connsiteX5" fmla="*/ 305 w 3164396"/>
              <a:gd name="connsiteY5" fmla="*/ 626589 h 3027910"/>
              <a:gd name="connsiteX6" fmla="*/ 13957 w 3164396"/>
              <a:gd name="connsiteY6" fmla="*/ 0 h 3027910"/>
              <a:gd name="connsiteX0" fmla="*/ 13955 w 3164394"/>
              <a:gd name="connsiteY0" fmla="*/ 0 h 3027910"/>
              <a:gd name="connsiteX1" fmla="*/ 1642819 w 3164394"/>
              <a:gd name="connsiteY1" fmla="*/ 0 h 3027910"/>
              <a:gd name="connsiteX2" fmla="*/ 3164394 w 3164394"/>
              <a:gd name="connsiteY2" fmla="*/ 3022600 h 3027910"/>
              <a:gd name="connsiteX3" fmla="*/ 1642819 w 3164394"/>
              <a:gd name="connsiteY3" fmla="*/ 3005172 h 3027910"/>
              <a:gd name="connsiteX4" fmla="*/ 1384496 w 3164394"/>
              <a:gd name="connsiteY4" fmla="*/ 3027910 h 3027910"/>
              <a:gd name="connsiteX5" fmla="*/ 377228 w 3164394"/>
              <a:gd name="connsiteY5" fmla="*/ 1278338 h 3027910"/>
              <a:gd name="connsiteX6" fmla="*/ 303 w 3164394"/>
              <a:gd name="connsiteY6" fmla="*/ 626589 h 3027910"/>
              <a:gd name="connsiteX7" fmla="*/ 13955 w 3164394"/>
              <a:gd name="connsiteY7" fmla="*/ 0 h 3027910"/>
              <a:gd name="connsiteX0" fmla="*/ 13955 w 3164394"/>
              <a:gd name="connsiteY0" fmla="*/ 0 h 3027910"/>
              <a:gd name="connsiteX1" fmla="*/ 1642819 w 3164394"/>
              <a:gd name="connsiteY1" fmla="*/ 0 h 3027910"/>
              <a:gd name="connsiteX2" fmla="*/ 3164394 w 3164394"/>
              <a:gd name="connsiteY2" fmla="*/ 3022600 h 3027910"/>
              <a:gd name="connsiteX3" fmla="*/ 1642819 w 3164394"/>
              <a:gd name="connsiteY3" fmla="*/ 3005172 h 3027910"/>
              <a:gd name="connsiteX4" fmla="*/ 1384496 w 3164394"/>
              <a:gd name="connsiteY4" fmla="*/ 3027910 h 3027910"/>
              <a:gd name="connsiteX5" fmla="*/ 407220 w 3164394"/>
              <a:gd name="connsiteY5" fmla="*/ 1308328 h 3027910"/>
              <a:gd name="connsiteX6" fmla="*/ 377228 w 3164394"/>
              <a:gd name="connsiteY6" fmla="*/ 1278338 h 3027910"/>
              <a:gd name="connsiteX7" fmla="*/ 303 w 3164394"/>
              <a:gd name="connsiteY7" fmla="*/ 626589 h 3027910"/>
              <a:gd name="connsiteX8" fmla="*/ 13955 w 3164394"/>
              <a:gd name="connsiteY8" fmla="*/ 0 h 3027910"/>
              <a:gd name="connsiteX0" fmla="*/ 13955 w 3164394"/>
              <a:gd name="connsiteY0" fmla="*/ 0 h 3027910"/>
              <a:gd name="connsiteX1" fmla="*/ 1642819 w 3164394"/>
              <a:gd name="connsiteY1" fmla="*/ 0 h 3027910"/>
              <a:gd name="connsiteX2" fmla="*/ 3164394 w 3164394"/>
              <a:gd name="connsiteY2" fmla="*/ 3022600 h 3027910"/>
              <a:gd name="connsiteX3" fmla="*/ 1642819 w 3164394"/>
              <a:gd name="connsiteY3" fmla="*/ 3005172 h 3027910"/>
              <a:gd name="connsiteX4" fmla="*/ 1384496 w 3164394"/>
              <a:gd name="connsiteY4" fmla="*/ 3027910 h 3027910"/>
              <a:gd name="connsiteX5" fmla="*/ 257264 w 3164394"/>
              <a:gd name="connsiteY5" fmla="*/ 1398301 h 3027910"/>
              <a:gd name="connsiteX6" fmla="*/ 377228 w 3164394"/>
              <a:gd name="connsiteY6" fmla="*/ 1278338 h 3027910"/>
              <a:gd name="connsiteX7" fmla="*/ 303 w 3164394"/>
              <a:gd name="connsiteY7" fmla="*/ 626589 h 3027910"/>
              <a:gd name="connsiteX8" fmla="*/ 13955 w 3164394"/>
              <a:gd name="connsiteY8" fmla="*/ 0 h 3027910"/>
              <a:gd name="connsiteX0" fmla="*/ 13955 w 3164394"/>
              <a:gd name="connsiteY0" fmla="*/ 0 h 3022600"/>
              <a:gd name="connsiteX1" fmla="*/ 1642819 w 3164394"/>
              <a:gd name="connsiteY1" fmla="*/ 0 h 3022600"/>
              <a:gd name="connsiteX2" fmla="*/ 3164394 w 3164394"/>
              <a:gd name="connsiteY2" fmla="*/ 3022600 h 3022600"/>
              <a:gd name="connsiteX3" fmla="*/ 1642819 w 3164394"/>
              <a:gd name="connsiteY3" fmla="*/ 3005172 h 3022600"/>
              <a:gd name="connsiteX4" fmla="*/ 1129573 w 3164394"/>
              <a:gd name="connsiteY4" fmla="*/ 2975425 h 3022600"/>
              <a:gd name="connsiteX5" fmla="*/ 257264 w 3164394"/>
              <a:gd name="connsiteY5" fmla="*/ 1398301 h 3022600"/>
              <a:gd name="connsiteX6" fmla="*/ 377228 w 3164394"/>
              <a:gd name="connsiteY6" fmla="*/ 1278338 h 3022600"/>
              <a:gd name="connsiteX7" fmla="*/ 303 w 3164394"/>
              <a:gd name="connsiteY7" fmla="*/ 626589 h 3022600"/>
              <a:gd name="connsiteX8" fmla="*/ 13955 w 3164394"/>
              <a:gd name="connsiteY8" fmla="*/ 0 h 302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394" h="3022600">
                <a:moveTo>
                  <a:pt x="13955" y="0"/>
                </a:moveTo>
                <a:lnTo>
                  <a:pt x="1642819" y="0"/>
                </a:lnTo>
                <a:lnTo>
                  <a:pt x="3164394" y="3022600"/>
                </a:lnTo>
                <a:lnTo>
                  <a:pt x="1642819" y="3005172"/>
                </a:lnTo>
                <a:lnTo>
                  <a:pt x="1129573" y="2975425"/>
                </a:lnTo>
                <a:lnTo>
                  <a:pt x="257264" y="1398301"/>
                </a:lnTo>
                <a:lnTo>
                  <a:pt x="377228" y="1278338"/>
                </a:lnTo>
                <a:lnTo>
                  <a:pt x="303" y="626589"/>
                </a:lnTo>
                <a:cubicBezTo>
                  <a:pt x="-2645" y="67830"/>
                  <a:pt x="16903" y="558759"/>
                  <a:pt x="13955" y="0"/>
                </a:cubicBezTo>
                <a:close/>
              </a:path>
            </a:pathLst>
          </a:custGeom>
          <a:gradFill flip="none" rotWithShape="1">
            <a:gsLst>
              <a:gs pos="46000">
                <a:schemeClr val="tx1"/>
              </a:gs>
              <a:gs pos="87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 name="Group 5"/>
          <p:cNvGrpSpPr/>
          <p:nvPr/>
        </p:nvGrpSpPr>
        <p:grpSpPr>
          <a:xfrm rot="10800000">
            <a:off x="674184" y="1094724"/>
            <a:ext cx="957320" cy="810276"/>
            <a:chOff x="-385763" y="3733801"/>
            <a:chExt cx="1984375" cy="1679575"/>
          </a:xfrm>
          <a:solidFill>
            <a:schemeClr val="bg1"/>
          </a:solidFill>
        </p:grpSpPr>
        <p:sp>
          <p:nvSpPr>
            <p:cNvPr id="7" name="Freeform 17"/>
            <p:cNvSpPr>
              <a:spLocks/>
            </p:cNvSpPr>
            <p:nvPr/>
          </p:nvSpPr>
          <p:spPr bwMode="auto">
            <a:xfrm>
              <a:off x="-385763" y="3733801"/>
              <a:ext cx="920750" cy="1679575"/>
            </a:xfrm>
            <a:custGeom>
              <a:avLst/>
              <a:gdLst>
                <a:gd name="T0" fmla="*/ 1206 w 1741"/>
                <a:gd name="T1" fmla="*/ 0 h 3173"/>
                <a:gd name="T2" fmla="*/ 1206 w 1741"/>
                <a:gd name="T3" fmla="*/ 886 h 3173"/>
                <a:gd name="T4" fmla="*/ 1143 w 1741"/>
                <a:gd name="T5" fmla="*/ 886 h 3173"/>
                <a:gd name="T6" fmla="*/ 1087 w 1741"/>
                <a:gd name="T7" fmla="*/ 890 h 3173"/>
                <a:gd name="T8" fmla="*/ 1036 w 1741"/>
                <a:gd name="T9" fmla="*/ 894 h 3173"/>
                <a:gd name="T10" fmla="*/ 992 w 1741"/>
                <a:gd name="T11" fmla="*/ 901 h 3173"/>
                <a:gd name="T12" fmla="*/ 956 w 1741"/>
                <a:gd name="T13" fmla="*/ 911 h 3173"/>
                <a:gd name="T14" fmla="*/ 922 w 1741"/>
                <a:gd name="T15" fmla="*/ 924 h 3173"/>
                <a:gd name="T16" fmla="*/ 896 w 1741"/>
                <a:gd name="T17" fmla="*/ 941 h 3173"/>
                <a:gd name="T18" fmla="*/ 873 w 1741"/>
                <a:gd name="T19" fmla="*/ 961 h 3173"/>
                <a:gd name="T20" fmla="*/ 855 w 1741"/>
                <a:gd name="T21" fmla="*/ 985 h 3173"/>
                <a:gd name="T22" fmla="*/ 838 w 1741"/>
                <a:gd name="T23" fmla="*/ 1013 h 3173"/>
                <a:gd name="T24" fmla="*/ 827 w 1741"/>
                <a:gd name="T25" fmla="*/ 1047 h 3173"/>
                <a:gd name="T26" fmla="*/ 819 w 1741"/>
                <a:gd name="T27" fmla="*/ 1086 h 3173"/>
                <a:gd name="T28" fmla="*/ 812 w 1741"/>
                <a:gd name="T29" fmla="*/ 1130 h 3173"/>
                <a:gd name="T30" fmla="*/ 809 w 1741"/>
                <a:gd name="T31" fmla="*/ 1179 h 3173"/>
                <a:gd name="T32" fmla="*/ 805 w 1741"/>
                <a:gd name="T33" fmla="*/ 1234 h 3173"/>
                <a:gd name="T34" fmla="*/ 804 w 1741"/>
                <a:gd name="T35" fmla="*/ 1297 h 3173"/>
                <a:gd name="T36" fmla="*/ 804 w 1741"/>
                <a:gd name="T37" fmla="*/ 1366 h 3173"/>
                <a:gd name="T38" fmla="*/ 804 w 1741"/>
                <a:gd name="T39" fmla="*/ 1441 h 3173"/>
                <a:gd name="T40" fmla="*/ 804 w 1741"/>
                <a:gd name="T41" fmla="*/ 1719 h 3173"/>
                <a:gd name="T42" fmla="*/ 1741 w 1741"/>
                <a:gd name="T43" fmla="*/ 1719 h 3173"/>
                <a:gd name="T44" fmla="*/ 1741 w 1741"/>
                <a:gd name="T45" fmla="*/ 3173 h 3173"/>
                <a:gd name="T46" fmla="*/ 0 w 1741"/>
                <a:gd name="T47" fmla="*/ 3173 h 3173"/>
                <a:gd name="T48" fmla="*/ 0 w 1741"/>
                <a:gd name="T49" fmla="*/ 1719 h 3173"/>
                <a:gd name="T50" fmla="*/ 1 w 1741"/>
                <a:gd name="T51" fmla="*/ 1611 h 3173"/>
                <a:gd name="T52" fmla="*/ 3 w 1741"/>
                <a:gd name="T53" fmla="*/ 1507 h 3173"/>
                <a:gd name="T54" fmla="*/ 8 w 1741"/>
                <a:gd name="T55" fmla="*/ 1404 h 3173"/>
                <a:gd name="T56" fmla="*/ 15 w 1741"/>
                <a:gd name="T57" fmla="*/ 1306 h 3173"/>
                <a:gd name="T58" fmla="*/ 24 w 1741"/>
                <a:gd name="T59" fmla="*/ 1211 h 3173"/>
                <a:gd name="T60" fmla="*/ 36 w 1741"/>
                <a:gd name="T61" fmla="*/ 1119 h 3173"/>
                <a:gd name="T62" fmla="*/ 49 w 1741"/>
                <a:gd name="T63" fmla="*/ 1030 h 3173"/>
                <a:gd name="T64" fmla="*/ 64 w 1741"/>
                <a:gd name="T65" fmla="*/ 945 h 3173"/>
                <a:gd name="T66" fmla="*/ 83 w 1741"/>
                <a:gd name="T67" fmla="*/ 864 h 3173"/>
                <a:gd name="T68" fmla="*/ 105 w 1741"/>
                <a:gd name="T69" fmla="*/ 786 h 3173"/>
                <a:gd name="T70" fmla="*/ 127 w 1741"/>
                <a:gd name="T71" fmla="*/ 711 h 3173"/>
                <a:gd name="T72" fmla="*/ 154 w 1741"/>
                <a:gd name="T73" fmla="*/ 640 h 3173"/>
                <a:gd name="T74" fmla="*/ 184 w 1741"/>
                <a:gd name="T75" fmla="*/ 572 h 3173"/>
                <a:gd name="T76" fmla="*/ 216 w 1741"/>
                <a:gd name="T77" fmla="*/ 509 h 3173"/>
                <a:gd name="T78" fmla="*/ 252 w 1741"/>
                <a:gd name="T79" fmla="*/ 448 h 3173"/>
                <a:gd name="T80" fmla="*/ 289 w 1741"/>
                <a:gd name="T81" fmla="*/ 391 h 3173"/>
                <a:gd name="T82" fmla="*/ 331 w 1741"/>
                <a:gd name="T83" fmla="*/ 339 h 3173"/>
                <a:gd name="T84" fmla="*/ 376 w 1741"/>
                <a:gd name="T85" fmla="*/ 289 h 3173"/>
                <a:gd name="T86" fmla="*/ 425 w 1741"/>
                <a:gd name="T87" fmla="*/ 244 h 3173"/>
                <a:gd name="T88" fmla="*/ 477 w 1741"/>
                <a:gd name="T89" fmla="*/ 202 h 3173"/>
                <a:gd name="T90" fmla="*/ 532 w 1741"/>
                <a:gd name="T91" fmla="*/ 164 h 3173"/>
                <a:gd name="T92" fmla="*/ 590 w 1741"/>
                <a:gd name="T93" fmla="*/ 130 h 3173"/>
                <a:gd name="T94" fmla="*/ 654 w 1741"/>
                <a:gd name="T95" fmla="*/ 100 h 3173"/>
                <a:gd name="T96" fmla="*/ 720 w 1741"/>
                <a:gd name="T97" fmla="*/ 74 h 3173"/>
                <a:gd name="T98" fmla="*/ 790 w 1741"/>
                <a:gd name="T99" fmla="*/ 51 h 3173"/>
                <a:gd name="T100" fmla="*/ 865 w 1741"/>
                <a:gd name="T101" fmla="*/ 33 h 3173"/>
                <a:gd name="T102" fmla="*/ 944 w 1741"/>
                <a:gd name="T103" fmla="*/ 18 h 3173"/>
                <a:gd name="T104" fmla="*/ 1027 w 1741"/>
                <a:gd name="T105" fmla="*/ 8 h 3173"/>
                <a:gd name="T106" fmla="*/ 1114 w 1741"/>
                <a:gd name="T107" fmla="*/ 2 h 3173"/>
                <a:gd name="T108" fmla="*/ 1206 w 1741"/>
                <a:gd name="T109" fmla="*/ 0 h 3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41" h="3173">
                  <a:moveTo>
                    <a:pt x="1206" y="0"/>
                  </a:moveTo>
                  <a:lnTo>
                    <a:pt x="1206" y="886"/>
                  </a:lnTo>
                  <a:lnTo>
                    <a:pt x="1143" y="886"/>
                  </a:lnTo>
                  <a:lnTo>
                    <a:pt x="1087" y="890"/>
                  </a:lnTo>
                  <a:lnTo>
                    <a:pt x="1036" y="894"/>
                  </a:lnTo>
                  <a:lnTo>
                    <a:pt x="992" y="901"/>
                  </a:lnTo>
                  <a:lnTo>
                    <a:pt x="956" y="911"/>
                  </a:lnTo>
                  <a:lnTo>
                    <a:pt x="922" y="924"/>
                  </a:lnTo>
                  <a:lnTo>
                    <a:pt x="896" y="941"/>
                  </a:lnTo>
                  <a:lnTo>
                    <a:pt x="873" y="961"/>
                  </a:lnTo>
                  <a:lnTo>
                    <a:pt x="855" y="985"/>
                  </a:lnTo>
                  <a:lnTo>
                    <a:pt x="838" y="1013"/>
                  </a:lnTo>
                  <a:lnTo>
                    <a:pt x="827" y="1047"/>
                  </a:lnTo>
                  <a:lnTo>
                    <a:pt x="819" y="1086"/>
                  </a:lnTo>
                  <a:lnTo>
                    <a:pt x="812" y="1130"/>
                  </a:lnTo>
                  <a:lnTo>
                    <a:pt x="809" y="1179"/>
                  </a:lnTo>
                  <a:lnTo>
                    <a:pt x="805" y="1234"/>
                  </a:lnTo>
                  <a:lnTo>
                    <a:pt x="804" y="1297"/>
                  </a:lnTo>
                  <a:lnTo>
                    <a:pt x="804" y="1366"/>
                  </a:lnTo>
                  <a:lnTo>
                    <a:pt x="804" y="1441"/>
                  </a:lnTo>
                  <a:lnTo>
                    <a:pt x="804" y="1719"/>
                  </a:lnTo>
                  <a:lnTo>
                    <a:pt x="1741" y="1719"/>
                  </a:lnTo>
                  <a:lnTo>
                    <a:pt x="1741" y="3173"/>
                  </a:lnTo>
                  <a:lnTo>
                    <a:pt x="0" y="3173"/>
                  </a:lnTo>
                  <a:lnTo>
                    <a:pt x="0" y="1719"/>
                  </a:lnTo>
                  <a:lnTo>
                    <a:pt x="1" y="1611"/>
                  </a:lnTo>
                  <a:lnTo>
                    <a:pt x="3" y="1507"/>
                  </a:lnTo>
                  <a:lnTo>
                    <a:pt x="8" y="1404"/>
                  </a:lnTo>
                  <a:lnTo>
                    <a:pt x="15" y="1306"/>
                  </a:lnTo>
                  <a:lnTo>
                    <a:pt x="24" y="1211"/>
                  </a:lnTo>
                  <a:lnTo>
                    <a:pt x="36" y="1119"/>
                  </a:lnTo>
                  <a:lnTo>
                    <a:pt x="49" y="1030"/>
                  </a:lnTo>
                  <a:lnTo>
                    <a:pt x="64" y="945"/>
                  </a:lnTo>
                  <a:lnTo>
                    <a:pt x="83" y="864"/>
                  </a:lnTo>
                  <a:lnTo>
                    <a:pt x="105" y="786"/>
                  </a:lnTo>
                  <a:lnTo>
                    <a:pt x="127" y="711"/>
                  </a:lnTo>
                  <a:lnTo>
                    <a:pt x="154" y="640"/>
                  </a:lnTo>
                  <a:lnTo>
                    <a:pt x="184" y="572"/>
                  </a:lnTo>
                  <a:lnTo>
                    <a:pt x="216" y="509"/>
                  </a:lnTo>
                  <a:lnTo>
                    <a:pt x="252" y="448"/>
                  </a:lnTo>
                  <a:lnTo>
                    <a:pt x="289" y="391"/>
                  </a:lnTo>
                  <a:lnTo>
                    <a:pt x="331" y="339"/>
                  </a:lnTo>
                  <a:lnTo>
                    <a:pt x="376" y="289"/>
                  </a:lnTo>
                  <a:lnTo>
                    <a:pt x="425" y="244"/>
                  </a:lnTo>
                  <a:lnTo>
                    <a:pt x="477" y="202"/>
                  </a:lnTo>
                  <a:lnTo>
                    <a:pt x="532" y="164"/>
                  </a:lnTo>
                  <a:lnTo>
                    <a:pt x="590" y="130"/>
                  </a:lnTo>
                  <a:lnTo>
                    <a:pt x="654" y="100"/>
                  </a:lnTo>
                  <a:lnTo>
                    <a:pt x="720" y="74"/>
                  </a:lnTo>
                  <a:lnTo>
                    <a:pt x="790" y="51"/>
                  </a:lnTo>
                  <a:lnTo>
                    <a:pt x="865" y="33"/>
                  </a:lnTo>
                  <a:lnTo>
                    <a:pt x="944" y="18"/>
                  </a:lnTo>
                  <a:lnTo>
                    <a:pt x="1027" y="8"/>
                  </a:lnTo>
                  <a:lnTo>
                    <a:pt x="1114" y="2"/>
                  </a:lnTo>
                  <a:lnTo>
                    <a:pt x="1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8" name="Freeform 18"/>
            <p:cNvSpPr>
              <a:spLocks/>
            </p:cNvSpPr>
            <p:nvPr/>
          </p:nvSpPr>
          <p:spPr bwMode="auto">
            <a:xfrm>
              <a:off x="677862" y="3733801"/>
              <a:ext cx="920750" cy="1679575"/>
            </a:xfrm>
            <a:custGeom>
              <a:avLst/>
              <a:gdLst>
                <a:gd name="T0" fmla="*/ 1206 w 1740"/>
                <a:gd name="T1" fmla="*/ 0 h 3173"/>
                <a:gd name="T2" fmla="*/ 1206 w 1740"/>
                <a:gd name="T3" fmla="*/ 886 h 3173"/>
                <a:gd name="T4" fmla="*/ 1141 w 1740"/>
                <a:gd name="T5" fmla="*/ 886 h 3173"/>
                <a:gd name="T6" fmla="*/ 1085 w 1740"/>
                <a:gd name="T7" fmla="*/ 890 h 3173"/>
                <a:gd name="T8" fmla="*/ 1036 w 1740"/>
                <a:gd name="T9" fmla="*/ 894 h 3173"/>
                <a:gd name="T10" fmla="*/ 992 w 1740"/>
                <a:gd name="T11" fmla="*/ 901 h 3173"/>
                <a:gd name="T12" fmla="*/ 954 w 1740"/>
                <a:gd name="T13" fmla="*/ 911 h 3173"/>
                <a:gd name="T14" fmla="*/ 922 w 1740"/>
                <a:gd name="T15" fmla="*/ 924 h 3173"/>
                <a:gd name="T16" fmla="*/ 894 w 1740"/>
                <a:gd name="T17" fmla="*/ 941 h 3173"/>
                <a:gd name="T18" fmla="*/ 873 w 1740"/>
                <a:gd name="T19" fmla="*/ 961 h 3173"/>
                <a:gd name="T20" fmla="*/ 853 w 1740"/>
                <a:gd name="T21" fmla="*/ 985 h 3173"/>
                <a:gd name="T22" fmla="*/ 838 w 1740"/>
                <a:gd name="T23" fmla="*/ 1013 h 3173"/>
                <a:gd name="T24" fmla="*/ 827 w 1740"/>
                <a:gd name="T25" fmla="*/ 1047 h 3173"/>
                <a:gd name="T26" fmla="*/ 819 w 1740"/>
                <a:gd name="T27" fmla="*/ 1086 h 3173"/>
                <a:gd name="T28" fmla="*/ 812 w 1740"/>
                <a:gd name="T29" fmla="*/ 1130 h 3173"/>
                <a:gd name="T30" fmla="*/ 807 w 1740"/>
                <a:gd name="T31" fmla="*/ 1179 h 3173"/>
                <a:gd name="T32" fmla="*/ 805 w 1740"/>
                <a:gd name="T33" fmla="*/ 1234 h 3173"/>
                <a:gd name="T34" fmla="*/ 804 w 1740"/>
                <a:gd name="T35" fmla="*/ 1297 h 3173"/>
                <a:gd name="T36" fmla="*/ 804 w 1740"/>
                <a:gd name="T37" fmla="*/ 1366 h 3173"/>
                <a:gd name="T38" fmla="*/ 804 w 1740"/>
                <a:gd name="T39" fmla="*/ 1441 h 3173"/>
                <a:gd name="T40" fmla="*/ 804 w 1740"/>
                <a:gd name="T41" fmla="*/ 1719 h 3173"/>
                <a:gd name="T42" fmla="*/ 1740 w 1740"/>
                <a:gd name="T43" fmla="*/ 1719 h 3173"/>
                <a:gd name="T44" fmla="*/ 1740 w 1740"/>
                <a:gd name="T45" fmla="*/ 3173 h 3173"/>
                <a:gd name="T46" fmla="*/ 0 w 1740"/>
                <a:gd name="T47" fmla="*/ 3173 h 3173"/>
                <a:gd name="T48" fmla="*/ 0 w 1740"/>
                <a:gd name="T49" fmla="*/ 1719 h 3173"/>
                <a:gd name="T50" fmla="*/ 1 w 1740"/>
                <a:gd name="T51" fmla="*/ 1611 h 3173"/>
                <a:gd name="T52" fmla="*/ 3 w 1740"/>
                <a:gd name="T53" fmla="*/ 1507 h 3173"/>
                <a:gd name="T54" fmla="*/ 8 w 1740"/>
                <a:gd name="T55" fmla="*/ 1404 h 3173"/>
                <a:gd name="T56" fmla="*/ 15 w 1740"/>
                <a:gd name="T57" fmla="*/ 1306 h 3173"/>
                <a:gd name="T58" fmla="*/ 24 w 1740"/>
                <a:gd name="T59" fmla="*/ 1211 h 3173"/>
                <a:gd name="T60" fmla="*/ 35 w 1740"/>
                <a:gd name="T61" fmla="*/ 1119 h 3173"/>
                <a:gd name="T62" fmla="*/ 48 w 1740"/>
                <a:gd name="T63" fmla="*/ 1030 h 3173"/>
                <a:gd name="T64" fmla="*/ 64 w 1740"/>
                <a:gd name="T65" fmla="*/ 945 h 3173"/>
                <a:gd name="T66" fmla="*/ 82 w 1740"/>
                <a:gd name="T67" fmla="*/ 864 h 3173"/>
                <a:gd name="T68" fmla="*/ 104 w 1740"/>
                <a:gd name="T69" fmla="*/ 786 h 3173"/>
                <a:gd name="T70" fmla="*/ 127 w 1740"/>
                <a:gd name="T71" fmla="*/ 711 h 3173"/>
                <a:gd name="T72" fmla="*/ 154 w 1740"/>
                <a:gd name="T73" fmla="*/ 640 h 3173"/>
                <a:gd name="T74" fmla="*/ 184 w 1740"/>
                <a:gd name="T75" fmla="*/ 572 h 3173"/>
                <a:gd name="T76" fmla="*/ 216 w 1740"/>
                <a:gd name="T77" fmla="*/ 509 h 3173"/>
                <a:gd name="T78" fmla="*/ 251 w 1740"/>
                <a:gd name="T79" fmla="*/ 448 h 3173"/>
                <a:gd name="T80" fmla="*/ 289 w 1740"/>
                <a:gd name="T81" fmla="*/ 391 h 3173"/>
                <a:gd name="T82" fmla="*/ 331 w 1740"/>
                <a:gd name="T83" fmla="*/ 339 h 3173"/>
                <a:gd name="T84" fmla="*/ 375 w 1740"/>
                <a:gd name="T85" fmla="*/ 289 h 3173"/>
                <a:gd name="T86" fmla="*/ 424 w 1740"/>
                <a:gd name="T87" fmla="*/ 244 h 3173"/>
                <a:gd name="T88" fmla="*/ 476 w 1740"/>
                <a:gd name="T89" fmla="*/ 202 h 3173"/>
                <a:gd name="T90" fmla="*/ 532 w 1740"/>
                <a:gd name="T91" fmla="*/ 164 h 3173"/>
                <a:gd name="T92" fmla="*/ 590 w 1740"/>
                <a:gd name="T93" fmla="*/ 130 h 3173"/>
                <a:gd name="T94" fmla="*/ 653 w 1740"/>
                <a:gd name="T95" fmla="*/ 100 h 3173"/>
                <a:gd name="T96" fmla="*/ 720 w 1740"/>
                <a:gd name="T97" fmla="*/ 74 h 3173"/>
                <a:gd name="T98" fmla="*/ 790 w 1740"/>
                <a:gd name="T99" fmla="*/ 51 h 3173"/>
                <a:gd name="T100" fmla="*/ 865 w 1740"/>
                <a:gd name="T101" fmla="*/ 33 h 3173"/>
                <a:gd name="T102" fmla="*/ 944 w 1740"/>
                <a:gd name="T103" fmla="*/ 18 h 3173"/>
                <a:gd name="T104" fmla="*/ 1027 w 1740"/>
                <a:gd name="T105" fmla="*/ 8 h 3173"/>
                <a:gd name="T106" fmla="*/ 1114 w 1740"/>
                <a:gd name="T107" fmla="*/ 2 h 3173"/>
                <a:gd name="T108" fmla="*/ 1206 w 1740"/>
                <a:gd name="T109" fmla="*/ 0 h 3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40" h="3173">
                  <a:moveTo>
                    <a:pt x="1206" y="0"/>
                  </a:moveTo>
                  <a:lnTo>
                    <a:pt x="1206" y="886"/>
                  </a:lnTo>
                  <a:lnTo>
                    <a:pt x="1141" y="886"/>
                  </a:lnTo>
                  <a:lnTo>
                    <a:pt x="1085" y="890"/>
                  </a:lnTo>
                  <a:lnTo>
                    <a:pt x="1036" y="894"/>
                  </a:lnTo>
                  <a:lnTo>
                    <a:pt x="992" y="901"/>
                  </a:lnTo>
                  <a:lnTo>
                    <a:pt x="954" y="911"/>
                  </a:lnTo>
                  <a:lnTo>
                    <a:pt x="922" y="924"/>
                  </a:lnTo>
                  <a:lnTo>
                    <a:pt x="894" y="941"/>
                  </a:lnTo>
                  <a:lnTo>
                    <a:pt x="873" y="961"/>
                  </a:lnTo>
                  <a:lnTo>
                    <a:pt x="853" y="985"/>
                  </a:lnTo>
                  <a:lnTo>
                    <a:pt x="838" y="1013"/>
                  </a:lnTo>
                  <a:lnTo>
                    <a:pt x="827" y="1047"/>
                  </a:lnTo>
                  <a:lnTo>
                    <a:pt x="819" y="1086"/>
                  </a:lnTo>
                  <a:lnTo>
                    <a:pt x="812" y="1130"/>
                  </a:lnTo>
                  <a:lnTo>
                    <a:pt x="807" y="1179"/>
                  </a:lnTo>
                  <a:lnTo>
                    <a:pt x="805" y="1234"/>
                  </a:lnTo>
                  <a:lnTo>
                    <a:pt x="804" y="1297"/>
                  </a:lnTo>
                  <a:lnTo>
                    <a:pt x="804" y="1366"/>
                  </a:lnTo>
                  <a:lnTo>
                    <a:pt x="804" y="1441"/>
                  </a:lnTo>
                  <a:lnTo>
                    <a:pt x="804" y="1719"/>
                  </a:lnTo>
                  <a:lnTo>
                    <a:pt x="1740" y="1719"/>
                  </a:lnTo>
                  <a:lnTo>
                    <a:pt x="1740" y="3173"/>
                  </a:lnTo>
                  <a:lnTo>
                    <a:pt x="0" y="3173"/>
                  </a:lnTo>
                  <a:lnTo>
                    <a:pt x="0" y="1719"/>
                  </a:lnTo>
                  <a:lnTo>
                    <a:pt x="1" y="1611"/>
                  </a:lnTo>
                  <a:lnTo>
                    <a:pt x="3" y="1507"/>
                  </a:lnTo>
                  <a:lnTo>
                    <a:pt x="8" y="1404"/>
                  </a:lnTo>
                  <a:lnTo>
                    <a:pt x="15" y="1306"/>
                  </a:lnTo>
                  <a:lnTo>
                    <a:pt x="24" y="1211"/>
                  </a:lnTo>
                  <a:lnTo>
                    <a:pt x="35" y="1119"/>
                  </a:lnTo>
                  <a:lnTo>
                    <a:pt x="48" y="1030"/>
                  </a:lnTo>
                  <a:lnTo>
                    <a:pt x="64" y="945"/>
                  </a:lnTo>
                  <a:lnTo>
                    <a:pt x="82" y="864"/>
                  </a:lnTo>
                  <a:lnTo>
                    <a:pt x="104" y="786"/>
                  </a:lnTo>
                  <a:lnTo>
                    <a:pt x="127" y="711"/>
                  </a:lnTo>
                  <a:lnTo>
                    <a:pt x="154" y="640"/>
                  </a:lnTo>
                  <a:lnTo>
                    <a:pt x="184" y="572"/>
                  </a:lnTo>
                  <a:lnTo>
                    <a:pt x="216" y="509"/>
                  </a:lnTo>
                  <a:lnTo>
                    <a:pt x="251" y="448"/>
                  </a:lnTo>
                  <a:lnTo>
                    <a:pt x="289" y="391"/>
                  </a:lnTo>
                  <a:lnTo>
                    <a:pt x="331" y="339"/>
                  </a:lnTo>
                  <a:lnTo>
                    <a:pt x="375" y="289"/>
                  </a:lnTo>
                  <a:lnTo>
                    <a:pt x="424" y="244"/>
                  </a:lnTo>
                  <a:lnTo>
                    <a:pt x="476" y="202"/>
                  </a:lnTo>
                  <a:lnTo>
                    <a:pt x="532" y="164"/>
                  </a:lnTo>
                  <a:lnTo>
                    <a:pt x="590" y="130"/>
                  </a:lnTo>
                  <a:lnTo>
                    <a:pt x="653" y="100"/>
                  </a:lnTo>
                  <a:lnTo>
                    <a:pt x="720" y="74"/>
                  </a:lnTo>
                  <a:lnTo>
                    <a:pt x="790" y="51"/>
                  </a:lnTo>
                  <a:lnTo>
                    <a:pt x="865" y="33"/>
                  </a:lnTo>
                  <a:lnTo>
                    <a:pt x="944" y="18"/>
                  </a:lnTo>
                  <a:lnTo>
                    <a:pt x="1027" y="8"/>
                  </a:lnTo>
                  <a:lnTo>
                    <a:pt x="1114" y="2"/>
                  </a:lnTo>
                  <a:lnTo>
                    <a:pt x="1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grpSp>
      <p:sp>
        <p:nvSpPr>
          <p:cNvPr id="13" name="TextBox 12">
            <a:extLst>
              <a:ext uri="{FF2B5EF4-FFF2-40B4-BE49-F238E27FC236}">
                <a16:creationId xmlns:a16="http://schemas.microsoft.com/office/drawing/2014/main" id="{6F95D57B-9FDC-4003-BCFD-F0FAE3CCA5D8}"/>
              </a:ext>
            </a:extLst>
          </p:cNvPr>
          <p:cNvSpPr txBox="1"/>
          <p:nvPr/>
        </p:nvSpPr>
        <p:spPr>
          <a:xfrm>
            <a:off x="1905000" y="1120422"/>
            <a:ext cx="7086600" cy="584775"/>
          </a:xfrm>
          <a:prstGeom prst="rect">
            <a:avLst/>
          </a:prstGeom>
          <a:noFill/>
        </p:spPr>
        <p:txBody>
          <a:bodyPr wrap="square" rtlCol="0">
            <a:spAutoFit/>
          </a:bodyPr>
          <a:lstStyle/>
          <a:p>
            <a:pPr marL="0" indent="0">
              <a:buNone/>
            </a:pPr>
            <a:r>
              <a:rPr lang="en-US" sz="3200" b="1" dirty="0">
                <a:solidFill>
                  <a:schemeClr val="bg1"/>
                </a:solidFill>
                <a:latin typeface="Verdana" panose="020B0604030504040204" pitchFamily="34" charset="0"/>
                <a:ea typeface="Verdana" panose="020B0604030504040204" pitchFamily="34" charset="0"/>
              </a:rPr>
              <a:t>Ransomware Guidance :</a:t>
            </a:r>
          </a:p>
        </p:txBody>
      </p:sp>
      <p:pic>
        <p:nvPicPr>
          <p:cNvPr id="14" name="Picture 13">
            <a:extLst>
              <a:ext uri="{FF2B5EF4-FFF2-40B4-BE49-F238E27FC236}">
                <a16:creationId xmlns:a16="http://schemas.microsoft.com/office/drawing/2014/main" id="{685C25B2-3DB5-4B25-A9D2-5C9EB6C848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04800"/>
            <a:ext cx="1752600" cy="520397"/>
          </a:xfrm>
          <a:prstGeom prst="rect">
            <a:avLst/>
          </a:prstGeom>
        </p:spPr>
      </p:pic>
      <p:pic>
        <p:nvPicPr>
          <p:cNvPr id="3" name="Picture 2">
            <a:extLst>
              <a:ext uri="{FF2B5EF4-FFF2-40B4-BE49-F238E27FC236}">
                <a16:creationId xmlns:a16="http://schemas.microsoft.com/office/drawing/2014/main" id="{43B819EE-306C-4411-B29F-FC58DCC72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952" y="2209800"/>
            <a:ext cx="3746500" cy="4000500"/>
          </a:xfrm>
          <a:prstGeom prst="rect">
            <a:avLst/>
          </a:prstGeom>
        </p:spPr>
      </p:pic>
      <p:pic>
        <p:nvPicPr>
          <p:cNvPr id="4" name="Picture 3">
            <a:extLst>
              <a:ext uri="{FF2B5EF4-FFF2-40B4-BE49-F238E27FC236}">
                <a16:creationId xmlns:a16="http://schemas.microsoft.com/office/drawing/2014/main" id="{95DA1CF6-FDF0-4622-B1CD-2B10CA3758C0}"/>
              </a:ext>
            </a:extLst>
          </p:cNvPr>
          <p:cNvPicPr>
            <a:picLocks noChangeAspect="1"/>
          </p:cNvPicPr>
          <p:nvPr/>
        </p:nvPicPr>
        <p:blipFill>
          <a:blip r:embed="rId5"/>
          <a:stretch>
            <a:fillRect/>
          </a:stretch>
        </p:blipFill>
        <p:spPr>
          <a:xfrm>
            <a:off x="8370448" y="2209800"/>
            <a:ext cx="3149600" cy="2362200"/>
          </a:xfrm>
          <a:prstGeom prst="rect">
            <a:avLst/>
          </a:prstGeom>
        </p:spPr>
      </p:pic>
    </p:spTree>
    <p:extLst>
      <p:ext uri="{BB962C8B-B14F-4D97-AF65-F5344CB8AC3E}">
        <p14:creationId xmlns:p14="http://schemas.microsoft.com/office/powerpoint/2010/main" val="364380701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9C49B574-CC55-47CB-ACEE-9817C0089A2B}"/>
              </a:ext>
            </a:extLst>
          </p:cNvPr>
          <p:cNvGrpSpPr/>
          <p:nvPr/>
        </p:nvGrpSpPr>
        <p:grpSpPr>
          <a:xfrm>
            <a:off x="4543794" y="2328498"/>
            <a:ext cx="3094734" cy="2956505"/>
            <a:chOff x="1519238" y="515938"/>
            <a:chExt cx="3905250" cy="3890962"/>
          </a:xfrm>
          <a:solidFill>
            <a:schemeClr val="bg1">
              <a:alpha val="29000"/>
            </a:schemeClr>
          </a:solidFill>
          <a:effectLst>
            <a:outerShdw blurRad="50800" dist="50800" dir="5400000" algn="ctr" rotWithShape="0">
              <a:srgbClr val="000000">
                <a:alpha val="16000"/>
              </a:srgbClr>
            </a:outerShdw>
          </a:effectLst>
        </p:grpSpPr>
        <p:sp>
          <p:nvSpPr>
            <p:cNvPr id="68" name="Freeform 215">
              <a:extLst>
                <a:ext uri="{FF2B5EF4-FFF2-40B4-BE49-F238E27FC236}">
                  <a16:creationId xmlns:a16="http://schemas.microsoft.com/office/drawing/2014/main" id="{7866583A-D2F8-4C70-9811-4EACB340B488}"/>
                </a:ext>
              </a:extLst>
            </p:cNvPr>
            <p:cNvSpPr>
              <a:spLocks noEditPoints="1"/>
            </p:cNvSpPr>
            <p:nvPr/>
          </p:nvSpPr>
          <p:spPr bwMode="auto">
            <a:xfrm>
              <a:off x="2185988" y="2254250"/>
              <a:ext cx="471488" cy="274637"/>
            </a:xfrm>
            <a:custGeom>
              <a:avLst/>
              <a:gdLst>
                <a:gd name="T0" fmla="*/ 24 w 595"/>
                <a:gd name="T1" fmla="*/ 24 h 347"/>
                <a:gd name="T2" fmla="*/ 24 w 595"/>
                <a:gd name="T3" fmla="*/ 324 h 347"/>
                <a:gd name="T4" fmla="*/ 571 w 595"/>
                <a:gd name="T5" fmla="*/ 324 h 347"/>
                <a:gd name="T6" fmla="*/ 571 w 595"/>
                <a:gd name="T7" fmla="*/ 24 h 347"/>
                <a:gd name="T8" fmla="*/ 24 w 595"/>
                <a:gd name="T9" fmla="*/ 24 h 347"/>
                <a:gd name="T10" fmla="*/ 0 w 595"/>
                <a:gd name="T11" fmla="*/ 0 h 347"/>
                <a:gd name="T12" fmla="*/ 595 w 595"/>
                <a:gd name="T13" fmla="*/ 0 h 347"/>
                <a:gd name="T14" fmla="*/ 595 w 595"/>
                <a:gd name="T15" fmla="*/ 347 h 347"/>
                <a:gd name="T16" fmla="*/ 0 w 595"/>
                <a:gd name="T17" fmla="*/ 347 h 347"/>
                <a:gd name="T18" fmla="*/ 0 w 595"/>
                <a:gd name="T19"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5" h="347">
                  <a:moveTo>
                    <a:pt x="24" y="24"/>
                  </a:moveTo>
                  <a:lnTo>
                    <a:pt x="24" y="324"/>
                  </a:lnTo>
                  <a:lnTo>
                    <a:pt x="571" y="324"/>
                  </a:lnTo>
                  <a:lnTo>
                    <a:pt x="571" y="24"/>
                  </a:lnTo>
                  <a:lnTo>
                    <a:pt x="24" y="24"/>
                  </a:lnTo>
                  <a:close/>
                  <a:moveTo>
                    <a:pt x="0" y="0"/>
                  </a:moveTo>
                  <a:lnTo>
                    <a:pt x="595" y="0"/>
                  </a:lnTo>
                  <a:lnTo>
                    <a:pt x="595" y="347"/>
                  </a:lnTo>
                  <a:lnTo>
                    <a:pt x="0" y="34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69" name="Freeform 216">
              <a:extLst>
                <a:ext uri="{FF2B5EF4-FFF2-40B4-BE49-F238E27FC236}">
                  <a16:creationId xmlns:a16="http://schemas.microsoft.com/office/drawing/2014/main" id="{E5778ED7-7027-4AC1-89A9-511656FF6BBD}"/>
                </a:ext>
              </a:extLst>
            </p:cNvPr>
            <p:cNvSpPr>
              <a:spLocks noEditPoints="1"/>
            </p:cNvSpPr>
            <p:nvPr/>
          </p:nvSpPr>
          <p:spPr bwMode="auto">
            <a:xfrm>
              <a:off x="2659063" y="2341563"/>
              <a:ext cx="50800" cy="101600"/>
            </a:xfrm>
            <a:custGeom>
              <a:avLst/>
              <a:gdLst>
                <a:gd name="T0" fmla="*/ 31 w 64"/>
                <a:gd name="T1" fmla="*/ 23 h 128"/>
                <a:gd name="T2" fmla="*/ 28 w 64"/>
                <a:gd name="T3" fmla="*/ 24 h 128"/>
                <a:gd name="T4" fmla="*/ 25 w 64"/>
                <a:gd name="T5" fmla="*/ 26 h 128"/>
                <a:gd name="T6" fmla="*/ 24 w 64"/>
                <a:gd name="T7" fmla="*/ 29 h 128"/>
                <a:gd name="T8" fmla="*/ 22 w 64"/>
                <a:gd name="T9" fmla="*/ 32 h 128"/>
                <a:gd name="T10" fmla="*/ 22 w 64"/>
                <a:gd name="T11" fmla="*/ 96 h 128"/>
                <a:gd name="T12" fmla="*/ 24 w 64"/>
                <a:gd name="T13" fmla="*/ 99 h 128"/>
                <a:gd name="T14" fmla="*/ 25 w 64"/>
                <a:gd name="T15" fmla="*/ 102 h 128"/>
                <a:gd name="T16" fmla="*/ 28 w 64"/>
                <a:gd name="T17" fmla="*/ 104 h 128"/>
                <a:gd name="T18" fmla="*/ 31 w 64"/>
                <a:gd name="T19" fmla="*/ 104 h 128"/>
                <a:gd name="T20" fmla="*/ 36 w 64"/>
                <a:gd name="T21" fmla="*/ 104 h 128"/>
                <a:gd name="T22" fmla="*/ 39 w 64"/>
                <a:gd name="T23" fmla="*/ 102 h 128"/>
                <a:gd name="T24" fmla="*/ 40 w 64"/>
                <a:gd name="T25" fmla="*/ 99 h 128"/>
                <a:gd name="T26" fmla="*/ 42 w 64"/>
                <a:gd name="T27" fmla="*/ 96 h 128"/>
                <a:gd name="T28" fmla="*/ 42 w 64"/>
                <a:gd name="T29" fmla="*/ 32 h 128"/>
                <a:gd name="T30" fmla="*/ 40 w 64"/>
                <a:gd name="T31" fmla="*/ 29 h 128"/>
                <a:gd name="T32" fmla="*/ 39 w 64"/>
                <a:gd name="T33" fmla="*/ 26 h 128"/>
                <a:gd name="T34" fmla="*/ 36 w 64"/>
                <a:gd name="T35" fmla="*/ 24 h 128"/>
                <a:gd name="T36" fmla="*/ 31 w 64"/>
                <a:gd name="T37" fmla="*/ 23 h 128"/>
                <a:gd name="T38" fmla="*/ 31 w 64"/>
                <a:gd name="T39" fmla="*/ 0 h 128"/>
                <a:gd name="T40" fmla="*/ 48 w 64"/>
                <a:gd name="T41" fmla="*/ 5 h 128"/>
                <a:gd name="T42" fmla="*/ 60 w 64"/>
                <a:gd name="T43" fmla="*/ 15 h 128"/>
                <a:gd name="T44" fmla="*/ 64 w 64"/>
                <a:gd name="T45" fmla="*/ 32 h 128"/>
                <a:gd name="T46" fmla="*/ 64 w 64"/>
                <a:gd name="T47" fmla="*/ 96 h 128"/>
                <a:gd name="T48" fmla="*/ 60 w 64"/>
                <a:gd name="T49" fmla="*/ 113 h 128"/>
                <a:gd name="T50" fmla="*/ 48 w 64"/>
                <a:gd name="T51" fmla="*/ 123 h 128"/>
                <a:gd name="T52" fmla="*/ 31 w 64"/>
                <a:gd name="T53" fmla="*/ 128 h 128"/>
                <a:gd name="T54" fmla="*/ 31 w 64"/>
                <a:gd name="T55" fmla="*/ 128 h 128"/>
                <a:gd name="T56" fmla="*/ 25 w 64"/>
                <a:gd name="T57" fmla="*/ 126 h 128"/>
                <a:gd name="T58" fmla="*/ 20 w 64"/>
                <a:gd name="T59" fmla="*/ 125 h 128"/>
                <a:gd name="T60" fmla="*/ 14 w 64"/>
                <a:gd name="T61" fmla="*/ 122 h 128"/>
                <a:gd name="T62" fmla="*/ 9 w 64"/>
                <a:gd name="T63" fmla="*/ 117 h 128"/>
                <a:gd name="T64" fmla="*/ 5 w 64"/>
                <a:gd name="T65" fmla="*/ 111 h 128"/>
                <a:gd name="T66" fmla="*/ 2 w 64"/>
                <a:gd name="T67" fmla="*/ 104 h 128"/>
                <a:gd name="T68" fmla="*/ 0 w 64"/>
                <a:gd name="T69" fmla="*/ 96 h 128"/>
                <a:gd name="T70" fmla="*/ 0 w 64"/>
                <a:gd name="T71" fmla="*/ 32 h 128"/>
                <a:gd name="T72" fmla="*/ 5 w 64"/>
                <a:gd name="T73" fmla="*/ 15 h 128"/>
                <a:gd name="T74" fmla="*/ 17 w 64"/>
                <a:gd name="T75" fmla="*/ 5 h 128"/>
                <a:gd name="T76" fmla="*/ 31 w 64"/>
                <a:gd name="T7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 h="128">
                  <a:moveTo>
                    <a:pt x="31" y="23"/>
                  </a:moveTo>
                  <a:lnTo>
                    <a:pt x="28" y="24"/>
                  </a:lnTo>
                  <a:lnTo>
                    <a:pt x="25" y="26"/>
                  </a:lnTo>
                  <a:lnTo>
                    <a:pt x="24" y="29"/>
                  </a:lnTo>
                  <a:lnTo>
                    <a:pt x="22" y="32"/>
                  </a:lnTo>
                  <a:lnTo>
                    <a:pt x="22" y="96"/>
                  </a:lnTo>
                  <a:lnTo>
                    <a:pt x="24" y="99"/>
                  </a:lnTo>
                  <a:lnTo>
                    <a:pt x="25" y="102"/>
                  </a:lnTo>
                  <a:lnTo>
                    <a:pt x="28" y="104"/>
                  </a:lnTo>
                  <a:lnTo>
                    <a:pt x="31" y="104"/>
                  </a:lnTo>
                  <a:lnTo>
                    <a:pt x="36" y="104"/>
                  </a:lnTo>
                  <a:lnTo>
                    <a:pt x="39" y="102"/>
                  </a:lnTo>
                  <a:lnTo>
                    <a:pt x="40" y="99"/>
                  </a:lnTo>
                  <a:lnTo>
                    <a:pt x="42" y="96"/>
                  </a:lnTo>
                  <a:lnTo>
                    <a:pt x="42" y="32"/>
                  </a:lnTo>
                  <a:lnTo>
                    <a:pt x="40" y="29"/>
                  </a:lnTo>
                  <a:lnTo>
                    <a:pt x="39" y="26"/>
                  </a:lnTo>
                  <a:lnTo>
                    <a:pt x="36" y="24"/>
                  </a:lnTo>
                  <a:lnTo>
                    <a:pt x="31" y="23"/>
                  </a:lnTo>
                  <a:close/>
                  <a:moveTo>
                    <a:pt x="31" y="0"/>
                  </a:moveTo>
                  <a:lnTo>
                    <a:pt x="48" y="5"/>
                  </a:lnTo>
                  <a:lnTo>
                    <a:pt x="60" y="15"/>
                  </a:lnTo>
                  <a:lnTo>
                    <a:pt x="64" y="32"/>
                  </a:lnTo>
                  <a:lnTo>
                    <a:pt x="64" y="96"/>
                  </a:lnTo>
                  <a:lnTo>
                    <a:pt x="60" y="113"/>
                  </a:lnTo>
                  <a:lnTo>
                    <a:pt x="48" y="123"/>
                  </a:lnTo>
                  <a:lnTo>
                    <a:pt x="31" y="128"/>
                  </a:lnTo>
                  <a:lnTo>
                    <a:pt x="31" y="128"/>
                  </a:lnTo>
                  <a:lnTo>
                    <a:pt x="25" y="126"/>
                  </a:lnTo>
                  <a:lnTo>
                    <a:pt x="20" y="125"/>
                  </a:lnTo>
                  <a:lnTo>
                    <a:pt x="14" y="122"/>
                  </a:lnTo>
                  <a:lnTo>
                    <a:pt x="9" y="117"/>
                  </a:lnTo>
                  <a:lnTo>
                    <a:pt x="5" y="111"/>
                  </a:lnTo>
                  <a:lnTo>
                    <a:pt x="2" y="104"/>
                  </a:lnTo>
                  <a:lnTo>
                    <a:pt x="0" y="96"/>
                  </a:lnTo>
                  <a:lnTo>
                    <a:pt x="0" y="32"/>
                  </a:lnTo>
                  <a:lnTo>
                    <a:pt x="5" y="15"/>
                  </a:lnTo>
                  <a:lnTo>
                    <a:pt x="17" y="5"/>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70" name="Freeform 217">
              <a:extLst>
                <a:ext uri="{FF2B5EF4-FFF2-40B4-BE49-F238E27FC236}">
                  <a16:creationId xmlns:a16="http://schemas.microsoft.com/office/drawing/2014/main" id="{A079B451-7987-44C7-9438-DC61C32FD918}"/>
                </a:ext>
              </a:extLst>
            </p:cNvPr>
            <p:cNvSpPr>
              <a:spLocks noEditPoints="1"/>
            </p:cNvSpPr>
            <p:nvPr/>
          </p:nvSpPr>
          <p:spPr bwMode="auto">
            <a:xfrm>
              <a:off x="2130426" y="2235200"/>
              <a:ext cx="603250" cy="312737"/>
            </a:xfrm>
            <a:custGeom>
              <a:avLst/>
              <a:gdLst>
                <a:gd name="T0" fmla="*/ 33 w 760"/>
                <a:gd name="T1" fmla="*/ 22 h 395"/>
                <a:gd name="T2" fmla="*/ 30 w 760"/>
                <a:gd name="T3" fmla="*/ 24 h 395"/>
                <a:gd name="T4" fmla="*/ 25 w 760"/>
                <a:gd name="T5" fmla="*/ 25 h 395"/>
                <a:gd name="T6" fmla="*/ 24 w 760"/>
                <a:gd name="T7" fmla="*/ 28 h 395"/>
                <a:gd name="T8" fmla="*/ 22 w 760"/>
                <a:gd name="T9" fmla="*/ 33 h 395"/>
                <a:gd name="T10" fmla="*/ 22 w 760"/>
                <a:gd name="T11" fmla="*/ 362 h 395"/>
                <a:gd name="T12" fmla="*/ 24 w 760"/>
                <a:gd name="T13" fmla="*/ 366 h 395"/>
                <a:gd name="T14" fmla="*/ 25 w 760"/>
                <a:gd name="T15" fmla="*/ 369 h 395"/>
                <a:gd name="T16" fmla="*/ 30 w 760"/>
                <a:gd name="T17" fmla="*/ 371 h 395"/>
                <a:gd name="T18" fmla="*/ 33 w 760"/>
                <a:gd name="T19" fmla="*/ 371 h 395"/>
                <a:gd name="T20" fmla="*/ 726 w 760"/>
                <a:gd name="T21" fmla="*/ 372 h 395"/>
                <a:gd name="T22" fmla="*/ 730 w 760"/>
                <a:gd name="T23" fmla="*/ 371 h 395"/>
                <a:gd name="T24" fmla="*/ 733 w 760"/>
                <a:gd name="T25" fmla="*/ 369 h 395"/>
                <a:gd name="T26" fmla="*/ 736 w 760"/>
                <a:gd name="T27" fmla="*/ 366 h 395"/>
                <a:gd name="T28" fmla="*/ 736 w 760"/>
                <a:gd name="T29" fmla="*/ 363 h 395"/>
                <a:gd name="T30" fmla="*/ 736 w 760"/>
                <a:gd name="T31" fmla="*/ 33 h 395"/>
                <a:gd name="T32" fmla="*/ 736 w 760"/>
                <a:gd name="T33" fmla="*/ 30 h 395"/>
                <a:gd name="T34" fmla="*/ 735 w 760"/>
                <a:gd name="T35" fmla="*/ 28 h 395"/>
                <a:gd name="T36" fmla="*/ 735 w 760"/>
                <a:gd name="T37" fmla="*/ 27 h 395"/>
                <a:gd name="T38" fmla="*/ 730 w 760"/>
                <a:gd name="T39" fmla="*/ 24 h 395"/>
                <a:gd name="T40" fmla="*/ 726 w 760"/>
                <a:gd name="T41" fmla="*/ 24 h 395"/>
                <a:gd name="T42" fmla="*/ 33 w 760"/>
                <a:gd name="T43" fmla="*/ 22 h 395"/>
                <a:gd name="T44" fmla="*/ 33 w 760"/>
                <a:gd name="T45" fmla="*/ 0 h 395"/>
                <a:gd name="T46" fmla="*/ 726 w 760"/>
                <a:gd name="T47" fmla="*/ 0 h 395"/>
                <a:gd name="T48" fmla="*/ 733 w 760"/>
                <a:gd name="T49" fmla="*/ 1 h 395"/>
                <a:gd name="T50" fmla="*/ 739 w 760"/>
                <a:gd name="T51" fmla="*/ 3 h 395"/>
                <a:gd name="T52" fmla="*/ 745 w 760"/>
                <a:gd name="T53" fmla="*/ 6 h 395"/>
                <a:gd name="T54" fmla="*/ 750 w 760"/>
                <a:gd name="T55" fmla="*/ 9 h 395"/>
                <a:gd name="T56" fmla="*/ 754 w 760"/>
                <a:gd name="T57" fmla="*/ 15 h 395"/>
                <a:gd name="T58" fmla="*/ 757 w 760"/>
                <a:gd name="T59" fmla="*/ 19 h 395"/>
                <a:gd name="T60" fmla="*/ 759 w 760"/>
                <a:gd name="T61" fmla="*/ 25 h 395"/>
                <a:gd name="T62" fmla="*/ 760 w 760"/>
                <a:gd name="T63" fmla="*/ 33 h 395"/>
                <a:gd name="T64" fmla="*/ 760 w 760"/>
                <a:gd name="T65" fmla="*/ 363 h 395"/>
                <a:gd name="T66" fmla="*/ 757 w 760"/>
                <a:gd name="T67" fmla="*/ 375 h 395"/>
                <a:gd name="T68" fmla="*/ 750 w 760"/>
                <a:gd name="T69" fmla="*/ 386 h 395"/>
                <a:gd name="T70" fmla="*/ 739 w 760"/>
                <a:gd name="T71" fmla="*/ 392 h 395"/>
                <a:gd name="T72" fmla="*/ 726 w 760"/>
                <a:gd name="T73" fmla="*/ 395 h 395"/>
                <a:gd name="T74" fmla="*/ 33 w 760"/>
                <a:gd name="T75" fmla="*/ 395 h 395"/>
                <a:gd name="T76" fmla="*/ 21 w 760"/>
                <a:gd name="T77" fmla="*/ 392 h 395"/>
                <a:gd name="T78" fmla="*/ 9 w 760"/>
                <a:gd name="T79" fmla="*/ 386 h 395"/>
                <a:gd name="T80" fmla="*/ 3 w 760"/>
                <a:gd name="T81" fmla="*/ 375 h 395"/>
                <a:gd name="T82" fmla="*/ 0 w 760"/>
                <a:gd name="T83" fmla="*/ 362 h 395"/>
                <a:gd name="T84" fmla="*/ 0 w 760"/>
                <a:gd name="T85" fmla="*/ 33 h 395"/>
                <a:gd name="T86" fmla="*/ 3 w 760"/>
                <a:gd name="T87" fmla="*/ 19 h 395"/>
                <a:gd name="T88" fmla="*/ 11 w 760"/>
                <a:gd name="T89" fmla="*/ 9 h 395"/>
                <a:gd name="T90" fmla="*/ 21 w 760"/>
                <a:gd name="T91" fmla="*/ 3 h 395"/>
                <a:gd name="T92" fmla="*/ 33 w 760"/>
                <a:gd name="T9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0" h="395">
                  <a:moveTo>
                    <a:pt x="33" y="22"/>
                  </a:moveTo>
                  <a:lnTo>
                    <a:pt x="30" y="24"/>
                  </a:lnTo>
                  <a:lnTo>
                    <a:pt x="25" y="25"/>
                  </a:lnTo>
                  <a:lnTo>
                    <a:pt x="24" y="28"/>
                  </a:lnTo>
                  <a:lnTo>
                    <a:pt x="22" y="33"/>
                  </a:lnTo>
                  <a:lnTo>
                    <a:pt x="22" y="362"/>
                  </a:lnTo>
                  <a:lnTo>
                    <a:pt x="24" y="366"/>
                  </a:lnTo>
                  <a:lnTo>
                    <a:pt x="25" y="369"/>
                  </a:lnTo>
                  <a:lnTo>
                    <a:pt x="30" y="371"/>
                  </a:lnTo>
                  <a:lnTo>
                    <a:pt x="33" y="371"/>
                  </a:lnTo>
                  <a:lnTo>
                    <a:pt x="726" y="372"/>
                  </a:lnTo>
                  <a:lnTo>
                    <a:pt x="730" y="371"/>
                  </a:lnTo>
                  <a:lnTo>
                    <a:pt x="733" y="369"/>
                  </a:lnTo>
                  <a:lnTo>
                    <a:pt x="736" y="366"/>
                  </a:lnTo>
                  <a:lnTo>
                    <a:pt x="736" y="363"/>
                  </a:lnTo>
                  <a:lnTo>
                    <a:pt x="736" y="33"/>
                  </a:lnTo>
                  <a:lnTo>
                    <a:pt x="736" y="30"/>
                  </a:lnTo>
                  <a:lnTo>
                    <a:pt x="735" y="28"/>
                  </a:lnTo>
                  <a:lnTo>
                    <a:pt x="735" y="27"/>
                  </a:lnTo>
                  <a:lnTo>
                    <a:pt x="730" y="24"/>
                  </a:lnTo>
                  <a:lnTo>
                    <a:pt x="726" y="24"/>
                  </a:lnTo>
                  <a:lnTo>
                    <a:pt x="33" y="22"/>
                  </a:lnTo>
                  <a:close/>
                  <a:moveTo>
                    <a:pt x="33" y="0"/>
                  </a:moveTo>
                  <a:lnTo>
                    <a:pt x="726" y="0"/>
                  </a:lnTo>
                  <a:lnTo>
                    <a:pt x="733" y="1"/>
                  </a:lnTo>
                  <a:lnTo>
                    <a:pt x="739" y="3"/>
                  </a:lnTo>
                  <a:lnTo>
                    <a:pt x="745" y="6"/>
                  </a:lnTo>
                  <a:lnTo>
                    <a:pt x="750" y="9"/>
                  </a:lnTo>
                  <a:lnTo>
                    <a:pt x="754" y="15"/>
                  </a:lnTo>
                  <a:lnTo>
                    <a:pt x="757" y="19"/>
                  </a:lnTo>
                  <a:lnTo>
                    <a:pt x="759" y="25"/>
                  </a:lnTo>
                  <a:lnTo>
                    <a:pt x="760" y="33"/>
                  </a:lnTo>
                  <a:lnTo>
                    <a:pt x="760" y="363"/>
                  </a:lnTo>
                  <a:lnTo>
                    <a:pt x="757" y="375"/>
                  </a:lnTo>
                  <a:lnTo>
                    <a:pt x="750" y="386"/>
                  </a:lnTo>
                  <a:lnTo>
                    <a:pt x="739" y="392"/>
                  </a:lnTo>
                  <a:lnTo>
                    <a:pt x="726" y="395"/>
                  </a:lnTo>
                  <a:lnTo>
                    <a:pt x="33" y="395"/>
                  </a:lnTo>
                  <a:lnTo>
                    <a:pt x="21" y="392"/>
                  </a:lnTo>
                  <a:lnTo>
                    <a:pt x="9" y="386"/>
                  </a:lnTo>
                  <a:lnTo>
                    <a:pt x="3" y="375"/>
                  </a:lnTo>
                  <a:lnTo>
                    <a:pt x="0" y="362"/>
                  </a:lnTo>
                  <a:lnTo>
                    <a:pt x="0" y="33"/>
                  </a:lnTo>
                  <a:lnTo>
                    <a:pt x="3" y="19"/>
                  </a:lnTo>
                  <a:lnTo>
                    <a:pt x="11" y="9"/>
                  </a:lnTo>
                  <a:lnTo>
                    <a:pt x="21" y="3"/>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71" name="Freeform 218">
              <a:extLst>
                <a:ext uri="{FF2B5EF4-FFF2-40B4-BE49-F238E27FC236}">
                  <a16:creationId xmlns:a16="http://schemas.microsoft.com/office/drawing/2014/main" id="{49AF1E4A-4EA9-4813-BD32-7FB71B0C936B}"/>
                </a:ext>
              </a:extLst>
            </p:cNvPr>
            <p:cNvSpPr>
              <a:spLocks/>
            </p:cNvSpPr>
            <p:nvPr/>
          </p:nvSpPr>
          <p:spPr bwMode="auto">
            <a:xfrm>
              <a:off x="2209801" y="2530475"/>
              <a:ext cx="112713" cy="28575"/>
            </a:xfrm>
            <a:custGeom>
              <a:avLst/>
              <a:gdLst>
                <a:gd name="T0" fmla="*/ 18 w 141"/>
                <a:gd name="T1" fmla="*/ 0 h 36"/>
                <a:gd name="T2" fmla="*/ 124 w 141"/>
                <a:gd name="T3" fmla="*/ 0 h 36"/>
                <a:gd name="T4" fmla="*/ 128 w 141"/>
                <a:gd name="T5" fmla="*/ 2 h 36"/>
                <a:gd name="T6" fmla="*/ 134 w 141"/>
                <a:gd name="T7" fmla="*/ 3 h 36"/>
                <a:gd name="T8" fmla="*/ 137 w 141"/>
                <a:gd name="T9" fmla="*/ 8 h 36"/>
                <a:gd name="T10" fmla="*/ 140 w 141"/>
                <a:gd name="T11" fmla="*/ 12 h 36"/>
                <a:gd name="T12" fmla="*/ 141 w 141"/>
                <a:gd name="T13" fmla="*/ 18 h 36"/>
                <a:gd name="T14" fmla="*/ 140 w 141"/>
                <a:gd name="T15" fmla="*/ 24 h 36"/>
                <a:gd name="T16" fmla="*/ 137 w 141"/>
                <a:gd name="T17" fmla="*/ 29 h 36"/>
                <a:gd name="T18" fmla="*/ 134 w 141"/>
                <a:gd name="T19" fmla="*/ 32 h 36"/>
                <a:gd name="T20" fmla="*/ 128 w 141"/>
                <a:gd name="T21" fmla="*/ 35 h 36"/>
                <a:gd name="T22" fmla="*/ 124 w 141"/>
                <a:gd name="T23" fmla="*/ 36 h 36"/>
                <a:gd name="T24" fmla="*/ 18 w 141"/>
                <a:gd name="T25" fmla="*/ 36 h 36"/>
                <a:gd name="T26" fmla="*/ 12 w 141"/>
                <a:gd name="T27" fmla="*/ 35 h 36"/>
                <a:gd name="T28" fmla="*/ 7 w 141"/>
                <a:gd name="T29" fmla="*/ 32 h 36"/>
                <a:gd name="T30" fmla="*/ 3 w 141"/>
                <a:gd name="T31" fmla="*/ 29 h 36"/>
                <a:gd name="T32" fmla="*/ 0 w 141"/>
                <a:gd name="T33" fmla="*/ 24 h 36"/>
                <a:gd name="T34" fmla="*/ 0 w 141"/>
                <a:gd name="T35" fmla="*/ 18 h 36"/>
                <a:gd name="T36" fmla="*/ 1 w 141"/>
                <a:gd name="T37" fmla="*/ 12 h 36"/>
                <a:gd name="T38" fmla="*/ 3 w 141"/>
                <a:gd name="T39" fmla="*/ 8 h 36"/>
                <a:gd name="T40" fmla="*/ 7 w 141"/>
                <a:gd name="T41" fmla="*/ 3 h 36"/>
                <a:gd name="T42" fmla="*/ 12 w 141"/>
                <a:gd name="T43" fmla="*/ 0 h 36"/>
                <a:gd name="T44" fmla="*/ 18 w 141"/>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1" h="36">
                  <a:moveTo>
                    <a:pt x="18" y="0"/>
                  </a:moveTo>
                  <a:lnTo>
                    <a:pt x="124" y="0"/>
                  </a:lnTo>
                  <a:lnTo>
                    <a:pt x="128" y="2"/>
                  </a:lnTo>
                  <a:lnTo>
                    <a:pt x="134" y="3"/>
                  </a:lnTo>
                  <a:lnTo>
                    <a:pt x="137" y="8"/>
                  </a:lnTo>
                  <a:lnTo>
                    <a:pt x="140" y="12"/>
                  </a:lnTo>
                  <a:lnTo>
                    <a:pt x="141" y="18"/>
                  </a:lnTo>
                  <a:lnTo>
                    <a:pt x="140" y="24"/>
                  </a:lnTo>
                  <a:lnTo>
                    <a:pt x="137" y="29"/>
                  </a:lnTo>
                  <a:lnTo>
                    <a:pt x="134" y="32"/>
                  </a:lnTo>
                  <a:lnTo>
                    <a:pt x="128" y="35"/>
                  </a:lnTo>
                  <a:lnTo>
                    <a:pt x="124" y="36"/>
                  </a:lnTo>
                  <a:lnTo>
                    <a:pt x="18" y="36"/>
                  </a:lnTo>
                  <a:lnTo>
                    <a:pt x="12" y="35"/>
                  </a:lnTo>
                  <a:lnTo>
                    <a:pt x="7" y="32"/>
                  </a:lnTo>
                  <a:lnTo>
                    <a:pt x="3" y="29"/>
                  </a:lnTo>
                  <a:lnTo>
                    <a:pt x="0" y="24"/>
                  </a:lnTo>
                  <a:lnTo>
                    <a:pt x="0" y="18"/>
                  </a:lnTo>
                  <a:lnTo>
                    <a:pt x="1" y="12"/>
                  </a:lnTo>
                  <a:lnTo>
                    <a:pt x="3" y="8"/>
                  </a:lnTo>
                  <a:lnTo>
                    <a:pt x="7" y="3"/>
                  </a:lnTo>
                  <a:lnTo>
                    <a:pt x="12"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72" name="Freeform 219">
              <a:extLst>
                <a:ext uri="{FF2B5EF4-FFF2-40B4-BE49-F238E27FC236}">
                  <a16:creationId xmlns:a16="http://schemas.microsoft.com/office/drawing/2014/main" id="{78E68FEA-0711-4DDE-9059-7DE7F8BEF98E}"/>
                </a:ext>
              </a:extLst>
            </p:cNvPr>
            <p:cNvSpPr>
              <a:spLocks/>
            </p:cNvSpPr>
            <p:nvPr/>
          </p:nvSpPr>
          <p:spPr bwMode="auto">
            <a:xfrm>
              <a:off x="2247901" y="2225675"/>
              <a:ext cx="63500" cy="28575"/>
            </a:xfrm>
            <a:custGeom>
              <a:avLst/>
              <a:gdLst>
                <a:gd name="T0" fmla="*/ 18 w 80"/>
                <a:gd name="T1" fmla="*/ 0 h 36"/>
                <a:gd name="T2" fmla="*/ 62 w 80"/>
                <a:gd name="T3" fmla="*/ 0 h 36"/>
                <a:gd name="T4" fmla="*/ 68 w 80"/>
                <a:gd name="T5" fmla="*/ 0 h 36"/>
                <a:gd name="T6" fmla="*/ 72 w 80"/>
                <a:gd name="T7" fmla="*/ 3 h 36"/>
                <a:gd name="T8" fmla="*/ 77 w 80"/>
                <a:gd name="T9" fmla="*/ 7 h 36"/>
                <a:gd name="T10" fmla="*/ 78 w 80"/>
                <a:gd name="T11" fmla="*/ 12 h 36"/>
                <a:gd name="T12" fmla="*/ 80 w 80"/>
                <a:gd name="T13" fmla="*/ 18 h 36"/>
                <a:gd name="T14" fmla="*/ 78 w 80"/>
                <a:gd name="T15" fmla="*/ 22 h 36"/>
                <a:gd name="T16" fmla="*/ 77 w 80"/>
                <a:gd name="T17" fmla="*/ 28 h 36"/>
                <a:gd name="T18" fmla="*/ 72 w 80"/>
                <a:gd name="T19" fmla="*/ 31 h 36"/>
                <a:gd name="T20" fmla="*/ 68 w 80"/>
                <a:gd name="T21" fmla="*/ 34 h 36"/>
                <a:gd name="T22" fmla="*/ 62 w 80"/>
                <a:gd name="T23" fmla="*/ 36 h 36"/>
                <a:gd name="T24" fmla="*/ 18 w 80"/>
                <a:gd name="T25" fmla="*/ 36 h 36"/>
                <a:gd name="T26" fmla="*/ 14 w 80"/>
                <a:gd name="T27" fmla="*/ 34 h 36"/>
                <a:gd name="T28" fmla="*/ 9 w 80"/>
                <a:gd name="T29" fmla="*/ 33 h 36"/>
                <a:gd name="T30" fmla="*/ 5 w 80"/>
                <a:gd name="T31" fmla="*/ 30 h 36"/>
                <a:gd name="T32" fmla="*/ 3 w 80"/>
                <a:gd name="T33" fmla="*/ 25 h 36"/>
                <a:gd name="T34" fmla="*/ 0 w 80"/>
                <a:gd name="T35" fmla="*/ 22 h 36"/>
                <a:gd name="T36" fmla="*/ 0 w 80"/>
                <a:gd name="T37" fmla="*/ 18 h 36"/>
                <a:gd name="T38" fmla="*/ 2 w 80"/>
                <a:gd name="T39" fmla="*/ 12 h 36"/>
                <a:gd name="T40" fmla="*/ 3 w 80"/>
                <a:gd name="T41" fmla="*/ 7 h 36"/>
                <a:gd name="T42" fmla="*/ 8 w 80"/>
                <a:gd name="T43" fmla="*/ 3 h 36"/>
                <a:gd name="T44" fmla="*/ 12 w 80"/>
                <a:gd name="T45" fmla="*/ 0 h 36"/>
                <a:gd name="T46" fmla="*/ 18 w 8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36">
                  <a:moveTo>
                    <a:pt x="18" y="0"/>
                  </a:moveTo>
                  <a:lnTo>
                    <a:pt x="62" y="0"/>
                  </a:lnTo>
                  <a:lnTo>
                    <a:pt x="68" y="0"/>
                  </a:lnTo>
                  <a:lnTo>
                    <a:pt x="72" y="3"/>
                  </a:lnTo>
                  <a:lnTo>
                    <a:pt x="77" y="7"/>
                  </a:lnTo>
                  <a:lnTo>
                    <a:pt x="78" y="12"/>
                  </a:lnTo>
                  <a:lnTo>
                    <a:pt x="80" y="18"/>
                  </a:lnTo>
                  <a:lnTo>
                    <a:pt x="78" y="22"/>
                  </a:lnTo>
                  <a:lnTo>
                    <a:pt x="77" y="28"/>
                  </a:lnTo>
                  <a:lnTo>
                    <a:pt x="72" y="31"/>
                  </a:lnTo>
                  <a:lnTo>
                    <a:pt x="68" y="34"/>
                  </a:lnTo>
                  <a:lnTo>
                    <a:pt x="62" y="36"/>
                  </a:lnTo>
                  <a:lnTo>
                    <a:pt x="18" y="36"/>
                  </a:lnTo>
                  <a:lnTo>
                    <a:pt x="14" y="34"/>
                  </a:lnTo>
                  <a:lnTo>
                    <a:pt x="9" y="33"/>
                  </a:lnTo>
                  <a:lnTo>
                    <a:pt x="5" y="30"/>
                  </a:lnTo>
                  <a:lnTo>
                    <a:pt x="3" y="25"/>
                  </a:lnTo>
                  <a:lnTo>
                    <a:pt x="0" y="22"/>
                  </a:lnTo>
                  <a:lnTo>
                    <a:pt x="0" y="18"/>
                  </a:lnTo>
                  <a:lnTo>
                    <a:pt x="2" y="12"/>
                  </a:lnTo>
                  <a:lnTo>
                    <a:pt x="3" y="7"/>
                  </a:lnTo>
                  <a:lnTo>
                    <a:pt x="8" y="3"/>
                  </a:lnTo>
                  <a:lnTo>
                    <a:pt x="12"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73" name="Freeform 220">
              <a:extLst>
                <a:ext uri="{FF2B5EF4-FFF2-40B4-BE49-F238E27FC236}">
                  <a16:creationId xmlns:a16="http://schemas.microsoft.com/office/drawing/2014/main" id="{2EDA7E56-E3FB-4496-9544-93D620068BD1}"/>
                </a:ext>
              </a:extLst>
            </p:cNvPr>
            <p:cNvSpPr>
              <a:spLocks/>
            </p:cNvSpPr>
            <p:nvPr/>
          </p:nvSpPr>
          <p:spPr bwMode="auto">
            <a:xfrm>
              <a:off x="2149476" y="2341563"/>
              <a:ext cx="28575" cy="101600"/>
            </a:xfrm>
            <a:custGeom>
              <a:avLst/>
              <a:gdLst>
                <a:gd name="T0" fmla="*/ 18 w 36"/>
                <a:gd name="T1" fmla="*/ 0 h 128"/>
                <a:gd name="T2" fmla="*/ 24 w 36"/>
                <a:gd name="T3" fmla="*/ 0 h 128"/>
                <a:gd name="T4" fmla="*/ 29 w 36"/>
                <a:gd name="T5" fmla="*/ 3 h 128"/>
                <a:gd name="T6" fmla="*/ 32 w 36"/>
                <a:gd name="T7" fmla="*/ 6 h 128"/>
                <a:gd name="T8" fmla="*/ 35 w 36"/>
                <a:gd name="T9" fmla="*/ 12 h 128"/>
                <a:gd name="T10" fmla="*/ 36 w 36"/>
                <a:gd name="T11" fmla="*/ 17 h 128"/>
                <a:gd name="T12" fmla="*/ 36 w 36"/>
                <a:gd name="T13" fmla="*/ 110 h 128"/>
                <a:gd name="T14" fmla="*/ 35 w 36"/>
                <a:gd name="T15" fmla="*/ 116 h 128"/>
                <a:gd name="T16" fmla="*/ 32 w 36"/>
                <a:gd name="T17" fmla="*/ 120 h 128"/>
                <a:gd name="T18" fmla="*/ 29 w 36"/>
                <a:gd name="T19" fmla="*/ 123 h 128"/>
                <a:gd name="T20" fmla="*/ 24 w 36"/>
                <a:gd name="T21" fmla="*/ 126 h 128"/>
                <a:gd name="T22" fmla="*/ 18 w 36"/>
                <a:gd name="T23" fmla="*/ 128 h 128"/>
                <a:gd name="T24" fmla="*/ 12 w 36"/>
                <a:gd name="T25" fmla="*/ 126 h 128"/>
                <a:gd name="T26" fmla="*/ 8 w 36"/>
                <a:gd name="T27" fmla="*/ 123 h 128"/>
                <a:gd name="T28" fmla="*/ 3 w 36"/>
                <a:gd name="T29" fmla="*/ 120 h 128"/>
                <a:gd name="T30" fmla="*/ 2 w 36"/>
                <a:gd name="T31" fmla="*/ 116 h 128"/>
                <a:gd name="T32" fmla="*/ 0 w 36"/>
                <a:gd name="T33" fmla="*/ 110 h 128"/>
                <a:gd name="T34" fmla="*/ 0 w 36"/>
                <a:gd name="T35" fmla="*/ 17 h 128"/>
                <a:gd name="T36" fmla="*/ 2 w 36"/>
                <a:gd name="T37" fmla="*/ 12 h 128"/>
                <a:gd name="T38" fmla="*/ 3 w 36"/>
                <a:gd name="T39" fmla="*/ 6 h 128"/>
                <a:gd name="T40" fmla="*/ 8 w 36"/>
                <a:gd name="T41" fmla="*/ 3 h 128"/>
                <a:gd name="T42" fmla="*/ 12 w 36"/>
                <a:gd name="T43" fmla="*/ 0 h 128"/>
                <a:gd name="T44" fmla="*/ 18 w 36"/>
                <a:gd name="T4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28">
                  <a:moveTo>
                    <a:pt x="18" y="0"/>
                  </a:moveTo>
                  <a:lnTo>
                    <a:pt x="24" y="0"/>
                  </a:lnTo>
                  <a:lnTo>
                    <a:pt x="29" y="3"/>
                  </a:lnTo>
                  <a:lnTo>
                    <a:pt x="32" y="6"/>
                  </a:lnTo>
                  <a:lnTo>
                    <a:pt x="35" y="12"/>
                  </a:lnTo>
                  <a:lnTo>
                    <a:pt x="36" y="17"/>
                  </a:lnTo>
                  <a:lnTo>
                    <a:pt x="36" y="110"/>
                  </a:lnTo>
                  <a:lnTo>
                    <a:pt x="35" y="116"/>
                  </a:lnTo>
                  <a:lnTo>
                    <a:pt x="32" y="120"/>
                  </a:lnTo>
                  <a:lnTo>
                    <a:pt x="29" y="123"/>
                  </a:lnTo>
                  <a:lnTo>
                    <a:pt x="24" y="126"/>
                  </a:lnTo>
                  <a:lnTo>
                    <a:pt x="18" y="128"/>
                  </a:lnTo>
                  <a:lnTo>
                    <a:pt x="12" y="126"/>
                  </a:lnTo>
                  <a:lnTo>
                    <a:pt x="8" y="123"/>
                  </a:lnTo>
                  <a:lnTo>
                    <a:pt x="3" y="120"/>
                  </a:lnTo>
                  <a:lnTo>
                    <a:pt x="2" y="116"/>
                  </a:lnTo>
                  <a:lnTo>
                    <a:pt x="0" y="110"/>
                  </a:lnTo>
                  <a:lnTo>
                    <a:pt x="0" y="17"/>
                  </a:lnTo>
                  <a:lnTo>
                    <a:pt x="2" y="12"/>
                  </a:lnTo>
                  <a:lnTo>
                    <a:pt x="3" y="6"/>
                  </a:lnTo>
                  <a:lnTo>
                    <a:pt x="8" y="3"/>
                  </a:lnTo>
                  <a:lnTo>
                    <a:pt x="12"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74" name="Freeform 221">
              <a:extLst>
                <a:ext uri="{FF2B5EF4-FFF2-40B4-BE49-F238E27FC236}">
                  <a16:creationId xmlns:a16="http://schemas.microsoft.com/office/drawing/2014/main" id="{A6948AE8-F651-43C7-B95A-008CF06A1F10}"/>
                </a:ext>
              </a:extLst>
            </p:cNvPr>
            <p:cNvSpPr>
              <a:spLocks noEditPoints="1"/>
            </p:cNvSpPr>
            <p:nvPr/>
          </p:nvSpPr>
          <p:spPr bwMode="auto">
            <a:xfrm>
              <a:off x="2147888" y="2273300"/>
              <a:ext cx="33338" cy="33337"/>
            </a:xfrm>
            <a:custGeom>
              <a:avLst/>
              <a:gdLst>
                <a:gd name="T0" fmla="*/ 21 w 42"/>
                <a:gd name="T1" fmla="*/ 18 h 42"/>
                <a:gd name="T2" fmla="*/ 21 w 42"/>
                <a:gd name="T3" fmla="*/ 22 h 42"/>
                <a:gd name="T4" fmla="*/ 23 w 42"/>
                <a:gd name="T5" fmla="*/ 22 h 42"/>
                <a:gd name="T6" fmla="*/ 23 w 42"/>
                <a:gd name="T7" fmla="*/ 21 h 42"/>
                <a:gd name="T8" fmla="*/ 23 w 42"/>
                <a:gd name="T9" fmla="*/ 19 h 42"/>
                <a:gd name="T10" fmla="*/ 21 w 42"/>
                <a:gd name="T11" fmla="*/ 18 h 42"/>
                <a:gd name="T12" fmla="*/ 21 w 42"/>
                <a:gd name="T13" fmla="*/ 0 h 42"/>
                <a:gd name="T14" fmla="*/ 27 w 42"/>
                <a:gd name="T15" fmla="*/ 1 h 42"/>
                <a:gd name="T16" fmla="*/ 33 w 42"/>
                <a:gd name="T17" fmla="*/ 4 h 42"/>
                <a:gd name="T18" fmla="*/ 38 w 42"/>
                <a:gd name="T19" fmla="*/ 9 h 42"/>
                <a:gd name="T20" fmla="*/ 42 w 42"/>
                <a:gd name="T21" fmla="*/ 13 h 42"/>
                <a:gd name="T22" fmla="*/ 42 w 42"/>
                <a:gd name="T23" fmla="*/ 21 h 42"/>
                <a:gd name="T24" fmla="*/ 42 w 42"/>
                <a:gd name="T25" fmla="*/ 27 h 42"/>
                <a:gd name="T26" fmla="*/ 38 w 42"/>
                <a:gd name="T27" fmla="*/ 33 h 42"/>
                <a:gd name="T28" fmla="*/ 33 w 42"/>
                <a:gd name="T29" fmla="*/ 37 h 42"/>
                <a:gd name="T30" fmla="*/ 27 w 42"/>
                <a:gd name="T31" fmla="*/ 40 h 42"/>
                <a:gd name="T32" fmla="*/ 21 w 42"/>
                <a:gd name="T33" fmla="*/ 42 h 42"/>
                <a:gd name="T34" fmla="*/ 21 w 42"/>
                <a:gd name="T35" fmla="*/ 42 h 42"/>
                <a:gd name="T36" fmla="*/ 14 w 42"/>
                <a:gd name="T37" fmla="*/ 40 h 42"/>
                <a:gd name="T38" fmla="*/ 9 w 42"/>
                <a:gd name="T39" fmla="*/ 37 h 42"/>
                <a:gd name="T40" fmla="*/ 3 w 42"/>
                <a:gd name="T41" fmla="*/ 33 h 42"/>
                <a:gd name="T42" fmla="*/ 0 w 42"/>
                <a:gd name="T43" fmla="*/ 27 h 42"/>
                <a:gd name="T44" fmla="*/ 0 w 42"/>
                <a:gd name="T45" fmla="*/ 21 h 42"/>
                <a:gd name="T46" fmla="*/ 0 w 42"/>
                <a:gd name="T47" fmla="*/ 13 h 42"/>
                <a:gd name="T48" fmla="*/ 3 w 42"/>
                <a:gd name="T49" fmla="*/ 9 h 42"/>
                <a:gd name="T50" fmla="*/ 9 w 42"/>
                <a:gd name="T51" fmla="*/ 4 h 42"/>
                <a:gd name="T52" fmla="*/ 14 w 42"/>
                <a:gd name="T53" fmla="*/ 1 h 42"/>
                <a:gd name="T54" fmla="*/ 21 w 42"/>
                <a:gd name="T5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42">
                  <a:moveTo>
                    <a:pt x="21" y="18"/>
                  </a:moveTo>
                  <a:lnTo>
                    <a:pt x="21" y="22"/>
                  </a:lnTo>
                  <a:lnTo>
                    <a:pt x="23" y="22"/>
                  </a:lnTo>
                  <a:lnTo>
                    <a:pt x="23" y="21"/>
                  </a:lnTo>
                  <a:lnTo>
                    <a:pt x="23" y="19"/>
                  </a:lnTo>
                  <a:lnTo>
                    <a:pt x="21" y="18"/>
                  </a:lnTo>
                  <a:close/>
                  <a:moveTo>
                    <a:pt x="21" y="0"/>
                  </a:moveTo>
                  <a:lnTo>
                    <a:pt x="27" y="1"/>
                  </a:lnTo>
                  <a:lnTo>
                    <a:pt x="33" y="4"/>
                  </a:lnTo>
                  <a:lnTo>
                    <a:pt x="38" y="9"/>
                  </a:lnTo>
                  <a:lnTo>
                    <a:pt x="42" y="13"/>
                  </a:lnTo>
                  <a:lnTo>
                    <a:pt x="42" y="21"/>
                  </a:lnTo>
                  <a:lnTo>
                    <a:pt x="42" y="27"/>
                  </a:lnTo>
                  <a:lnTo>
                    <a:pt x="38" y="33"/>
                  </a:lnTo>
                  <a:lnTo>
                    <a:pt x="33" y="37"/>
                  </a:lnTo>
                  <a:lnTo>
                    <a:pt x="27" y="40"/>
                  </a:lnTo>
                  <a:lnTo>
                    <a:pt x="21" y="42"/>
                  </a:lnTo>
                  <a:lnTo>
                    <a:pt x="21" y="42"/>
                  </a:lnTo>
                  <a:lnTo>
                    <a:pt x="14" y="40"/>
                  </a:lnTo>
                  <a:lnTo>
                    <a:pt x="9" y="37"/>
                  </a:lnTo>
                  <a:lnTo>
                    <a:pt x="3" y="33"/>
                  </a:lnTo>
                  <a:lnTo>
                    <a:pt x="0" y="27"/>
                  </a:lnTo>
                  <a:lnTo>
                    <a:pt x="0" y="21"/>
                  </a:lnTo>
                  <a:lnTo>
                    <a:pt x="0" y="13"/>
                  </a:lnTo>
                  <a:lnTo>
                    <a:pt x="3" y="9"/>
                  </a:lnTo>
                  <a:lnTo>
                    <a:pt x="9" y="4"/>
                  </a:lnTo>
                  <a:lnTo>
                    <a:pt x="14"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75" name="Freeform 222">
              <a:extLst>
                <a:ext uri="{FF2B5EF4-FFF2-40B4-BE49-F238E27FC236}">
                  <a16:creationId xmlns:a16="http://schemas.microsoft.com/office/drawing/2014/main" id="{CC734612-9927-46C5-9D87-7C108DF5627D}"/>
                </a:ext>
              </a:extLst>
            </p:cNvPr>
            <p:cNvSpPr>
              <a:spLocks noEditPoints="1"/>
            </p:cNvSpPr>
            <p:nvPr/>
          </p:nvSpPr>
          <p:spPr bwMode="auto">
            <a:xfrm>
              <a:off x="2779713" y="546100"/>
              <a:ext cx="504825" cy="292100"/>
            </a:xfrm>
            <a:custGeom>
              <a:avLst/>
              <a:gdLst>
                <a:gd name="T0" fmla="*/ 24 w 635"/>
                <a:gd name="T1" fmla="*/ 24 h 368"/>
                <a:gd name="T2" fmla="*/ 24 w 635"/>
                <a:gd name="T3" fmla="*/ 344 h 368"/>
                <a:gd name="T4" fmla="*/ 612 w 635"/>
                <a:gd name="T5" fmla="*/ 346 h 368"/>
                <a:gd name="T6" fmla="*/ 612 w 635"/>
                <a:gd name="T7" fmla="*/ 24 h 368"/>
                <a:gd name="T8" fmla="*/ 24 w 635"/>
                <a:gd name="T9" fmla="*/ 24 h 368"/>
                <a:gd name="T10" fmla="*/ 0 w 635"/>
                <a:gd name="T11" fmla="*/ 0 h 368"/>
                <a:gd name="T12" fmla="*/ 635 w 635"/>
                <a:gd name="T13" fmla="*/ 0 h 368"/>
                <a:gd name="T14" fmla="*/ 635 w 635"/>
                <a:gd name="T15" fmla="*/ 368 h 368"/>
                <a:gd name="T16" fmla="*/ 0 w 635"/>
                <a:gd name="T17" fmla="*/ 368 h 368"/>
                <a:gd name="T18" fmla="*/ 0 w 635"/>
                <a:gd name="T19"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5" h="368">
                  <a:moveTo>
                    <a:pt x="24" y="24"/>
                  </a:moveTo>
                  <a:lnTo>
                    <a:pt x="24" y="344"/>
                  </a:lnTo>
                  <a:lnTo>
                    <a:pt x="612" y="346"/>
                  </a:lnTo>
                  <a:lnTo>
                    <a:pt x="612" y="24"/>
                  </a:lnTo>
                  <a:lnTo>
                    <a:pt x="24" y="24"/>
                  </a:lnTo>
                  <a:close/>
                  <a:moveTo>
                    <a:pt x="0" y="0"/>
                  </a:moveTo>
                  <a:lnTo>
                    <a:pt x="635" y="0"/>
                  </a:lnTo>
                  <a:lnTo>
                    <a:pt x="635" y="368"/>
                  </a:lnTo>
                  <a:lnTo>
                    <a:pt x="0" y="36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76" name="Freeform 223">
              <a:extLst>
                <a:ext uri="{FF2B5EF4-FFF2-40B4-BE49-F238E27FC236}">
                  <a16:creationId xmlns:a16="http://schemas.microsoft.com/office/drawing/2014/main" id="{1C20B9AC-1125-47F6-80A1-BACB170101A3}"/>
                </a:ext>
              </a:extLst>
            </p:cNvPr>
            <p:cNvSpPr>
              <a:spLocks noEditPoints="1"/>
            </p:cNvSpPr>
            <p:nvPr/>
          </p:nvSpPr>
          <p:spPr bwMode="auto">
            <a:xfrm>
              <a:off x="3286126" y="638175"/>
              <a:ext cx="53975" cy="107950"/>
            </a:xfrm>
            <a:custGeom>
              <a:avLst/>
              <a:gdLst>
                <a:gd name="T0" fmla="*/ 34 w 67"/>
                <a:gd name="T1" fmla="*/ 24 h 135"/>
                <a:gd name="T2" fmla="*/ 29 w 67"/>
                <a:gd name="T3" fmla="*/ 24 h 135"/>
                <a:gd name="T4" fmla="*/ 26 w 67"/>
                <a:gd name="T5" fmla="*/ 27 h 135"/>
                <a:gd name="T6" fmla="*/ 23 w 67"/>
                <a:gd name="T7" fmla="*/ 30 h 135"/>
                <a:gd name="T8" fmla="*/ 23 w 67"/>
                <a:gd name="T9" fmla="*/ 33 h 135"/>
                <a:gd name="T10" fmla="*/ 23 w 67"/>
                <a:gd name="T11" fmla="*/ 102 h 135"/>
                <a:gd name="T12" fmla="*/ 23 w 67"/>
                <a:gd name="T13" fmla="*/ 105 h 135"/>
                <a:gd name="T14" fmla="*/ 25 w 67"/>
                <a:gd name="T15" fmla="*/ 106 h 135"/>
                <a:gd name="T16" fmla="*/ 25 w 67"/>
                <a:gd name="T17" fmla="*/ 108 h 135"/>
                <a:gd name="T18" fmla="*/ 29 w 67"/>
                <a:gd name="T19" fmla="*/ 111 h 135"/>
                <a:gd name="T20" fmla="*/ 34 w 67"/>
                <a:gd name="T21" fmla="*/ 111 h 135"/>
                <a:gd name="T22" fmla="*/ 38 w 67"/>
                <a:gd name="T23" fmla="*/ 111 h 135"/>
                <a:gd name="T24" fmla="*/ 41 w 67"/>
                <a:gd name="T25" fmla="*/ 109 h 135"/>
                <a:gd name="T26" fmla="*/ 43 w 67"/>
                <a:gd name="T27" fmla="*/ 106 h 135"/>
                <a:gd name="T28" fmla="*/ 44 w 67"/>
                <a:gd name="T29" fmla="*/ 102 h 135"/>
                <a:gd name="T30" fmla="*/ 44 w 67"/>
                <a:gd name="T31" fmla="*/ 33 h 135"/>
                <a:gd name="T32" fmla="*/ 43 w 67"/>
                <a:gd name="T33" fmla="*/ 30 h 135"/>
                <a:gd name="T34" fmla="*/ 41 w 67"/>
                <a:gd name="T35" fmla="*/ 27 h 135"/>
                <a:gd name="T36" fmla="*/ 38 w 67"/>
                <a:gd name="T37" fmla="*/ 24 h 135"/>
                <a:gd name="T38" fmla="*/ 34 w 67"/>
                <a:gd name="T39" fmla="*/ 24 h 135"/>
                <a:gd name="T40" fmla="*/ 34 w 67"/>
                <a:gd name="T41" fmla="*/ 0 h 135"/>
                <a:gd name="T42" fmla="*/ 47 w 67"/>
                <a:gd name="T43" fmla="*/ 3 h 135"/>
                <a:gd name="T44" fmla="*/ 58 w 67"/>
                <a:gd name="T45" fmla="*/ 10 h 135"/>
                <a:gd name="T46" fmla="*/ 65 w 67"/>
                <a:gd name="T47" fmla="*/ 21 h 135"/>
                <a:gd name="T48" fmla="*/ 67 w 67"/>
                <a:gd name="T49" fmla="*/ 33 h 135"/>
                <a:gd name="T50" fmla="*/ 67 w 67"/>
                <a:gd name="T51" fmla="*/ 102 h 135"/>
                <a:gd name="T52" fmla="*/ 65 w 67"/>
                <a:gd name="T53" fmla="*/ 115 h 135"/>
                <a:gd name="T54" fmla="*/ 58 w 67"/>
                <a:gd name="T55" fmla="*/ 126 h 135"/>
                <a:gd name="T56" fmla="*/ 47 w 67"/>
                <a:gd name="T57" fmla="*/ 132 h 135"/>
                <a:gd name="T58" fmla="*/ 34 w 67"/>
                <a:gd name="T59" fmla="*/ 135 h 135"/>
                <a:gd name="T60" fmla="*/ 34 w 67"/>
                <a:gd name="T61" fmla="*/ 135 h 135"/>
                <a:gd name="T62" fmla="*/ 20 w 67"/>
                <a:gd name="T63" fmla="*/ 132 h 135"/>
                <a:gd name="T64" fmla="*/ 9 w 67"/>
                <a:gd name="T65" fmla="*/ 124 h 135"/>
                <a:gd name="T66" fmla="*/ 6 w 67"/>
                <a:gd name="T67" fmla="*/ 120 h 135"/>
                <a:gd name="T68" fmla="*/ 3 w 67"/>
                <a:gd name="T69" fmla="*/ 114 h 135"/>
                <a:gd name="T70" fmla="*/ 1 w 67"/>
                <a:gd name="T71" fmla="*/ 108 h 135"/>
                <a:gd name="T72" fmla="*/ 0 w 67"/>
                <a:gd name="T73" fmla="*/ 102 h 135"/>
                <a:gd name="T74" fmla="*/ 0 w 67"/>
                <a:gd name="T75" fmla="*/ 33 h 135"/>
                <a:gd name="T76" fmla="*/ 3 w 67"/>
                <a:gd name="T77" fmla="*/ 21 h 135"/>
                <a:gd name="T78" fmla="*/ 10 w 67"/>
                <a:gd name="T79" fmla="*/ 10 h 135"/>
                <a:gd name="T80" fmla="*/ 20 w 67"/>
                <a:gd name="T81" fmla="*/ 3 h 135"/>
                <a:gd name="T82" fmla="*/ 34 w 67"/>
                <a:gd name="T8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 h="135">
                  <a:moveTo>
                    <a:pt x="34" y="24"/>
                  </a:moveTo>
                  <a:lnTo>
                    <a:pt x="29" y="24"/>
                  </a:lnTo>
                  <a:lnTo>
                    <a:pt x="26" y="27"/>
                  </a:lnTo>
                  <a:lnTo>
                    <a:pt x="23" y="30"/>
                  </a:lnTo>
                  <a:lnTo>
                    <a:pt x="23" y="33"/>
                  </a:lnTo>
                  <a:lnTo>
                    <a:pt x="23" y="102"/>
                  </a:lnTo>
                  <a:lnTo>
                    <a:pt x="23" y="105"/>
                  </a:lnTo>
                  <a:lnTo>
                    <a:pt x="25" y="106"/>
                  </a:lnTo>
                  <a:lnTo>
                    <a:pt x="25" y="108"/>
                  </a:lnTo>
                  <a:lnTo>
                    <a:pt x="29" y="111"/>
                  </a:lnTo>
                  <a:lnTo>
                    <a:pt x="34" y="111"/>
                  </a:lnTo>
                  <a:lnTo>
                    <a:pt x="38" y="111"/>
                  </a:lnTo>
                  <a:lnTo>
                    <a:pt x="41" y="109"/>
                  </a:lnTo>
                  <a:lnTo>
                    <a:pt x="43" y="106"/>
                  </a:lnTo>
                  <a:lnTo>
                    <a:pt x="44" y="102"/>
                  </a:lnTo>
                  <a:lnTo>
                    <a:pt x="44" y="33"/>
                  </a:lnTo>
                  <a:lnTo>
                    <a:pt x="43" y="30"/>
                  </a:lnTo>
                  <a:lnTo>
                    <a:pt x="41" y="27"/>
                  </a:lnTo>
                  <a:lnTo>
                    <a:pt x="38" y="24"/>
                  </a:lnTo>
                  <a:lnTo>
                    <a:pt x="34" y="24"/>
                  </a:lnTo>
                  <a:close/>
                  <a:moveTo>
                    <a:pt x="34" y="0"/>
                  </a:moveTo>
                  <a:lnTo>
                    <a:pt x="47" y="3"/>
                  </a:lnTo>
                  <a:lnTo>
                    <a:pt x="58" y="10"/>
                  </a:lnTo>
                  <a:lnTo>
                    <a:pt x="65" y="21"/>
                  </a:lnTo>
                  <a:lnTo>
                    <a:pt x="67" y="33"/>
                  </a:lnTo>
                  <a:lnTo>
                    <a:pt x="67" y="102"/>
                  </a:lnTo>
                  <a:lnTo>
                    <a:pt x="65" y="115"/>
                  </a:lnTo>
                  <a:lnTo>
                    <a:pt x="58" y="126"/>
                  </a:lnTo>
                  <a:lnTo>
                    <a:pt x="47" y="132"/>
                  </a:lnTo>
                  <a:lnTo>
                    <a:pt x="34" y="135"/>
                  </a:lnTo>
                  <a:lnTo>
                    <a:pt x="34" y="135"/>
                  </a:lnTo>
                  <a:lnTo>
                    <a:pt x="20" y="132"/>
                  </a:lnTo>
                  <a:lnTo>
                    <a:pt x="9" y="124"/>
                  </a:lnTo>
                  <a:lnTo>
                    <a:pt x="6" y="120"/>
                  </a:lnTo>
                  <a:lnTo>
                    <a:pt x="3" y="114"/>
                  </a:lnTo>
                  <a:lnTo>
                    <a:pt x="1" y="108"/>
                  </a:lnTo>
                  <a:lnTo>
                    <a:pt x="0" y="102"/>
                  </a:lnTo>
                  <a:lnTo>
                    <a:pt x="0" y="33"/>
                  </a:lnTo>
                  <a:lnTo>
                    <a:pt x="3" y="21"/>
                  </a:lnTo>
                  <a:lnTo>
                    <a:pt x="10" y="10"/>
                  </a:lnTo>
                  <a:lnTo>
                    <a:pt x="20" y="3"/>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77" name="Freeform 224">
              <a:extLst>
                <a:ext uri="{FF2B5EF4-FFF2-40B4-BE49-F238E27FC236}">
                  <a16:creationId xmlns:a16="http://schemas.microsoft.com/office/drawing/2014/main" id="{8B521B83-2BAD-456B-A99F-1FAEA0782F92}"/>
                </a:ext>
              </a:extLst>
            </p:cNvPr>
            <p:cNvSpPr>
              <a:spLocks noEditPoints="1"/>
            </p:cNvSpPr>
            <p:nvPr/>
          </p:nvSpPr>
          <p:spPr bwMode="auto">
            <a:xfrm>
              <a:off x="2719388" y="525463"/>
              <a:ext cx="646113" cy="333375"/>
            </a:xfrm>
            <a:custGeom>
              <a:avLst/>
              <a:gdLst>
                <a:gd name="T0" fmla="*/ 36 w 814"/>
                <a:gd name="T1" fmla="*/ 22 h 419"/>
                <a:gd name="T2" fmla="*/ 31 w 814"/>
                <a:gd name="T3" fmla="*/ 24 h 419"/>
                <a:gd name="T4" fmla="*/ 27 w 814"/>
                <a:gd name="T5" fmla="*/ 25 h 419"/>
                <a:gd name="T6" fmla="*/ 24 w 814"/>
                <a:gd name="T7" fmla="*/ 28 h 419"/>
                <a:gd name="T8" fmla="*/ 24 w 814"/>
                <a:gd name="T9" fmla="*/ 33 h 419"/>
                <a:gd name="T10" fmla="*/ 24 w 814"/>
                <a:gd name="T11" fmla="*/ 384 h 419"/>
                <a:gd name="T12" fmla="*/ 24 w 814"/>
                <a:gd name="T13" fmla="*/ 389 h 419"/>
                <a:gd name="T14" fmla="*/ 27 w 814"/>
                <a:gd name="T15" fmla="*/ 392 h 419"/>
                <a:gd name="T16" fmla="*/ 30 w 814"/>
                <a:gd name="T17" fmla="*/ 395 h 419"/>
                <a:gd name="T18" fmla="*/ 36 w 814"/>
                <a:gd name="T19" fmla="*/ 395 h 419"/>
                <a:gd name="T20" fmla="*/ 778 w 814"/>
                <a:gd name="T21" fmla="*/ 395 h 419"/>
                <a:gd name="T22" fmla="*/ 778 w 814"/>
                <a:gd name="T23" fmla="*/ 407 h 419"/>
                <a:gd name="T24" fmla="*/ 778 w 814"/>
                <a:gd name="T25" fmla="*/ 395 h 419"/>
                <a:gd name="T26" fmla="*/ 782 w 814"/>
                <a:gd name="T27" fmla="*/ 395 h 419"/>
                <a:gd name="T28" fmla="*/ 787 w 814"/>
                <a:gd name="T29" fmla="*/ 392 h 419"/>
                <a:gd name="T30" fmla="*/ 788 w 814"/>
                <a:gd name="T31" fmla="*/ 389 h 419"/>
                <a:gd name="T32" fmla="*/ 790 w 814"/>
                <a:gd name="T33" fmla="*/ 386 h 419"/>
                <a:gd name="T34" fmla="*/ 790 w 814"/>
                <a:gd name="T35" fmla="*/ 33 h 419"/>
                <a:gd name="T36" fmla="*/ 790 w 814"/>
                <a:gd name="T37" fmla="*/ 30 h 419"/>
                <a:gd name="T38" fmla="*/ 787 w 814"/>
                <a:gd name="T39" fmla="*/ 27 h 419"/>
                <a:gd name="T40" fmla="*/ 782 w 814"/>
                <a:gd name="T41" fmla="*/ 24 h 419"/>
                <a:gd name="T42" fmla="*/ 778 w 814"/>
                <a:gd name="T43" fmla="*/ 22 h 419"/>
                <a:gd name="T44" fmla="*/ 36 w 814"/>
                <a:gd name="T45" fmla="*/ 22 h 419"/>
                <a:gd name="T46" fmla="*/ 36 w 814"/>
                <a:gd name="T47" fmla="*/ 0 h 419"/>
                <a:gd name="T48" fmla="*/ 778 w 814"/>
                <a:gd name="T49" fmla="*/ 0 h 419"/>
                <a:gd name="T50" fmla="*/ 791 w 814"/>
                <a:gd name="T51" fmla="*/ 3 h 419"/>
                <a:gd name="T52" fmla="*/ 803 w 814"/>
                <a:gd name="T53" fmla="*/ 9 h 419"/>
                <a:gd name="T54" fmla="*/ 811 w 814"/>
                <a:gd name="T55" fmla="*/ 21 h 419"/>
                <a:gd name="T56" fmla="*/ 814 w 814"/>
                <a:gd name="T57" fmla="*/ 33 h 419"/>
                <a:gd name="T58" fmla="*/ 814 w 814"/>
                <a:gd name="T59" fmla="*/ 386 h 419"/>
                <a:gd name="T60" fmla="*/ 811 w 814"/>
                <a:gd name="T61" fmla="*/ 398 h 419"/>
                <a:gd name="T62" fmla="*/ 803 w 814"/>
                <a:gd name="T63" fmla="*/ 408 h 419"/>
                <a:gd name="T64" fmla="*/ 791 w 814"/>
                <a:gd name="T65" fmla="*/ 416 h 419"/>
                <a:gd name="T66" fmla="*/ 778 w 814"/>
                <a:gd name="T67" fmla="*/ 419 h 419"/>
                <a:gd name="T68" fmla="*/ 36 w 814"/>
                <a:gd name="T69" fmla="*/ 419 h 419"/>
                <a:gd name="T70" fmla="*/ 22 w 814"/>
                <a:gd name="T71" fmla="*/ 416 h 419"/>
                <a:gd name="T72" fmla="*/ 10 w 814"/>
                <a:gd name="T73" fmla="*/ 408 h 419"/>
                <a:gd name="T74" fmla="*/ 3 w 814"/>
                <a:gd name="T75" fmla="*/ 398 h 419"/>
                <a:gd name="T76" fmla="*/ 0 w 814"/>
                <a:gd name="T77" fmla="*/ 384 h 419"/>
                <a:gd name="T78" fmla="*/ 0 w 814"/>
                <a:gd name="T79" fmla="*/ 33 h 419"/>
                <a:gd name="T80" fmla="*/ 3 w 814"/>
                <a:gd name="T81" fmla="*/ 19 h 419"/>
                <a:gd name="T82" fmla="*/ 10 w 814"/>
                <a:gd name="T83" fmla="*/ 9 h 419"/>
                <a:gd name="T84" fmla="*/ 22 w 814"/>
                <a:gd name="T85" fmla="*/ 3 h 419"/>
                <a:gd name="T86" fmla="*/ 36 w 814"/>
                <a:gd name="T87"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4" h="419">
                  <a:moveTo>
                    <a:pt x="36" y="22"/>
                  </a:moveTo>
                  <a:lnTo>
                    <a:pt x="31" y="24"/>
                  </a:lnTo>
                  <a:lnTo>
                    <a:pt x="27" y="25"/>
                  </a:lnTo>
                  <a:lnTo>
                    <a:pt x="24" y="28"/>
                  </a:lnTo>
                  <a:lnTo>
                    <a:pt x="24" y="33"/>
                  </a:lnTo>
                  <a:lnTo>
                    <a:pt x="24" y="384"/>
                  </a:lnTo>
                  <a:lnTo>
                    <a:pt x="24" y="389"/>
                  </a:lnTo>
                  <a:lnTo>
                    <a:pt x="27" y="392"/>
                  </a:lnTo>
                  <a:lnTo>
                    <a:pt x="30" y="395"/>
                  </a:lnTo>
                  <a:lnTo>
                    <a:pt x="36" y="395"/>
                  </a:lnTo>
                  <a:lnTo>
                    <a:pt x="778" y="395"/>
                  </a:lnTo>
                  <a:lnTo>
                    <a:pt x="778" y="407"/>
                  </a:lnTo>
                  <a:lnTo>
                    <a:pt x="778" y="395"/>
                  </a:lnTo>
                  <a:lnTo>
                    <a:pt x="782" y="395"/>
                  </a:lnTo>
                  <a:lnTo>
                    <a:pt x="787" y="392"/>
                  </a:lnTo>
                  <a:lnTo>
                    <a:pt x="788" y="389"/>
                  </a:lnTo>
                  <a:lnTo>
                    <a:pt x="790" y="386"/>
                  </a:lnTo>
                  <a:lnTo>
                    <a:pt x="790" y="33"/>
                  </a:lnTo>
                  <a:lnTo>
                    <a:pt x="790" y="30"/>
                  </a:lnTo>
                  <a:lnTo>
                    <a:pt x="787" y="27"/>
                  </a:lnTo>
                  <a:lnTo>
                    <a:pt x="782" y="24"/>
                  </a:lnTo>
                  <a:lnTo>
                    <a:pt x="778" y="22"/>
                  </a:lnTo>
                  <a:lnTo>
                    <a:pt x="36" y="22"/>
                  </a:lnTo>
                  <a:close/>
                  <a:moveTo>
                    <a:pt x="36" y="0"/>
                  </a:moveTo>
                  <a:lnTo>
                    <a:pt x="778" y="0"/>
                  </a:lnTo>
                  <a:lnTo>
                    <a:pt x="791" y="3"/>
                  </a:lnTo>
                  <a:lnTo>
                    <a:pt x="803" y="9"/>
                  </a:lnTo>
                  <a:lnTo>
                    <a:pt x="811" y="21"/>
                  </a:lnTo>
                  <a:lnTo>
                    <a:pt x="814" y="33"/>
                  </a:lnTo>
                  <a:lnTo>
                    <a:pt x="814" y="386"/>
                  </a:lnTo>
                  <a:lnTo>
                    <a:pt x="811" y="398"/>
                  </a:lnTo>
                  <a:lnTo>
                    <a:pt x="803" y="408"/>
                  </a:lnTo>
                  <a:lnTo>
                    <a:pt x="791" y="416"/>
                  </a:lnTo>
                  <a:lnTo>
                    <a:pt x="778" y="419"/>
                  </a:lnTo>
                  <a:lnTo>
                    <a:pt x="36" y="419"/>
                  </a:lnTo>
                  <a:lnTo>
                    <a:pt x="22" y="416"/>
                  </a:lnTo>
                  <a:lnTo>
                    <a:pt x="10" y="408"/>
                  </a:lnTo>
                  <a:lnTo>
                    <a:pt x="3" y="398"/>
                  </a:lnTo>
                  <a:lnTo>
                    <a:pt x="0" y="384"/>
                  </a:lnTo>
                  <a:lnTo>
                    <a:pt x="0" y="33"/>
                  </a:lnTo>
                  <a:lnTo>
                    <a:pt x="3" y="19"/>
                  </a:lnTo>
                  <a:lnTo>
                    <a:pt x="10" y="9"/>
                  </a:lnTo>
                  <a:lnTo>
                    <a:pt x="22" y="3"/>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78" name="Freeform 225">
              <a:extLst>
                <a:ext uri="{FF2B5EF4-FFF2-40B4-BE49-F238E27FC236}">
                  <a16:creationId xmlns:a16="http://schemas.microsoft.com/office/drawing/2014/main" id="{BCB5AE81-34D2-4A72-92E3-6E6DEE18277B}"/>
                </a:ext>
              </a:extLst>
            </p:cNvPr>
            <p:cNvSpPr>
              <a:spLocks/>
            </p:cNvSpPr>
            <p:nvPr/>
          </p:nvSpPr>
          <p:spPr bwMode="auto">
            <a:xfrm>
              <a:off x="2806701" y="841375"/>
              <a:ext cx="119063" cy="28575"/>
            </a:xfrm>
            <a:custGeom>
              <a:avLst/>
              <a:gdLst>
                <a:gd name="T0" fmla="*/ 19 w 151"/>
                <a:gd name="T1" fmla="*/ 0 h 36"/>
                <a:gd name="T2" fmla="*/ 131 w 151"/>
                <a:gd name="T3" fmla="*/ 0 h 36"/>
                <a:gd name="T4" fmla="*/ 137 w 151"/>
                <a:gd name="T5" fmla="*/ 0 h 36"/>
                <a:gd name="T6" fmla="*/ 143 w 151"/>
                <a:gd name="T7" fmla="*/ 3 h 36"/>
                <a:gd name="T8" fmla="*/ 146 w 151"/>
                <a:gd name="T9" fmla="*/ 8 h 36"/>
                <a:gd name="T10" fmla="*/ 149 w 151"/>
                <a:gd name="T11" fmla="*/ 12 h 36"/>
                <a:gd name="T12" fmla="*/ 151 w 151"/>
                <a:gd name="T13" fmla="*/ 18 h 36"/>
                <a:gd name="T14" fmla="*/ 149 w 151"/>
                <a:gd name="T15" fmla="*/ 24 h 36"/>
                <a:gd name="T16" fmla="*/ 146 w 151"/>
                <a:gd name="T17" fmla="*/ 29 h 36"/>
                <a:gd name="T18" fmla="*/ 143 w 151"/>
                <a:gd name="T19" fmla="*/ 33 h 36"/>
                <a:gd name="T20" fmla="*/ 137 w 151"/>
                <a:gd name="T21" fmla="*/ 36 h 36"/>
                <a:gd name="T22" fmla="*/ 131 w 151"/>
                <a:gd name="T23" fmla="*/ 36 h 36"/>
                <a:gd name="T24" fmla="*/ 19 w 151"/>
                <a:gd name="T25" fmla="*/ 36 h 36"/>
                <a:gd name="T26" fmla="*/ 13 w 151"/>
                <a:gd name="T27" fmla="*/ 36 h 36"/>
                <a:gd name="T28" fmla="*/ 7 w 151"/>
                <a:gd name="T29" fmla="*/ 33 h 36"/>
                <a:gd name="T30" fmla="*/ 3 w 151"/>
                <a:gd name="T31" fmla="*/ 29 h 36"/>
                <a:gd name="T32" fmla="*/ 1 w 151"/>
                <a:gd name="T33" fmla="*/ 24 h 36"/>
                <a:gd name="T34" fmla="*/ 0 w 151"/>
                <a:gd name="T35" fmla="*/ 18 h 36"/>
                <a:gd name="T36" fmla="*/ 1 w 151"/>
                <a:gd name="T37" fmla="*/ 12 h 36"/>
                <a:gd name="T38" fmla="*/ 3 w 151"/>
                <a:gd name="T39" fmla="*/ 8 h 36"/>
                <a:gd name="T40" fmla="*/ 7 w 151"/>
                <a:gd name="T41" fmla="*/ 3 h 36"/>
                <a:gd name="T42" fmla="*/ 13 w 151"/>
                <a:gd name="T43" fmla="*/ 0 h 36"/>
                <a:gd name="T44" fmla="*/ 19 w 151"/>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 h="36">
                  <a:moveTo>
                    <a:pt x="19" y="0"/>
                  </a:moveTo>
                  <a:lnTo>
                    <a:pt x="131" y="0"/>
                  </a:lnTo>
                  <a:lnTo>
                    <a:pt x="137" y="0"/>
                  </a:lnTo>
                  <a:lnTo>
                    <a:pt x="143" y="3"/>
                  </a:lnTo>
                  <a:lnTo>
                    <a:pt x="146" y="8"/>
                  </a:lnTo>
                  <a:lnTo>
                    <a:pt x="149" y="12"/>
                  </a:lnTo>
                  <a:lnTo>
                    <a:pt x="151" y="18"/>
                  </a:lnTo>
                  <a:lnTo>
                    <a:pt x="149" y="24"/>
                  </a:lnTo>
                  <a:lnTo>
                    <a:pt x="146" y="29"/>
                  </a:lnTo>
                  <a:lnTo>
                    <a:pt x="143" y="33"/>
                  </a:lnTo>
                  <a:lnTo>
                    <a:pt x="137" y="36"/>
                  </a:lnTo>
                  <a:lnTo>
                    <a:pt x="131" y="36"/>
                  </a:lnTo>
                  <a:lnTo>
                    <a:pt x="19" y="36"/>
                  </a:lnTo>
                  <a:lnTo>
                    <a:pt x="13" y="36"/>
                  </a:lnTo>
                  <a:lnTo>
                    <a:pt x="7" y="33"/>
                  </a:lnTo>
                  <a:lnTo>
                    <a:pt x="3" y="29"/>
                  </a:lnTo>
                  <a:lnTo>
                    <a:pt x="1" y="24"/>
                  </a:lnTo>
                  <a:lnTo>
                    <a:pt x="0" y="18"/>
                  </a:lnTo>
                  <a:lnTo>
                    <a:pt x="1" y="12"/>
                  </a:lnTo>
                  <a:lnTo>
                    <a:pt x="3" y="8"/>
                  </a:lnTo>
                  <a:lnTo>
                    <a:pt x="7" y="3"/>
                  </a:lnTo>
                  <a:lnTo>
                    <a:pt x="13"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79" name="Freeform 226">
              <a:extLst>
                <a:ext uri="{FF2B5EF4-FFF2-40B4-BE49-F238E27FC236}">
                  <a16:creationId xmlns:a16="http://schemas.microsoft.com/office/drawing/2014/main" id="{7091D8C6-0283-49A5-AA37-69F5BBC7A8D4}"/>
                </a:ext>
              </a:extLst>
            </p:cNvPr>
            <p:cNvSpPr>
              <a:spLocks/>
            </p:cNvSpPr>
            <p:nvPr/>
          </p:nvSpPr>
          <p:spPr bwMode="auto">
            <a:xfrm>
              <a:off x="2846388" y="515938"/>
              <a:ext cx="66675" cy="28575"/>
            </a:xfrm>
            <a:custGeom>
              <a:avLst/>
              <a:gdLst>
                <a:gd name="T0" fmla="*/ 19 w 83"/>
                <a:gd name="T1" fmla="*/ 0 h 36"/>
                <a:gd name="T2" fmla="*/ 65 w 83"/>
                <a:gd name="T3" fmla="*/ 0 h 36"/>
                <a:gd name="T4" fmla="*/ 71 w 83"/>
                <a:gd name="T5" fmla="*/ 0 h 36"/>
                <a:gd name="T6" fmla="*/ 76 w 83"/>
                <a:gd name="T7" fmla="*/ 3 h 36"/>
                <a:gd name="T8" fmla="*/ 80 w 83"/>
                <a:gd name="T9" fmla="*/ 8 h 36"/>
                <a:gd name="T10" fmla="*/ 83 w 83"/>
                <a:gd name="T11" fmla="*/ 12 h 36"/>
                <a:gd name="T12" fmla="*/ 83 w 83"/>
                <a:gd name="T13" fmla="*/ 18 h 36"/>
                <a:gd name="T14" fmla="*/ 83 w 83"/>
                <a:gd name="T15" fmla="*/ 24 h 36"/>
                <a:gd name="T16" fmla="*/ 80 w 83"/>
                <a:gd name="T17" fmla="*/ 29 h 36"/>
                <a:gd name="T18" fmla="*/ 76 w 83"/>
                <a:gd name="T19" fmla="*/ 33 h 36"/>
                <a:gd name="T20" fmla="*/ 71 w 83"/>
                <a:gd name="T21" fmla="*/ 36 h 36"/>
                <a:gd name="T22" fmla="*/ 65 w 83"/>
                <a:gd name="T23" fmla="*/ 36 h 36"/>
                <a:gd name="T24" fmla="*/ 19 w 83"/>
                <a:gd name="T25" fmla="*/ 36 h 36"/>
                <a:gd name="T26" fmla="*/ 14 w 83"/>
                <a:gd name="T27" fmla="*/ 36 h 36"/>
                <a:gd name="T28" fmla="*/ 10 w 83"/>
                <a:gd name="T29" fmla="*/ 35 h 36"/>
                <a:gd name="T30" fmla="*/ 6 w 83"/>
                <a:gd name="T31" fmla="*/ 32 h 36"/>
                <a:gd name="T32" fmla="*/ 3 w 83"/>
                <a:gd name="T33" fmla="*/ 27 h 36"/>
                <a:gd name="T34" fmla="*/ 1 w 83"/>
                <a:gd name="T35" fmla="*/ 23 h 36"/>
                <a:gd name="T36" fmla="*/ 0 w 83"/>
                <a:gd name="T37" fmla="*/ 18 h 36"/>
                <a:gd name="T38" fmla="*/ 1 w 83"/>
                <a:gd name="T39" fmla="*/ 12 h 36"/>
                <a:gd name="T40" fmla="*/ 4 w 83"/>
                <a:gd name="T41" fmla="*/ 8 h 36"/>
                <a:gd name="T42" fmla="*/ 8 w 83"/>
                <a:gd name="T43" fmla="*/ 3 h 36"/>
                <a:gd name="T44" fmla="*/ 13 w 83"/>
                <a:gd name="T45" fmla="*/ 0 h 36"/>
                <a:gd name="T46" fmla="*/ 19 w 83"/>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36">
                  <a:moveTo>
                    <a:pt x="19" y="0"/>
                  </a:moveTo>
                  <a:lnTo>
                    <a:pt x="65" y="0"/>
                  </a:lnTo>
                  <a:lnTo>
                    <a:pt x="71" y="0"/>
                  </a:lnTo>
                  <a:lnTo>
                    <a:pt x="76" y="3"/>
                  </a:lnTo>
                  <a:lnTo>
                    <a:pt x="80" y="8"/>
                  </a:lnTo>
                  <a:lnTo>
                    <a:pt x="83" y="12"/>
                  </a:lnTo>
                  <a:lnTo>
                    <a:pt x="83" y="18"/>
                  </a:lnTo>
                  <a:lnTo>
                    <a:pt x="83" y="24"/>
                  </a:lnTo>
                  <a:lnTo>
                    <a:pt x="80" y="29"/>
                  </a:lnTo>
                  <a:lnTo>
                    <a:pt x="76" y="33"/>
                  </a:lnTo>
                  <a:lnTo>
                    <a:pt x="71" y="36"/>
                  </a:lnTo>
                  <a:lnTo>
                    <a:pt x="65" y="36"/>
                  </a:lnTo>
                  <a:lnTo>
                    <a:pt x="19" y="36"/>
                  </a:lnTo>
                  <a:lnTo>
                    <a:pt x="14" y="36"/>
                  </a:lnTo>
                  <a:lnTo>
                    <a:pt x="10" y="35"/>
                  </a:lnTo>
                  <a:lnTo>
                    <a:pt x="6" y="32"/>
                  </a:lnTo>
                  <a:lnTo>
                    <a:pt x="3" y="27"/>
                  </a:lnTo>
                  <a:lnTo>
                    <a:pt x="1" y="23"/>
                  </a:lnTo>
                  <a:lnTo>
                    <a:pt x="0" y="18"/>
                  </a:lnTo>
                  <a:lnTo>
                    <a:pt x="1" y="12"/>
                  </a:lnTo>
                  <a:lnTo>
                    <a:pt x="4" y="8"/>
                  </a:lnTo>
                  <a:lnTo>
                    <a:pt x="8" y="3"/>
                  </a:lnTo>
                  <a:lnTo>
                    <a:pt x="13"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80" name="Freeform 227">
              <a:extLst>
                <a:ext uri="{FF2B5EF4-FFF2-40B4-BE49-F238E27FC236}">
                  <a16:creationId xmlns:a16="http://schemas.microsoft.com/office/drawing/2014/main" id="{2DAC3606-2022-4E93-A243-7B2E23E8E6CE}"/>
                </a:ext>
              </a:extLst>
            </p:cNvPr>
            <p:cNvSpPr>
              <a:spLocks/>
            </p:cNvSpPr>
            <p:nvPr/>
          </p:nvSpPr>
          <p:spPr bwMode="auto">
            <a:xfrm>
              <a:off x="2743201" y="638175"/>
              <a:ext cx="26988" cy="107950"/>
            </a:xfrm>
            <a:custGeom>
              <a:avLst/>
              <a:gdLst>
                <a:gd name="T0" fmla="*/ 18 w 36"/>
                <a:gd name="T1" fmla="*/ 0 h 135"/>
                <a:gd name="T2" fmla="*/ 24 w 36"/>
                <a:gd name="T3" fmla="*/ 1 h 135"/>
                <a:gd name="T4" fmla="*/ 28 w 36"/>
                <a:gd name="T5" fmla="*/ 3 h 135"/>
                <a:gd name="T6" fmla="*/ 33 w 36"/>
                <a:gd name="T7" fmla="*/ 7 h 135"/>
                <a:gd name="T8" fmla="*/ 34 w 36"/>
                <a:gd name="T9" fmla="*/ 12 h 135"/>
                <a:gd name="T10" fmla="*/ 36 w 36"/>
                <a:gd name="T11" fmla="*/ 18 h 135"/>
                <a:gd name="T12" fmla="*/ 36 w 36"/>
                <a:gd name="T13" fmla="*/ 117 h 135"/>
                <a:gd name="T14" fmla="*/ 34 w 36"/>
                <a:gd name="T15" fmla="*/ 123 h 135"/>
                <a:gd name="T16" fmla="*/ 31 w 36"/>
                <a:gd name="T17" fmla="*/ 127 h 135"/>
                <a:gd name="T18" fmla="*/ 28 w 36"/>
                <a:gd name="T19" fmla="*/ 130 h 135"/>
                <a:gd name="T20" fmla="*/ 24 w 36"/>
                <a:gd name="T21" fmla="*/ 133 h 135"/>
                <a:gd name="T22" fmla="*/ 18 w 36"/>
                <a:gd name="T23" fmla="*/ 135 h 135"/>
                <a:gd name="T24" fmla="*/ 12 w 36"/>
                <a:gd name="T25" fmla="*/ 133 h 135"/>
                <a:gd name="T26" fmla="*/ 8 w 36"/>
                <a:gd name="T27" fmla="*/ 130 h 135"/>
                <a:gd name="T28" fmla="*/ 3 w 36"/>
                <a:gd name="T29" fmla="*/ 127 h 135"/>
                <a:gd name="T30" fmla="*/ 0 w 36"/>
                <a:gd name="T31" fmla="*/ 123 h 135"/>
                <a:gd name="T32" fmla="*/ 0 w 36"/>
                <a:gd name="T33" fmla="*/ 117 h 135"/>
                <a:gd name="T34" fmla="*/ 0 w 36"/>
                <a:gd name="T35" fmla="*/ 18 h 135"/>
                <a:gd name="T36" fmla="*/ 0 w 36"/>
                <a:gd name="T37" fmla="*/ 12 h 135"/>
                <a:gd name="T38" fmla="*/ 3 w 36"/>
                <a:gd name="T39" fmla="*/ 7 h 135"/>
                <a:gd name="T40" fmla="*/ 8 w 36"/>
                <a:gd name="T41" fmla="*/ 3 h 135"/>
                <a:gd name="T42" fmla="*/ 12 w 36"/>
                <a:gd name="T43" fmla="*/ 1 h 135"/>
                <a:gd name="T44" fmla="*/ 18 w 36"/>
                <a:gd name="T4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35">
                  <a:moveTo>
                    <a:pt x="18" y="0"/>
                  </a:moveTo>
                  <a:lnTo>
                    <a:pt x="24" y="1"/>
                  </a:lnTo>
                  <a:lnTo>
                    <a:pt x="28" y="3"/>
                  </a:lnTo>
                  <a:lnTo>
                    <a:pt x="33" y="7"/>
                  </a:lnTo>
                  <a:lnTo>
                    <a:pt x="34" y="12"/>
                  </a:lnTo>
                  <a:lnTo>
                    <a:pt x="36" y="18"/>
                  </a:lnTo>
                  <a:lnTo>
                    <a:pt x="36" y="117"/>
                  </a:lnTo>
                  <a:lnTo>
                    <a:pt x="34" y="123"/>
                  </a:lnTo>
                  <a:lnTo>
                    <a:pt x="31" y="127"/>
                  </a:lnTo>
                  <a:lnTo>
                    <a:pt x="28" y="130"/>
                  </a:lnTo>
                  <a:lnTo>
                    <a:pt x="24" y="133"/>
                  </a:lnTo>
                  <a:lnTo>
                    <a:pt x="18" y="135"/>
                  </a:lnTo>
                  <a:lnTo>
                    <a:pt x="12" y="133"/>
                  </a:lnTo>
                  <a:lnTo>
                    <a:pt x="8" y="130"/>
                  </a:lnTo>
                  <a:lnTo>
                    <a:pt x="3" y="127"/>
                  </a:lnTo>
                  <a:lnTo>
                    <a:pt x="0" y="123"/>
                  </a:lnTo>
                  <a:lnTo>
                    <a:pt x="0" y="117"/>
                  </a:lnTo>
                  <a:lnTo>
                    <a:pt x="0" y="18"/>
                  </a:lnTo>
                  <a:lnTo>
                    <a:pt x="0" y="12"/>
                  </a:lnTo>
                  <a:lnTo>
                    <a:pt x="3" y="7"/>
                  </a:lnTo>
                  <a:lnTo>
                    <a:pt x="8" y="3"/>
                  </a:lnTo>
                  <a:lnTo>
                    <a:pt x="12" y="1"/>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81" name="Freeform 228">
              <a:extLst>
                <a:ext uri="{FF2B5EF4-FFF2-40B4-BE49-F238E27FC236}">
                  <a16:creationId xmlns:a16="http://schemas.microsoft.com/office/drawing/2014/main" id="{496DAFF1-BCC5-47DD-9832-BB3F6F8E195B}"/>
                </a:ext>
              </a:extLst>
            </p:cNvPr>
            <p:cNvSpPr>
              <a:spLocks/>
            </p:cNvSpPr>
            <p:nvPr/>
          </p:nvSpPr>
          <p:spPr bwMode="auto">
            <a:xfrm>
              <a:off x="2738438" y="566738"/>
              <a:ext cx="34925" cy="33337"/>
            </a:xfrm>
            <a:custGeom>
              <a:avLst/>
              <a:gdLst>
                <a:gd name="T0" fmla="*/ 22 w 43"/>
                <a:gd name="T1" fmla="*/ 0 h 42"/>
                <a:gd name="T2" fmla="*/ 28 w 43"/>
                <a:gd name="T3" fmla="*/ 0 h 42"/>
                <a:gd name="T4" fmla="*/ 34 w 43"/>
                <a:gd name="T5" fmla="*/ 3 h 42"/>
                <a:gd name="T6" fmla="*/ 40 w 43"/>
                <a:gd name="T7" fmla="*/ 9 h 42"/>
                <a:gd name="T8" fmla="*/ 43 w 43"/>
                <a:gd name="T9" fmla="*/ 13 h 42"/>
                <a:gd name="T10" fmla="*/ 43 w 43"/>
                <a:gd name="T11" fmla="*/ 21 h 42"/>
                <a:gd name="T12" fmla="*/ 43 w 43"/>
                <a:gd name="T13" fmla="*/ 27 h 42"/>
                <a:gd name="T14" fmla="*/ 40 w 43"/>
                <a:gd name="T15" fmla="*/ 33 h 42"/>
                <a:gd name="T16" fmla="*/ 34 w 43"/>
                <a:gd name="T17" fmla="*/ 37 h 42"/>
                <a:gd name="T18" fmla="*/ 28 w 43"/>
                <a:gd name="T19" fmla="*/ 40 h 42"/>
                <a:gd name="T20" fmla="*/ 22 w 43"/>
                <a:gd name="T21" fmla="*/ 42 h 42"/>
                <a:gd name="T22" fmla="*/ 22 w 43"/>
                <a:gd name="T23" fmla="*/ 42 h 42"/>
                <a:gd name="T24" fmla="*/ 15 w 43"/>
                <a:gd name="T25" fmla="*/ 40 h 42"/>
                <a:gd name="T26" fmla="*/ 9 w 43"/>
                <a:gd name="T27" fmla="*/ 37 h 42"/>
                <a:gd name="T28" fmla="*/ 4 w 43"/>
                <a:gd name="T29" fmla="*/ 33 h 42"/>
                <a:gd name="T30" fmla="*/ 1 w 43"/>
                <a:gd name="T31" fmla="*/ 27 h 42"/>
                <a:gd name="T32" fmla="*/ 0 w 43"/>
                <a:gd name="T33" fmla="*/ 21 h 42"/>
                <a:gd name="T34" fmla="*/ 1 w 43"/>
                <a:gd name="T35" fmla="*/ 13 h 42"/>
                <a:gd name="T36" fmla="*/ 4 w 43"/>
                <a:gd name="T37" fmla="*/ 9 h 42"/>
                <a:gd name="T38" fmla="*/ 9 w 43"/>
                <a:gd name="T39" fmla="*/ 3 h 42"/>
                <a:gd name="T40" fmla="*/ 15 w 43"/>
                <a:gd name="T41" fmla="*/ 0 h 42"/>
                <a:gd name="T42" fmla="*/ 22 w 43"/>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42">
                  <a:moveTo>
                    <a:pt x="22" y="0"/>
                  </a:moveTo>
                  <a:lnTo>
                    <a:pt x="28" y="0"/>
                  </a:lnTo>
                  <a:lnTo>
                    <a:pt x="34" y="3"/>
                  </a:lnTo>
                  <a:lnTo>
                    <a:pt x="40" y="9"/>
                  </a:lnTo>
                  <a:lnTo>
                    <a:pt x="43" y="13"/>
                  </a:lnTo>
                  <a:lnTo>
                    <a:pt x="43" y="21"/>
                  </a:lnTo>
                  <a:lnTo>
                    <a:pt x="43" y="27"/>
                  </a:lnTo>
                  <a:lnTo>
                    <a:pt x="40" y="33"/>
                  </a:lnTo>
                  <a:lnTo>
                    <a:pt x="34" y="37"/>
                  </a:lnTo>
                  <a:lnTo>
                    <a:pt x="28" y="40"/>
                  </a:lnTo>
                  <a:lnTo>
                    <a:pt x="22" y="42"/>
                  </a:lnTo>
                  <a:lnTo>
                    <a:pt x="22" y="42"/>
                  </a:lnTo>
                  <a:lnTo>
                    <a:pt x="15" y="40"/>
                  </a:lnTo>
                  <a:lnTo>
                    <a:pt x="9" y="37"/>
                  </a:lnTo>
                  <a:lnTo>
                    <a:pt x="4" y="33"/>
                  </a:lnTo>
                  <a:lnTo>
                    <a:pt x="1" y="27"/>
                  </a:lnTo>
                  <a:lnTo>
                    <a:pt x="0" y="21"/>
                  </a:lnTo>
                  <a:lnTo>
                    <a:pt x="1" y="13"/>
                  </a:lnTo>
                  <a:lnTo>
                    <a:pt x="4" y="9"/>
                  </a:lnTo>
                  <a:lnTo>
                    <a:pt x="9" y="3"/>
                  </a:lnTo>
                  <a:lnTo>
                    <a:pt x="15"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82" name="Freeform 229">
              <a:extLst>
                <a:ext uri="{FF2B5EF4-FFF2-40B4-BE49-F238E27FC236}">
                  <a16:creationId xmlns:a16="http://schemas.microsoft.com/office/drawing/2014/main" id="{EA679AAB-3716-4124-B14E-5700CD567FEF}"/>
                </a:ext>
              </a:extLst>
            </p:cNvPr>
            <p:cNvSpPr>
              <a:spLocks noEditPoints="1"/>
            </p:cNvSpPr>
            <p:nvPr/>
          </p:nvSpPr>
          <p:spPr bwMode="auto">
            <a:xfrm>
              <a:off x="4283076" y="2390775"/>
              <a:ext cx="457200" cy="287337"/>
            </a:xfrm>
            <a:custGeom>
              <a:avLst/>
              <a:gdLst>
                <a:gd name="T0" fmla="*/ 24 w 575"/>
                <a:gd name="T1" fmla="*/ 24 h 362"/>
                <a:gd name="T2" fmla="*/ 24 w 575"/>
                <a:gd name="T3" fmla="*/ 339 h 362"/>
                <a:gd name="T4" fmla="*/ 553 w 575"/>
                <a:gd name="T5" fmla="*/ 339 h 362"/>
                <a:gd name="T6" fmla="*/ 553 w 575"/>
                <a:gd name="T7" fmla="*/ 24 h 362"/>
                <a:gd name="T8" fmla="*/ 24 w 575"/>
                <a:gd name="T9" fmla="*/ 24 h 362"/>
                <a:gd name="T10" fmla="*/ 2 w 575"/>
                <a:gd name="T11" fmla="*/ 0 h 362"/>
                <a:gd name="T12" fmla="*/ 575 w 575"/>
                <a:gd name="T13" fmla="*/ 1 h 362"/>
                <a:gd name="T14" fmla="*/ 575 w 575"/>
                <a:gd name="T15" fmla="*/ 362 h 362"/>
                <a:gd name="T16" fmla="*/ 0 w 575"/>
                <a:gd name="T17" fmla="*/ 362 h 362"/>
                <a:gd name="T18" fmla="*/ 2 w 575"/>
                <a:gd name="T1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5" h="362">
                  <a:moveTo>
                    <a:pt x="24" y="24"/>
                  </a:moveTo>
                  <a:lnTo>
                    <a:pt x="24" y="339"/>
                  </a:lnTo>
                  <a:lnTo>
                    <a:pt x="553" y="339"/>
                  </a:lnTo>
                  <a:lnTo>
                    <a:pt x="553" y="24"/>
                  </a:lnTo>
                  <a:lnTo>
                    <a:pt x="24" y="24"/>
                  </a:lnTo>
                  <a:close/>
                  <a:moveTo>
                    <a:pt x="2" y="0"/>
                  </a:moveTo>
                  <a:lnTo>
                    <a:pt x="575" y="1"/>
                  </a:lnTo>
                  <a:lnTo>
                    <a:pt x="575" y="362"/>
                  </a:lnTo>
                  <a:lnTo>
                    <a:pt x="0" y="36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83" name="Freeform 230">
              <a:extLst>
                <a:ext uri="{FF2B5EF4-FFF2-40B4-BE49-F238E27FC236}">
                  <a16:creationId xmlns:a16="http://schemas.microsoft.com/office/drawing/2014/main" id="{923C11BE-CB45-4E12-AF7F-D07D21BC8E9C}"/>
                </a:ext>
              </a:extLst>
            </p:cNvPr>
            <p:cNvSpPr>
              <a:spLocks noEditPoints="1"/>
            </p:cNvSpPr>
            <p:nvPr/>
          </p:nvSpPr>
          <p:spPr bwMode="auto">
            <a:xfrm>
              <a:off x="4740276" y="2481263"/>
              <a:ext cx="50800" cy="104775"/>
            </a:xfrm>
            <a:custGeom>
              <a:avLst/>
              <a:gdLst>
                <a:gd name="T0" fmla="*/ 31 w 63"/>
                <a:gd name="T1" fmla="*/ 24 h 131"/>
                <a:gd name="T2" fmla="*/ 28 w 63"/>
                <a:gd name="T3" fmla="*/ 24 h 131"/>
                <a:gd name="T4" fmla="*/ 25 w 63"/>
                <a:gd name="T5" fmla="*/ 25 h 131"/>
                <a:gd name="T6" fmla="*/ 24 w 63"/>
                <a:gd name="T7" fmla="*/ 28 h 131"/>
                <a:gd name="T8" fmla="*/ 22 w 63"/>
                <a:gd name="T9" fmla="*/ 33 h 131"/>
                <a:gd name="T10" fmla="*/ 22 w 63"/>
                <a:gd name="T11" fmla="*/ 100 h 131"/>
                <a:gd name="T12" fmla="*/ 24 w 63"/>
                <a:gd name="T13" fmla="*/ 103 h 131"/>
                <a:gd name="T14" fmla="*/ 25 w 63"/>
                <a:gd name="T15" fmla="*/ 106 h 131"/>
                <a:gd name="T16" fmla="*/ 28 w 63"/>
                <a:gd name="T17" fmla="*/ 109 h 131"/>
                <a:gd name="T18" fmla="*/ 31 w 63"/>
                <a:gd name="T19" fmla="*/ 109 h 131"/>
                <a:gd name="T20" fmla="*/ 34 w 63"/>
                <a:gd name="T21" fmla="*/ 109 h 131"/>
                <a:gd name="T22" fmla="*/ 37 w 63"/>
                <a:gd name="T23" fmla="*/ 106 h 131"/>
                <a:gd name="T24" fmla="*/ 39 w 63"/>
                <a:gd name="T25" fmla="*/ 103 h 131"/>
                <a:gd name="T26" fmla="*/ 40 w 63"/>
                <a:gd name="T27" fmla="*/ 100 h 131"/>
                <a:gd name="T28" fmla="*/ 40 w 63"/>
                <a:gd name="T29" fmla="*/ 33 h 131"/>
                <a:gd name="T30" fmla="*/ 39 w 63"/>
                <a:gd name="T31" fmla="*/ 28 h 131"/>
                <a:gd name="T32" fmla="*/ 37 w 63"/>
                <a:gd name="T33" fmla="*/ 25 h 131"/>
                <a:gd name="T34" fmla="*/ 34 w 63"/>
                <a:gd name="T35" fmla="*/ 24 h 131"/>
                <a:gd name="T36" fmla="*/ 31 w 63"/>
                <a:gd name="T37" fmla="*/ 24 h 131"/>
                <a:gd name="T38" fmla="*/ 31 w 63"/>
                <a:gd name="T39" fmla="*/ 0 h 131"/>
                <a:gd name="T40" fmla="*/ 48 w 63"/>
                <a:gd name="T41" fmla="*/ 4 h 131"/>
                <a:gd name="T42" fmla="*/ 58 w 63"/>
                <a:gd name="T43" fmla="*/ 16 h 131"/>
                <a:gd name="T44" fmla="*/ 63 w 63"/>
                <a:gd name="T45" fmla="*/ 33 h 131"/>
                <a:gd name="T46" fmla="*/ 63 w 63"/>
                <a:gd name="T47" fmla="*/ 100 h 131"/>
                <a:gd name="T48" fmla="*/ 58 w 63"/>
                <a:gd name="T49" fmla="*/ 117 h 131"/>
                <a:gd name="T50" fmla="*/ 48 w 63"/>
                <a:gd name="T51" fmla="*/ 128 h 131"/>
                <a:gd name="T52" fmla="*/ 31 w 63"/>
                <a:gd name="T53" fmla="*/ 131 h 131"/>
                <a:gd name="T54" fmla="*/ 25 w 63"/>
                <a:gd name="T55" fmla="*/ 131 h 131"/>
                <a:gd name="T56" fmla="*/ 19 w 63"/>
                <a:gd name="T57" fmla="*/ 130 h 131"/>
                <a:gd name="T58" fmla="*/ 13 w 63"/>
                <a:gd name="T59" fmla="*/ 127 h 131"/>
                <a:gd name="T60" fmla="*/ 9 w 63"/>
                <a:gd name="T61" fmla="*/ 123 h 131"/>
                <a:gd name="T62" fmla="*/ 4 w 63"/>
                <a:gd name="T63" fmla="*/ 118 h 131"/>
                <a:gd name="T64" fmla="*/ 1 w 63"/>
                <a:gd name="T65" fmla="*/ 112 h 131"/>
                <a:gd name="T66" fmla="*/ 0 w 63"/>
                <a:gd name="T67" fmla="*/ 106 h 131"/>
                <a:gd name="T68" fmla="*/ 0 w 63"/>
                <a:gd name="T69" fmla="*/ 100 h 131"/>
                <a:gd name="T70" fmla="*/ 0 w 63"/>
                <a:gd name="T71" fmla="*/ 33 h 131"/>
                <a:gd name="T72" fmla="*/ 4 w 63"/>
                <a:gd name="T73" fmla="*/ 16 h 131"/>
                <a:gd name="T74" fmla="*/ 15 w 63"/>
                <a:gd name="T75" fmla="*/ 4 h 131"/>
                <a:gd name="T76" fmla="*/ 31 w 63"/>
                <a:gd name="T7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131">
                  <a:moveTo>
                    <a:pt x="31" y="24"/>
                  </a:moveTo>
                  <a:lnTo>
                    <a:pt x="28" y="24"/>
                  </a:lnTo>
                  <a:lnTo>
                    <a:pt x="25" y="25"/>
                  </a:lnTo>
                  <a:lnTo>
                    <a:pt x="24" y="28"/>
                  </a:lnTo>
                  <a:lnTo>
                    <a:pt x="22" y="33"/>
                  </a:lnTo>
                  <a:lnTo>
                    <a:pt x="22" y="100"/>
                  </a:lnTo>
                  <a:lnTo>
                    <a:pt x="24" y="103"/>
                  </a:lnTo>
                  <a:lnTo>
                    <a:pt x="25" y="106"/>
                  </a:lnTo>
                  <a:lnTo>
                    <a:pt x="28" y="109"/>
                  </a:lnTo>
                  <a:lnTo>
                    <a:pt x="31" y="109"/>
                  </a:lnTo>
                  <a:lnTo>
                    <a:pt x="34" y="109"/>
                  </a:lnTo>
                  <a:lnTo>
                    <a:pt x="37" y="106"/>
                  </a:lnTo>
                  <a:lnTo>
                    <a:pt x="39" y="103"/>
                  </a:lnTo>
                  <a:lnTo>
                    <a:pt x="40" y="100"/>
                  </a:lnTo>
                  <a:lnTo>
                    <a:pt x="40" y="33"/>
                  </a:lnTo>
                  <a:lnTo>
                    <a:pt x="39" y="28"/>
                  </a:lnTo>
                  <a:lnTo>
                    <a:pt x="37" y="25"/>
                  </a:lnTo>
                  <a:lnTo>
                    <a:pt x="34" y="24"/>
                  </a:lnTo>
                  <a:lnTo>
                    <a:pt x="31" y="24"/>
                  </a:lnTo>
                  <a:close/>
                  <a:moveTo>
                    <a:pt x="31" y="0"/>
                  </a:moveTo>
                  <a:lnTo>
                    <a:pt x="48" y="4"/>
                  </a:lnTo>
                  <a:lnTo>
                    <a:pt x="58" y="16"/>
                  </a:lnTo>
                  <a:lnTo>
                    <a:pt x="63" y="33"/>
                  </a:lnTo>
                  <a:lnTo>
                    <a:pt x="63" y="100"/>
                  </a:lnTo>
                  <a:lnTo>
                    <a:pt x="58" y="117"/>
                  </a:lnTo>
                  <a:lnTo>
                    <a:pt x="48" y="128"/>
                  </a:lnTo>
                  <a:lnTo>
                    <a:pt x="31" y="131"/>
                  </a:lnTo>
                  <a:lnTo>
                    <a:pt x="25" y="131"/>
                  </a:lnTo>
                  <a:lnTo>
                    <a:pt x="19" y="130"/>
                  </a:lnTo>
                  <a:lnTo>
                    <a:pt x="13" y="127"/>
                  </a:lnTo>
                  <a:lnTo>
                    <a:pt x="9" y="123"/>
                  </a:lnTo>
                  <a:lnTo>
                    <a:pt x="4" y="118"/>
                  </a:lnTo>
                  <a:lnTo>
                    <a:pt x="1" y="112"/>
                  </a:lnTo>
                  <a:lnTo>
                    <a:pt x="0" y="106"/>
                  </a:lnTo>
                  <a:lnTo>
                    <a:pt x="0" y="100"/>
                  </a:lnTo>
                  <a:lnTo>
                    <a:pt x="0" y="33"/>
                  </a:lnTo>
                  <a:lnTo>
                    <a:pt x="4" y="16"/>
                  </a:lnTo>
                  <a:lnTo>
                    <a:pt x="15" y="4"/>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84" name="Freeform 231">
              <a:extLst>
                <a:ext uri="{FF2B5EF4-FFF2-40B4-BE49-F238E27FC236}">
                  <a16:creationId xmlns:a16="http://schemas.microsoft.com/office/drawing/2014/main" id="{A5E6EEEC-714C-44E4-B34E-1F73F6B1C1D2}"/>
                </a:ext>
              </a:extLst>
            </p:cNvPr>
            <p:cNvSpPr>
              <a:spLocks noEditPoints="1"/>
            </p:cNvSpPr>
            <p:nvPr/>
          </p:nvSpPr>
          <p:spPr bwMode="auto">
            <a:xfrm>
              <a:off x="4230688" y="2370138"/>
              <a:ext cx="582613" cy="328612"/>
            </a:xfrm>
            <a:custGeom>
              <a:avLst/>
              <a:gdLst>
                <a:gd name="T0" fmla="*/ 33 w 735"/>
                <a:gd name="T1" fmla="*/ 24 h 413"/>
                <a:gd name="T2" fmla="*/ 29 w 735"/>
                <a:gd name="T3" fmla="*/ 24 h 413"/>
                <a:gd name="T4" fmla="*/ 26 w 735"/>
                <a:gd name="T5" fmla="*/ 27 h 413"/>
                <a:gd name="T6" fmla="*/ 24 w 735"/>
                <a:gd name="T7" fmla="*/ 30 h 413"/>
                <a:gd name="T8" fmla="*/ 23 w 735"/>
                <a:gd name="T9" fmla="*/ 35 h 413"/>
                <a:gd name="T10" fmla="*/ 23 w 735"/>
                <a:gd name="T11" fmla="*/ 379 h 413"/>
                <a:gd name="T12" fmla="*/ 23 w 735"/>
                <a:gd name="T13" fmla="*/ 383 h 413"/>
                <a:gd name="T14" fmla="*/ 26 w 735"/>
                <a:gd name="T15" fmla="*/ 386 h 413"/>
                <a:gd name="T16" fmla="*/ 29 w 735"/>
                <a:gd name="T17" fmla="*/ 389 h 413"/>
                <a:gd name="T18" fmla="*/ 33 w 735"/>
                <a:gd name="T19" fmla="*/ 389 h 413"/>
                <a:gd name="T20" fmla="*/ 702 w 735"/>
                <a:gd name="T21" fmla="*/ 389 h 413"/>
                <a:gd name="T22" fmla="*/ 702 w 735"/>
                <a:gd name="T23" fmla="*/ 401 h 413"/>
                <a:gd name="T24" fmla="*/ 702 w 735"/>
                <a:gd name="T25" fmla="*/ 389 h 413"/>
                <a:gd name="T26" fmla="*/ 707 w 735"/>
                <a:gd name="T27" fmla="*/ 389 h 413"/>
                <a:gd name="T28" fmla="*/ 710 w 735"/>
                <a:gd name="T29" fmla="*/ 386 h 413"/>
                <a:gd name="T30" fmla="*/ 711 w 735"/>
                <a:gd name="T31" fmla="*/ 383 h 413"/>
                <a:gd name="T32" fmla="*/ 713 w 735"/>
                <a:gd name="T33" fmla="*/ 380 h 413"/>
                <a:gd name="T34" fmla="*/ 713 w 735"/>
                <a:gd name="T35" fmla="*/ 35 h 413"/>
                <a:gd name="T36" fmla="*/ 711 w 735"/>
                <a:gd name="T37" fmla="*/ 30 h 413"/>
                <a:gd name="T38" fmla="*/ 710 w 735"/>
                <a:gd name="T39" fmla="*/ 27 h 413"/>
                <a:gd name="T40" fmla="*/ 707 w 735"/>
                <a:gd name="T41" fmla="*/ 26 h 413"/>
                <a:gd name="T42" fmla="*/ 702 w 735"/>
                <a:gd name="T43" fmla="*/ 24 h 413"/>
                <a:gd name="T44" fmla="*/ 33 w 735"/>
                <a:gd name="T45" fmla="*/ 24 h 413"/>
                <a:gd name="T46" fmla="*/ 33 w 735"/>
                <a:gd name="T47" fmla="*/ 0 h 413"/>
                <a:gd name="T48" fmla="*/ 702 w 735"/>
                <a:gd name="T49" fmla="*/ 2 h 413"/>
                <a:gd name="T50" fmla="*/ 710 w 735"/>
                <a:gd name="T51" fmla="*/ 2 h 413"/>
                <a:gd name="T52" fmla="*/ 716 w 735"/>
                <a:gd name="T53" fmla="*/ 3 h 413"/>
                <a:gd name="T54" fmla="*/ 720 w 735"/>
                <a:gd name="T55" fmla="*/ 6 h 413"/>
                <a:gd name="T56" fmla="*/ 726 w 735"/>
                <a:gd name="T57" fmla="*/ 11 h 413"/>
                <a:gd name="T58" fmla="*/ 730 w 735"/>
                <a:gd name="T59" fmla="*/ 15 h 413"/>
                <a:gd name="T60" fmla="*/ 733 w 735"/>
                <a:gd name="T61" fmla="*/ 21 h 413"/>
                <a:gd name="T62" fmla="*/ 735 w 735"/>
                <a:gd name="T63" fmla="*/ 27 h 413"/>
                <a:gd name="T64" fmla="*/ 735 w 735"/>
                <a:gd name="T65" fmla="*/ 35 h 413"/>
                <a:gd name="T66" fmla="*/ 735 w 735"/>
                <a:gd name="T67" fmla="*/ 380 h 413"/>
                <a:gd name="T68" fmla="*/ 732 w 735"/>
                <a:gd name="T69" fmla="*/ 392 h 413"/>
                <a:gd name="T70" fmla="*/ 726 w 735"/>
                <a:gd name="T71" fmla="*/ 403 h 413"/>
                <a:gd name="T72" fmla="*/ 716 w 735"/>
                <a:gd name="T73" fmla="*/ 410 h 413"/>
                <a:gd name="T74" fmla="*/ 702 w 735"/>
                <a:gd name="T75" fmla="*/ 413 h 413"/>
                <a:gd name="T76" fmla="*/ 33 w 735"/>
                <a:gd name="T77" fmla="*/ 413 h 413"/>
                <a:gd name="T78" fmla="*/ 20 w 735"/>
                <a:gd name="T79" fmla="*/ 410 h 413"/>
                <a:gd name="T80" fmla="*/ 9 w 735"/>
                <a:gd name="T81" fmla="*/ 403 h 413"/>
                <a:gd name="T82" fmla="*/ 2 w 735"/>
                <a:gd name="T83" fmla="*/ 392 h 413"/>
                <a:gd name="T84" fmla="*/ 0 w 735"/>
                <a:gd name="T85" fmla="*/ 379 h 413"/>
                <a:gd name="T86" fmla="*/ 0 w 735"/>
                <a:gd name="T87" fmla="*/ 35 h 413"/>
                <a:gd name="T88" fmla="*/ 2 w 735"/>
                <a:gd name="T89" fmla="*/ 21 h 413"/>
                <a:gd name="T90" fmla="*/ 9 w 735"/>
                <a:gd name="T91" fmla="*/ 11 h 413"/>
                <a:gd name="T92" fmla="*/ 20 w 735"/>
                <a:gd name="T93" fmla="*/ 3 h 413"/>
                <a:gd name="T94" fmla="*/ 33 w 735"/>
                <a:gd name="T95" fmla="*/ 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5" h="413">
                  <a:moveTo>
                    <a:pt x="33" y="24"/>
                  </a:moveTo>
                  <a:lnTo>
                    <a:pt x="29" y="24"/>
                  </a:lnTo>
                  <a:lnTo>
                    <a:pt x="26" y="27"/>
                  </a:lnTo>
                  <a:lnTo>
                    <a:pt x="24" y="30"/>
                  </a:lnTo>
                  <a:lnTo>
                    <a:pt x="23" y="35"/>
                  </a:lnTo>
                  <a:lnTo>
                    <a:pt x="23" y="379"/>
                  </a:lnTo>
                  <a:lnTo>
                    <a:pt x="23" y="383"/>
                  </a:lnTo>
                  <a:lnTo>
                    <a:pt x="26" y="386"/>
                  </a:lnTo>
                  <a:lnTo>
                    <a:pt x="29" y="389"/>
                  </a:lnTo>
                  <a:lnTo>
                    <a:pt x="33" y="389"/>
                  </a:lnTo>
                  <a:lnTo>
                    <a:pt x="702" y="389"/>
                  </a:lnTo>
                  <a:lnTo>
                    <a:pt x="702" y="401"/>
                  </a:lnTo>
                  <a:lnTo>
                    <a:pt x="702" y="389"/>
                  </a:lnTo>
                  <a:lnTo>
                    <a:pt x="707" y="389"/>
                  </a:lnTo>
                  <a:lnTo>
                    <a:pt x="710" y="386"/>
                  </a:lnTo>
                  <a:lnTo>
                    <a:pt x="711" y="383"/>
                  </a:lnTo>
                  <a:lnTo>
                    <a:pt x="713" y="380"/>
                  </a:lnTo>
                  <a:lnTo>
                    <a:pt x="713" y="35"/>
                  </a:lnTo>
                  <a:lnTo>
                    <a:pt x="711" y="30"/>
                  </a:lnTo>
                  <a:lnTo>
                    <a:pt x="710" y="27"/>
                  </a:lnTo>
                  <a:lnTo>
                    <a:pt x="707" y="26"/>
                  </a:lnTo>
                  <a:lnTo>
                    <a:pt x="702" y="24"/>
                  </a:lnTo>
                  <a:lnTo>
                    <a:pt x="33" y="24"/>
                  </a:lnTo>
                  <a:close/>
                  <a:moveTo>
                    <a:pt x="33" y="0"/>
                  </a:moveTo>
                  <a:lnTo>
                    <a:pt x="702" y="2"/>
                  </a:lnTo>
                  <a:lnTo>
                    <a:pt x="710" y="2"/>
                  </a:lnTo>
                  <a:lnTo>
                    <a:pt x="716" y="3"/>
                  </a:lnTo>
                  <a:lnTo>
                    <a:pt x="720" y="6"/>
                  </a:lnTo>
                  <a:lnTo>
                    <a:pt x="726" y="11"/>
                  </a:lnTo>
                  <a:lnTo>
                    <a:pt x="730" y="15"/>
                  </a:lnTo>
                  <a:lnTo>
                    <a:pt x="733" y="21"/>
                  </a:lnTo>
                  <a:lnTo>
                    <a:pt x="735" y="27"/>
                  </a:lnTo>
                  <a:lnTo>
                    <a:pt x="735" y="35"/>
                  </a:lnTo>
                  <a:lnTo>
                    <a:pt x="735" y="380"/>
                  </a:lnTo>
                  <a:lnTo>
                    <a:pt x="732" y="392"/>
                  </a:lnTo>
                  <a:lnTo>
                    <a:pt x="726" y="403"/>
                  </a:lnTo>
                  <a:lnTo>
                    <a:pt x="716" y="410"/>
                  </a:lnTo>
                  <a:lnTo>
                    <a:pt x="702" y="413"/>
                  </a:lnTo>
                  <a:lnTo>
                    <a:pt x="33" y="413"/>
                  </a:lnTo>
                  <a:lnTo>
                    <a:pt x="20" y="410"/>
                  </a:lnTo>
                  <a:lnTo>
                    <a:pt x="9" y="403"/>
                  </a:lnTo>
                  <a:lnTo>
                    <a:pt x="2" y="392"/>
                  </a:lnTo>
                  <a:lnTo>
                    <a:pt x="0" y="379"/>
                  </a:lnTo>
                  <a:lnTo>
                    <a:pt x="0" y="35"/>
                  </a:lnTo>
                  <a:lnTo>
                    <a:pt x="2" y="21"/>
                  </a:lnTo>
                  <a:lnTo>
                    <a:pt x="9" y="11"/>
                  </a:lnTo>
                  <a:lnTo>
                    <a:pt x="20" y="3"/>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85" name="Freeform 232">
              <a:extLst>
                <a:ext uri="{FF2B5EF4-FFF2-40B4-BE49-F238E27FC236}">
                  <a16:creationId xmlns:a16="http://schemas.microsoft.com/office/drawing/2014/main" id="{5FF8C06D-1FF4-4B44-A853-977444BD467E}"/>
                </a:ext>
              </a:extLst>
            </p:cNvPr>
            <p:cNvSpPr>
              <a:spLocks/>
            </p:cNvSpPr>
            <p:nvPr/>
          </p:nvSpPr>
          <p:spPr bwMode="auto">
            <a:xfrm>
              <a:off x="4306888" y="2679700"/>
              <a:ext cx="111125" cy="28575"/>
            </a:xfrm>
            <a:custGeom>
              <a:avLst/>
              <a:gdLst>
                <a:gd name="T0" fmla="*/ 18 w 139"/>
                <a:gd name="T1" fmla="*/ 0 h 35"/>
                <a:gd name="T2" fmla="*/ 121 w 139"/>
                <a:gd name="T3" fmla="*/ 0 h 35"/>
                <a:gd name="T4" fmla="*/ 126 w 139"/>
                <a:gd name="T5" fmla="*/ 0 h 35"/>
                <a:gd name="T6" fmla="*/ 132 w 139"/>
                <a:gd name="T7" fmla="*/ 3 h 35"/>
                <a:gd name="T8" fmla="*/ 135 w 139"/>
                <a:gd name="T9" fmla="*/ 7 h 35"/>
                <a:gd name="T10" fmla="*/ 138 w 139"/>
                <a:gd name="T11" fmla="*/ 12 h 35"/>
                <a:gd name="T12" fmla="*/ 139 w 139"/>
                <a:gd name="T13" fmla="*/ 18 h 35"/>
                <a:gd name="T14" fmla="*/ 138 w 139"/>
                <a:gd name="T15" fmla="*/ 22 h 35"/>
                <a:gd name="T16" fmla="*/ 135 w 139"/>
                <a:gd name="T17" fmla="*/ 28 h 35"/>
                <a:gd name="T18" fmla="*/ 132 w 139"/>
                <a:gd name="T19" fmla="*/ 31 h 35"/>
                <a:gd name="T20" fmla="*/ 126 w 139"/>
                <a:gd name="T21" fmla="*/ 34 h 35"/>
                <a:gd name="T22" fmla="*/ 121 w 139"/>
                <a:gd name="T23" fmla="*/ 35 h 35"/>
                <a:gd name="T24" fmla="*/ 18 w 139"/>
                <a:gd name="T25" fmla="*/ 35 h 35"/>
                <a:gd name="T26" fmla="*/ 14 w 139"/>
                <a:gd name="T27" fmla="*/ 34 h 35"/>
                <a:gd name="T28" fmla="*/ 8 w 139"/>
                <a:gd name="T29" fmla="*/ 31 h 35"/>
                <a:gd name="T30" fmla="*/ 5 w 139"/>
                <a:gd name="T31" fmla="*/ 28 h 35"/>
                <a:gd name="T32" fmla="*/ 2 w 139"/>
                <a:gd name="T33" fmla="*/ 22 h 35"/>
                <a:gd name="T34" fmla="*/ 0 w 139"/>
                <a:gd name="T35" fmla="*/ 18 h 35"/>
                <a:gd name="T36" fmla="*/ 2 w 139"/>
                <a:gd name="T37" fmla="*/ 12 h 35"/>
                <a:gd name="T38" fmla="*/ 5 w 139"/>
                <a:gd name="T39" fmla="*/ 6 h 35"/>
                <a:gd name="T40" fmla="*/ 8 w 139"/>
                <a:gd name="T41" fmla="*/ 3 h 35"/>
                <a:gd name="T42" fmla="*/ 14 w 139"/>
                <a:gd name="T43" fmla="*/ 0 h 35"/>
                <a:gd name="T44" fmla="*/ 18 w 139"/>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35">
                  <a:moveTo>
                    <a:pt x="18" y="0"/>
                  </a:moveTo>
                  <a:lnTo>
                    <a:pt x="121" y="0"/>
                  </a:lnTo>
                  <a:lnTo>
                    <a:pt x="126" y="0"/>
                  </a:lnTo>
                  <a:lnTo>
                    <a:pt x="132" y="3"/>
                  </a:lnTo>
                  <a:lnTo>
                    <a:pt x="135" y="7"/>
                  </a:lnTo>
                  <a:lnTo>
                    <a:pt x="138" y="12"/>
                  </a:lnTo>
                  <a:lnTo>
                    <a:pt x="139" y="18"/>
                  </a:lnTo>
                  <a:lnTo>
                    <a:pt x="138" y="22"/>
                  </a:lnTo>
                  <a:lnTo>
                    <a:pt x="135" y="28"/>
                  </a:lnTo>
                  <a:lnTo>
                    <a:pt x="132" y="31"/>
                  </a:lnTo>
                  <a:lnTo>
                    <a:pt x="126" y="34"/>
                  </a:lnTo>
                  <a:lnTo>
                    <a:pt x="121" y="35"/>
                  </a:lnTo>
                  <a:lnTo>
                    <a:pt x="18" y="35"/>
                  </a:lnTo>
                  <a:lnTo>
                    <a:pt x="14" y="34"/>
                  </a:lnTo>
                  <a:lnTo>
                    <a:pt x="8" y="31"/>
                  </a:lnTo>
                  <a:lnTo>
                    <a:pt x="5" y="28"/>
                  </a:lnTo>
                  <a:lnTo>
                    <a:pt x="2" y="22"/>
                  </a:lnTo>
                  <a:lnTo>
                    <a:pt x="0" y="18"/>
                  </a:lnTo>
                  <a:lnTo>
                    <a:pt x="2" y="12"/>
                  </a:lnTo>
                  <a:lnTo>
                    <a:pt x="5" y="6"/>
                  </a:lnTo>
                  <a:lnTo>
                    <a:pt x="8" y="3"/>
                  </a:lnTo>
                  <a:lnTo>
                    <a:pt x="14"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86" name="Freeform 233">
              <a:extLst>
                <a:ext uri="{FF2B5EF4-FFF2-40B4-BE49-F238E27FC236}">
                  <a16:creationId xmlns:a16="http://schemas.microsoft.com/office/drawing/2014/main" id="{17917123-2BB9-4A25-B57C-F8F4C29632E1}"/>
                </a:ext>
              </a:extLst>
            </p:cNvPr>
            <p:cNvSpPr>
              <a:spLocks/>
            </p:cNvSpPr>
            <p:nvPr/>
          </p:nvSpPr>
          <p:spPr bwMode="auto">
            <a:xfrm>
              <a:off x="4343401" y="2360613"/>
              <a:ext cx="61913" cy="28575"/>
            </a:xfrm>
            <a:custGeom>
              <a:avLst/>
              <a:gdLst>
                <a:gd name="T0" fmla="*/ 18 w 77"/>
                <a:gd name="T1" fmla="*/ 0 h 36"/>
                <a:gd name="T2" fmla="*/ 59 w 77"/>
                <a:gd name="T3" fmla="*/ 0 h 36"/>
                <a:gd name="T4" fmla="*/ 65 w 77"/>
                <a:gd name="T5" fmla="*/ 0 h 36"/>
                <a:gd name="T6" fmla="*/ 70 w 77"/>
                <a:gd name="T7" fmla="*/ 3 h 36"/>
                <a:gd name="T8" fmla="*/ 74 w 77"/>
                <a:gd name="T9" fmla="*/ 8 h 36"/>
                <a:gd name="T10" fmla="*/ 77 w 77"/>
                <a:gd name="T11" fmla="*/ 12 h 36"/>
                <a:gd name="T12" fmla="*/ 77 w 77"/>
                <a:gd name="T13" fmla="*/ 18 h 36"/>
                <a:gd name="T14" fmla="*/ 77 w 77"/>
                <a:gd name="T15" fmla="*/ 24 h 36"/>
                <a:gd name="T16" fmla="*/ 74 w 77"/>
                <a:gd name="T17" fmla="*/ 29 h 36"/>
                <a:gd name="T18" fmla="*/ 70 w 77"/>
                <a:gd name="T19" fmla="*/ 33 h 36"/>
                <a:gd name="T20" fmla="*/ 65 w 77"/>
                <a:gd name="T21" fmla="*/ 35 h 36"/>
                <a:gd name="T22" fmla="*/ 59 w 77"/>
                <a:gd name="T23" fmla="*/ 36 h 36"/>
                <a:gd name="T24" fmla="*/ 18 w 77"/>
                <a:gd name="T25" fmla="*/ 36 h 36"/>
                <a:gd name="T26" fmla="*/ 13 w 77"/>
                <a:gd name="T27" fmla="*/ 36 h 36"/>
                <a:gd name="T28" fmla="*/ 9 w 77"/>
                <a:gd name="T29" fmla="*/ 33 h 36"/>
                <a:gd name="T30" fmla="*/ 6 w 77"/>
                <a:gd name="T31" fmla="*/ 30 h 36"/>
                <a:gd name="T32" fmla="*/ 3 w 77"/>
                <a:gd name="T33" fmla="*/ 27 h 36"/>
                <a:gd name="T34" fmla="*/ 1 w 77"/>
                <a:gd name="T35" fmla="*/ 23 h 36"/>
                <a:gd name="T36" fmla="*/ 0 w 77"/>
                <a:gd name="T37" fmla="*/ 18 h 36"/>
                <a:gd name="T38" fmla="*/ 1 w 77"/>
                <a:gd name="T39" fmla="*/ 12 h 36"/>
                <a:gd name="T40" fmla="*/ 4 w 77"/>
                <a:gd name="T41" fmla="*/ 8 h 36"/>
                <a:gd name="T42" fmla="*/ 7 w 77"/>
                <a:gd name="T43" fmla="*/ 3 h 36"/>
                <a:gd name="T44" fmla="*/ 13 w 77"/>
                <a:gd name="T45" fmla="*/ 0 h 36"/>
                <a:gd name="T46" fmla="*/ 18 w 77"/>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36">
                  <a:moveTo>
                    <a:pt x="18" y="0"/>
                  </a:moveTo>
                  <a:lnTo>
                    <a:pt x="59" y="0"/>
                  </a:lnTo>
                  <a:lnTo>
                    <a:pt x="65" y="0"/>
                  </a:lnTo>
                  <a:lnTo>
                    <a:pt x="70" y="3"/>
                  </a:lnTo>
                  <a:lnTo>
                    <a:pt x="74" y="8"/>
                  </a:lnTo>
                  <a:lnTo>
                    <a:pt x="77" y="12"/>
                  </a:lnTo>
                  <a:lnTo>
                    <a:pt x="77" y="18"/>
                  </a:lnTo>
                  <a:lnTo>
                    <a:pt x="77" y="24"/>
                  </a:lnTo>
                  <a:lnTo>
                    <a:pt x="74" y="29"/>
                  </a:lnTo>
                  <a:lnTo>
                    <a:pt x="70" y="33"/>
                  </a:lnTo>
                  <a:lnTo>
                    <a:pt x="65" y="35"/>
                  </a:lnTo>
                  <a:lnTo>
                    <a:pt x="59" y="36"/>
                  </a:lnTo>
                  <a:lnTo>
                    <a:pt x="18" y="36"/>
                  </a:lnTo>
                  <a:lnTo>
                    <a:pt x="13" y="36"/>
                  </a:lnTo>
                  <a:lnTo>
                    <a:pt x="9" y="33"/>
                  </a:lnTo>
                  <a:lnTo>
                    <a:pt x="6" y="30"/>
                  </a:lnTo>
                  <a:lnTo>
                    <a:pt x="3" y="27"/>
                  </a:lnTo>
                  <a:lnTo>
                    <a:pt x="1" y="23"/>
                  </a:lnTo>
                  <a:lnTo>
                    <a:pt x="0" y="18"/>
                  </a:lnTo>
                  <a:lnTo>
                    <a:pt x="1" y="12"/>
                  </a:lnTo>
                  <a:lnTo>
                    <a:pt x="4" y="8"/>
                  </a:lnTo>
                  <a:lnTo>
                    <a:pt x="7" y="3"/>
                  </a:lnTo>
                  <a:lnTo>
                    <a:pt x="13"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87" name="Freeform 234">
              <a:extLst>
                <a:ext uri="{FF2B5EF4-FFF2-40B4-BE49-F238E27FC236}">
                  <a16:creationId xmlns:a16="http://schemas.microsoft.com/office/drawing/2014/main" id="{13BB94A7-5E4B-420B-849F-5643C00ED7D3}"/>
                </a:ext>
              </a:extLst>
            </p:cNvPr>
            <p:cNvSpPr>
              <a:spLocks/>
            </p:cNvSpPr>
            <p:nvPr/>
          </p:nvSpPr>
          <p:spPr bwMode="auto">
            <a:xfrm>
              <a:off x="4249738" y="2481263"/>
              <a:ext cx="26988" cy="104775"/>
            </a:xfrm>
            <a:custGeom>
              <a:avLst/>
              <a:gdLst>
                <a:gd name="T0" fmla="*/ 18 w 36"/>
                <a:gd name="T1" fmla="*/ 0 h 131"/>
                <a:gd name="T2" fmla="*/ 24 w 36"/>
                <a:gd name="T3" fmla="*/ 1 h 131"/>
                <a:gd name="T4" fmla="*/ 29 w 36"/>
                <a:gd name="T5" fmla="*/ 3 h 131"/>
                <a:gd name="T6" fmla="*/ 32 w 36"/>
                <a:gd name="T7" fmla="*/ 7 h 131"/>
                <a:gd name="T8" fmla="*/ 34 w 36"/>
                <a:gd name="T9" fmla="*/ 12 h 131"/>
                <a:gd name="T10" fmla="*/ 36 w 36"/>
                <a:gd name="T11" fmla="*/ 18 h 131"/>
                <a:gd name="T12" fmla="*/ 36 w 36"/>
                <a:gd name="T13" fmla="*/ 115 h 131"/>
                <a:gd name="T14" fmla="*/ 34 w 36"/>
                <a:gd name="T15" fmla="*/ 120 h 131"/>
                <a:gd name="T16" fmla="*/ 32 w 36"/>
                <a:gd name="T17" fmla="*/ 124 h 131"/>
                <a:gd name="T18" fmla="*/ 29 w 36"/>
                <a:gd name="T19" fmla="*/ 128 h 131"/>
                <a:gd name="T20" fmla="*/ 24 w 36"/>
                <a:gd name="T21" fmla="*/ 131 h 131"/>
                <a:gd name="T22" fmla="*/ 18 w 36"/>
                <a:gd name="T23" fmla="*/ 131 h 131"/>
                <a:gd name="T24" fmla="*/ 12 w 36"/>
                <a:gd name="T25" fmla="*/ 131 h 131"/>
                <a:gd name="T26" fmla="*/ 8 w 36"/>
                <a:gd name="T27" fmla="*/ 128 h 131"/>
                <a:gd name="T28" fmla="*/ 3 w 36"/>
                <a:gd name="T29" fmla="*/ 124 h 131"/>
                <a:gd name="T30" fmla="*/ 2 w 36"/>
                <a:gd name="T31" fmla="*/ 120 h 131"/>
                <a:gd name="T32" fmla="*/ 0 w 36"/>
                <a:gd name="T33" fmla="*/ 115 h 131"/>
                <a:gd name="T34" fmla="*/ 0 w 36"/>
                <a:gd name="T35" fmla="*/ 18 h 131"/>
                <a:gd name="T36" fmla="*/ 2 w 36"/>
                <a:gd name="T37" fmla="*/ 12 h 131"/>
                <a:gd name="T38" fmla="*/ 3 w 36"/>
                <a:gd name="T39" fmla="*/ 7 h 131"/>
                <a:gd name="T40" fmla="*/ 8 w 36"/>
                <a:gd name="T41" fmla="*/ 3 h 131"/>
                <a:gd name="T42" fmla="*/ 12 w 36"/>
                <a:gd name="T43" fmla="*/ 1 h 131"/>
                <a:gd name="T44" fmla="*/ 18 w 36"/>
                <a:gd name="T4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31">
                  <a:moveTo>
                    <a:pt x="18" y="0"/>
                  </a:moveTo>
                  <a:lnTo>
                    <a:pt x="24" y="1"/>
                  </a:lnTo>
                  <a:lnTo>
                    <a:pt x="29" y="3"/>
                  </a:lnTo>
                  <a:lnTo>
                    <a:pt x="32" y="7"/>
                  </a:lnTo>
                  <a:lnTo>
                    <a:pt x="34" y="12"/>
                  </a:lnTo>
                  <a:lnTo>
                    <a:pt x="36" y="18"/>
                  </a:lnTo>
                  <a:lnTo>
                    <a:pt x="36" y="115"/>
                  </a:lnTo>
                  <a:lnTo>
                    <a:pt x="34" y="120"/>
                  </a:lnTo>
                  <a:lnTo>
                    <a:pt x="32" y="124"/>
                  </a:lnTo>
                  <a:lnTo>
                    <a:pt x="29" y="128"/>
                  </a:lnTo>
                  <a:lnTo>
                    <a:pt x="24" y="131"/>
                  </a:lnTo>
                  <a:lnTo>
                    <a:pt x="18" y="131"/>
                  </a:lnTo>
                  <a:lnTo>
                    <a:pt x="12" y="131"/>
                  </a:lnTo>
                  <a:lnTo>
                    <a:pt x="8" y="128"/>
                  </a:lnTo>
                  <a:lnTo>
                    <a:pt x="3" y="124"/>
                  </a:lnTo>
                  <a:lnTo>
                    <a:pt x="2" y="120"/>
                  </a:lnTo>
                  <a:lnTo>
                    <a:pt x="0" y="115"/>
                  </a:lnTo>
                  <a:lnTo>
                    <a:pt x="0" y="18"/>
                  </a:lnTo>
                  <a:lnTo>
                    <a:pt x="2" y="12"/>
                  </a:lnTo>
                  <a:lnTo>
                    <a:pt x="3" y="7"/>
                  </a:lnTo>
                  <a:lnTo>
                    <a:pt x="8" y="3"/>
                  </a:lnTo>
                  <a:lnTo>
                    <a:pt x="12" y="1"/>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88" name="Freeform 235">
              <a:extLst>
                <a:ext uri="{FF2B5EF4-FFF2-40B4-BE49-F238E27FC236}">
                  <a16:creationId xmlns:a16="http://schemas.microsoft.com/office/drawing/2014/main" id="{0B324686-EC83-4735-945D-7A9167E28DC9}"/>
                </a:ext>
              </a:extLst>
            </p:cNvPr>
            <p:cNvSpPr>
              <a:spLocks noEditPoints="1"/>
            </p:cNvSpPr>
            <p:nvPr/>
          </p:nvSpPr>
          <p:spPr bwMode="auto">
            <a:xfrm>
              <a:off x="4246563" y="2411413"/>
              <a:ext cx="33338" cy="33337"/>
            </a:xfrm>
            <a:custGeom>
              <a:avLst/>
              <a:gdLst>
                <a:gd name="T0" fmla="*/ 21 w 42"/>
                <a:gd name="T1" fmla="*/ 20 h 42"/>
                <a:gd name="T2" fmla="*/ 20 w 42"/>
                <a:gd name="T3" fmla="*/ 20 h 42"/>
                <a:gd name="T4" fmla="*/ 20 w 42"/>
                <a:gd name="T5" fmla="*/ 21 h 42"/>
                <a:gd name="T6" fmla="*/ 20 w 42"/>
                <a:gd name="T7" fmla="*/ 23 h 42"/>
                <a:gd name="T8" fmla="*/ 21 w 42"/>
                <a:gd name="T9" fmla="*/ 23 h 42"/>
                <a:gd name="T10" fmla="*/ 23 w 42"/>
                <a:gd name="T11" fmla="*/ 23 h 42"/>
                <a:gd name="T12" fmla="*/ 23 w 42"/>
                <a:gd name="T13" fmla="*/ 21 h 42"/>
                <a:gd name="T14" fmla="*/ 23 w 42"/>
                <a:gd name="T15" fmla="*/ 20 h 42"/>
                <a:gd name="T16" fmla="*/ 21 w 42"/>
                <a:gd name="T17" fmla="*/ 20 h 42"/>
                <a:gd name="T18" fmla="*/ 21 w 42"/>
                <a:gd name="T19" fmla="*/ 0 h 42"/>
                <a:gd name="T20" fmla="*/ 27 w 42"/>
                <a:gd name="T21" fmla="*/ 0 h 42"/>
                <a:gd name="T22" fmla="*/ 33 w 42"/>
                <a:gd name="T23" fmla="*/ 3 h 42"/>
                <a:gd name="T24" fmla="*/ 37 w 42"/>
                <a:gd name="T25" fmla="*/ 9 h 42"/>
                <a:gd name="T26" fmla="*/ 40 w 42"/>
                <a:gd name="T27" fmla="*/ 14 h 42"/>
                <a:gd name="T28" fmla="*/ 42 w 42"/>
                <a:gd name="T29" fmla="*/ 21 h 42"/>
                <a:gd name="T30" fmla="*/ 40 w 42"/>
                <a:gd name="T31" fmla="*/ 27 h 42"/>
                <a:gd name="T32" fmla="*/ 37 w 42"/>
                <a:gd name="T33" fmla="*/ 33 h 42"/>
                <a:gd name="T34" fmla="*/ 33 w 42"/>
                <a:gd name="T35" fmla="*/ 38 h 42"/>
                <a:gd name="T36" fmla="*/ 27 w 42"/>
                <a:gd name="T37" fmla="*/ 41 h 42"/>
                <a:gd name="T38" fmla="*/ 21 w 42"/>
                <a:gd name="T39" fmla="*/ 42 h 42"/>
                <a:gd name="T40" fmla="*/ 14 w 42"/>
                <a:gd name="T41" fmla="*/ 41 h 42"/>
                <a:gd name="T42" fmla="*/ 9 w 42"/>
                <a:gd name="T43" fmla="*/ 38 h 42"/>
                <a:gd name="T44" fmla="*/ 5 w 42"/>
                <a:gd name="T45" fmla="*/ 33 h 42"/>
                <a:gd name="T46" fmla="*/ 2 w 42"/>
                <a:gd name="T47" fmla="*/ 27 h 42"/>
                <a:gd name="T48" fmla="*/ 0 w 42"/>
                <a:gd name="T49" fmla="*/ 21 h 42"/>
                <a:gd name="T50" fmla="*/ 2 w 42"/>
                <a:gd name="T51" fmla="*/ 14 h 42"/>
                <a:gd name="T52" fmla="*/ 5 w 42"/>
                <a:gd name="T53" fmla="*/ 9 h 42"/>
                <a:gd name="T54" fmla="*/ 9 w 42"/>
                <a:gd name="T55" fmla="*/ 3 h 42"/>
                <a:gd name="T56" fmla="*/ 15 w 42"/>
                <a:gd name="T57" fmla="*/ 0 h 42"/>
                <a:gd name="T58" fmla="*/ 21 w 42"/>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42">
                  <a:moveTo>
                    <a:pt x="21" y="20"/>
                  </a:moveTo>
                  <a:lnTo>
                    <a:pt x="20" y="20"/>
                  </a:lnTo>
                  <a:lnTo>
                    <a:pt x="20" y="21"/>
                  </a:lnTo>
                  <a:lnTo>
                    <a:pt x="20" y="23"/>
                  </a:lnTo>
                  <a:lnTo>
                    <a:pt x="21" y="23"/>
                  </a:lnTo>
                  <a:lnTo>
                    <a:pt x="23" y="23"/>
                  </a:lnTo>
                  <a:lnTo>
                    <a:pt x="23" y="21"/>
                  </a:lnTo>
                  <a:lnTo>
                    <a:pt x="23" y="20"/>
                  </a:lnTo>
                  <a:lnTo>
                    <a:pt x="21" y="20"/>
                  </a:lnTo>
                  <a:close/>
                  <a:moveTo>
                    <a:pt x="21" y="0"/>
                  </a:moveTo>
                  <a:lnTo>
                    <a:pt x="27" y="0"/>
                  </a:lnTo>
                  <a:lnTo>
                    <a:pt x="33" y="3"/>
                  </a:lnTo>
                  <a:lnTo>
                    <a:pt x="37" y="9"/>
                  </a:lnTo>
                  <a:lnTo>
                    <a:pt x="40" y="14"/>
                  </a:lnTo>
                  <a:lnTo>
                    <a:pt x="42" y="21"/>
                  </a:lnTo>
                  <a:lnTo>
                    <a:pt x="40" y="27"/>
                  </a:lnTo>
                  <a:lnTo>
                    <a:pt x="37" y="33"/>
                  </a:lnTo>
                  <a:lnTo>
                    <a:pt x="33" y="38"/>
                  </a:lnTo>
                  <a:lnTo>
                    <a:pt x="27" y="41"/>
                  </a:lnTo>
                  <a:lnTo>
                    <a:pt x="21" y="42"/>
                  </a:lnTo>
                  <a:lnTo>
                    <a:pt x="14" y="41"/>
                  </a:lnTo>
                  <a:lnTo>
                    <a:pt x="9" y="38"/>
                  </a:lnTo>
                  <a:lnTo>
                    <a:pt x="5" y="33"/>
                  </a:lnTo>
                  <a:lnTo>
                    <a:pt x="2" y="27"/>
                  </a:lnTo>
                  <a:lnTo>
                    <a:pt x="0" y="21"/>
                  </a:lnTo>
                  <a:lnTo>
                    <a:pt x="2" y="14"/>
                  </a:lnTo>
                  <a:lnTo>
                    <a:pt x="5" y="9"/>
                  </a:lnTo>
                  <a:lnTo>
                    <a:pt x="9" y="3"/>
                  </a:lnTo>
                  <a:lnTo>
                    <a:pt x="15" y="0"/>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89" name="Freeform 236">
              <a:extLst>
                <a:ext uri="{FF2B5EF4-FFF2-40B4-BE49-F238E27FC236}">
                  <a16:creationId xmlns:a16="http://schemas.microsoft.com/office/drawing/2014/main" id="{3074CBEE-18EF-44BE-9908-54504C9E3381}"/>
                </a:ext>
              </a:extLst>
            </p:cNvPr>
            <p:cNvSpPr>
              <a:spLocks noEditPoints="1"/>
            </p:cNvSpPr>
            <p:nvPr/>
          </p:nvSpPr>
          <p:spPr bwMode="auto">
            <a:xfrm>
              <a:off x="2776538" y="4083050"/>
              <a:ext cx="511175" cy="293687"/>
            </a:xfrm>
            <a:custGeom>
              <a:avLst/>
              <a:gdLst>
                <a:gd name="T0" fmla="*/ 23 w 644"/>
                <a:gd name="T1" fmla="*/ 22 h 369"/>
                <a:gd name="T2" fmla="*/ 23 w 644"/>
                <a:gd name="T3" fmla="*/ 345 h 369"/>
                <a:gd name="T4" fmla="*/ 620 w 644"/>
                <a:gd name="T5" fmla="*/ 347 h 369"/>
                <a:gd name="T6" fmla="*/ 620 w 644"/>
                <a:gd name="T7" fmla="*/ 22 h 369"/>
                <a:gd name="T8" fmla="*/ 23 w 644"/>
                <a:gd name="T9" fmla="*/ 22 h 369"/>
                <a:gd name="T10" fmla="*/ 0 w 644"/>
                <a:gd name="T11" fmla="*/ 0 h 369"/>
                <a:gd name="T12" fmla="*/ 644 w 644"/>
                <a:gd name="T13" fmla="*/ 0 h 369"/>
                <a:gd name="T14" fmla="*/ 644 w 644"/>
                <a:gd name="T15" fmla="*/ 369 h 369"/>
                <a:gd name="T16" fmla="*/ 0 w 644"/>
                <a:gd name="T17" fmla="*/ 369 h 369"/>
                <a:gd name="T18" fmla="*/ 0 w 644"/>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4" h="369">
                  <a:moveTo>
                    <a:pt x="23" y="22"/>
                  </a:moveTo>
                  <a:lnTo>
                    <a:pt x="23" y="345"/>
                  </a:lnTo>
                  <a:lnTo>
                    <a:pt x="620" y="347"/>
                  </a:lnTo>
                  <a:lnTo>
                    <a:pt x="620" y="22"/>
                  </a:lnTo>
                  <a:lnTo>
                    <a:pt x="23" y="22"/>
                  </a:lnTo>
                  <a:close/>
                  <a:moveTo>
                    <a:pt x="0" y="0"/>
                  </a:moveTo>
                  <a:lnTo>
                    <a:pt x="644" y="0"/>
                  </a:lnTo>
                  <a:lnTo>
                    <a:pt x="644" y="369"/>
                  </a:lnTo>
                  <a:lnTo>
                    <a:pt x="0" y="36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90" name="Freeform 237">
              <a:extLst>
                <a:ext uri="{FF2B5EF4-FFF2-40B4-BE49-F238E27FC236}">
                  <a16:creationId xmlns:a16="http://schemas.microsoft.com/office/drawing/2014/main" id="{47C5EC78-0CB9-4083-A46E-A5D1B898023D}"/>
                </a:ext>
              </a:extLst>
            </p:cNvPr>
            <p:cNvSpPr>
              <a:spLocks noEditPoints="1"/>
            </p:cNvSpPr>
            <p:nvPr/>
          </p:nvSpPr>
          <p:spPr bwMode="auto">
            <a:xfrm>
              <a:off x="3290888" y="4175125"/>
              <a:ext cx="53975" cy="107950"/>
            </a:xfrm>
            <a:custGeom>
              <a:avLst/>
              <a:gdLst>
                <a:gd name="T0" fmla="*/ 34 w 69"/>
                <a:gd name="T1" fmla="*/ 24 h 135"/>
                <a:gd name="T2" fmla="*/ 30 w 69"/>
                <a:gd name="T3" fmla="*/ 24 h 135"/>
                <a:gd name="T4" fmla="*/ 27 w 69"/>
                <a:gd name="T5" fmla="*/ 27 h 135"/>
                <a:gd name="T6" fmla="*/ 24 w 69"/>
                <a:gd name="T7" fmla="*/ 30 h 135"/>
                <a:gd name="T8" fmla="*/ 24 w 69"/>
                <a:gd name="T9" fmla="*/ 33 h 135"/>
                <a:gd name="T10" fmla="*/ 24 w 69"/>
                <a:gd name="T11" fmla="*/ 104 h 135"/>
                <a:gd name="T12" fmla="*/ 24 w 69"/>
                <a:gd name="T13" fmla="*/ 105 h 135"/>
                <a:gd name="T14" fmla="*/ 24 w 69"/>
                <a:gd name="T15" fmla="*/ 108 h 135"/>
                <a:gd name="T16" fmla="*/ 25 w 69"/>
                <a:gd name="T17" fmla="*/ 110 h 135"/>
                <a:gd name="T18" fmla="*/ 30 w 69"/>
                <a:gd name="T19" fmla="*/ 111 h 135"/>
                <a:gd name="T20" fmla="*/ 34 w 69"/>
                <a:gd name="T21" fmla="*/ 113 h 135"/>
                <a:gd name="T22" fmla="*/ 39 w 69"/>
                <a:gd name="T23" fmla="*/ 111 h 135"/>
                <a:gd name="T24" fmla="*/ 42 w 69"/>
                <a:gd name="T25" fmla="*/ 110 h 135"/>
                <a:gd name="T26" fmla="*/ 45 w 69"/>
                <a:gd name="T27" fmla="*/ 107 h 135"/>
                <a:gd name="T28" fmla="*/ 45 w 69"/>
                <a:gd name="T29" fmla="*/ 104 h 135"/>
                <a:gd name="T30" fmla="*/ 45 w 69"/>
                <a:gd name="T31" fmla="*/ 33 h 135"/>
                <a:gd name="T32" fmla="*/ 45 w 69"/>
                <a:gd name="T33" fmla="*/ 30 h 135"/>
                <a:gd name="T34" fmla="*/ 42 w 69"/>
                <a:gd name="T35" fmla="*/ 27 h 135"/>
                <a:gd name="T36" fmla="*/ 39 w 69"/>
                <a:gd name="T37" fmla="*/ 24 h 135"/>
                <a:gd name="T38" fmla="*/ 34 w 69"/>
                <a:gd name="T39" fmla="*/ 24 h 135"/>
                <a:gd name="T40" fmla="*/ 34 w 69"/>
                <a:gd name="T41" fmla="*/ 0 h 135"/>
                <a:gd name="T42" fmla="*/ 48 w 69"/>
                <a:gd name="T43" fmla="*/ 3 h 135"/>
                <a:gd name="T44" fmla="*/ 58 w 69"/>
                <a:gd name="T45" fmla="*/ 11 h 135"/>
                <a:gd name="T46" fmla="*/ 66 w 69"/>
                <a:gd name="T47" fmla="*/ 21 h 135"/>
                <a:gd name="T48" fmla="*/ 69 w 69"/>
                <a:gd name="T49" fmla="*/ 33 h 135"/>
                <a:gd name="T50" fmla="*/ 69 w 69"/>
                <a:gd name="T51" fmla="*/ 104 h 135"/>
                <a:gd name="T52" fmla="*/ 66 w 69"/>
                <a:gd name="T53" fmla="*/ 116 h 135"/>
                <a:gd name="T54" fmla="*/ 58 w 69"/>
                <a:gd name="T55" fmla="*/ 126 h 135"/>
                <a:gd name="T56" fmla="*/ 48 w 69"/>
                <a:gd name="T57" fmla="*/ 134 h 135"/>
                <a:gd name="T58" fmla="*/ 34 w 69"/>
                <a:gd name="T59" fmla="*/ 135 h 135"/>
                <a:gd name="T60" fmla="*/ 21 w 69"/>
                <a:gd name="T61" fmla="*/ 134 h 135"/>
                <a:gd name="T62" fmla="*/ 9 w 69"/>
                <a:gd name="T63" fmla="*/ 126 h 135"/>
                <a:gd name="T64" fmla="*/ 6 w 69"/>
                <a:gd name="T65" fmla="*/ 120 h 135"/>
                <a:gd name="T66" fmla="*/ 3 w 69"/>
                <a:gd name="T67" fmla="*/ 116 h 135"/>
                <a:gd name="T68" fmla="*/ 0 w 69"/>
                <a:gd name="T69" fmla="*/ 110 h 135"/>
                <a:gd name="T70" fmla="*/ 0 w 69"/>
                <a:gd name="T71" fmla="*/ 104 h 135"/>
                <a:gd name="T72" fmla="*/ 0 w 69"/>
                <a:gd name="T73" fmla="*/ 33 h 135"/>
                <a:gd name="T74" fmla="*/ 3 w 69"/>
                <a:gd name="T75" fmla="*/ 21 h 135"/>
                <a:gd name="T76" fmla="*/ 10 w 69"/>
                <a:gd name="T77" fmla="*/ 11 h 135"/>
                <a:gd name="T78" fmla="*/ 21 w 69"/>
                <a:gd name="T79" fmla="*/ 3 h 135"/>
                <a:gd name="T80" fmla="*/ 34 w 69"/>
                <a:gd name="T81"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 h="135">
                  <a:moveTo>
                    <a:pt x="34" y="24"/>
                  </a:moveTo>
                  <a:lnTo>
                    <a:pt x="30" y="24"/>
                  </a:lnTo>
                  <a:lnTo>
                    <a:pt x="27" y="27"/>
                  </a:lnTo>
                  <a:lnTo>
                    <a:pt x="24" y="30"/>
                  </a:lnTo>
                  <a:lnTo>
                    <a:pt x="24" y="33"/>
                  </a:lnTo>
                  <a:lnTo>
                    <a:pt x="24" y="104"/>
                  </a:lnTo>
                  <a:lnTo>
                    <a:pt x="24" y="105"/>
                  </a:lnTo>
                  <a:lnTo>
                    <a:pt x="24" y="108"/>
                  </a:lnTo>
                  <a:lnTo>
                    <a:pt x="25" y="110"/>
                  </a:lnTo>
                  <a:lnTo>
                    <a:pt x="30" y="111"/>
                  </a:lnTo>
                  <a:lnTo>
                    <a:pt x="34" y="113"/>
                  </a:lnTo>
                  <a:lnTo>
                    <a:pt x="39" y="111"/>
                  </a:lnTo>
                  <a:lnTo>
                    <a:pt x="42" y="110"/>
                  </a:lnTo>
                  <a:lnTo>
                    <a:pt x="45" y="107"/>
                  </a:lnTo>
                  <a:lnTo>
                    <a:pt x="45" y="104"/>
                  </a:lnTo>
                  <a:lnTo>
                    <a:pt x="45" y="33"/>
                  </a:lnTo>
                  <a:lnTo>
                    <a:pt x="45" y="30"/>
                  </a:lnTo>
                  <a:lnTo>
                    <a:pt x="42" y="27"/>
                  </a:lnTo>
                  <a:lnTo>
                    <a:pt x="39" y="24"/>
                  </a:lnTo>
                  <a:lnTo>
                    <a:pt x="34" y="24"/>
                  </a:lnTo>
                  <a:close/>
                  <a:moveTo>
                    <a:pt x="34" y="0"/>
                  </a:moveTo>
                  <a:lnTo>
                    <a:pt x="48" y="3"/>
                  </a:lnTo>
                  <a:lnTo>
                    <a:pt x="58" y="11"/>
                  </a:lnTo>
                  <a:lnTo>
                    <a:pt x="66" y="21"/>
                  </a:lnTo>
                  <a:lnTo>
                    <a:pt x="69" y="33"/>
                  </a:lnTo>
                  <a:lnTo>
                    <a:pt x="69" y="104"/>
                  </a:lnTo>
                  <a:lnTo>
                    <a:pt x="66" y="116"/>
                  </a:lnTo>
                  <a:lnTo>
                    <a:pt x="58" y="126"/>
                  </a:lnTo>
                  <a:lnTo>
                    <a:pt x="48" y="134"/>
                  </a:lnTo>
                  <a:lnTo>
                    <a:pt x="34" y="135"/>
                  </a:lnTo>
                  <a:lnTo>
                    <a:pt x="21" y="134"/>
                  </a:lnTo>
                  <a:lnTo>
                    <a:pt x="9" y="126"/>
                  </a:lnTo>
                  <a:lnTo>
                    <a:pt x="6" y="120"/>
                  </a:lnTo>
                  <a:lnTo>
                    <a:pt x="3" y="116"/>
                  </a:lnTo>
                  <a:lnTo>
                    <a:pt x="0" y="110"/>
                  </a:lnTo>
                  <a:lnTo>
                    <a:pt x="0" y="104"/>
                  </a:lnTo>
                  <a:lnTo>
                    <a:pt x="0" y="33"/>
                  </a:lnTo>
                  <a:lnTo>
                    <a:pt x="3" y="21"/>
                  </a:lnTo>
                  <a:lnTo>
                    <a:pt x="10" y="11"/>
                  </a:lnTo>
                  <a:lnTo>
                    <a:pt x="21" y="3"/>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91" name="Freeform 238">
              <a:extLst>
                <a:ext uri="{FF2B5EF4-FFF2-40B4-BE49-F238E27FC236}">
                  <a16:creationId xmlns:a16="http://schemas.microsoft.com/office/drawing/2014/main" id="{3DAE9ECA-3A81-4826-96AA-A9693E2BFE3B}"/>
                </a:ext>
              </a:extLst>
            </p:cNvPr>
            <p:cNvSpPr>
              <a:spLocks noEditPoints="1"/>
            </p:cNvSpPr>
            <p:nvPr/>
          </p:nvSpPr>
          <p:spPr bwMode="auto">
            <a:xfrm>
              <a:off x="2714626" y="4060825"/>
              <a:ext cx="655638" cy="334962"/>
            </a:xfrm>
            <a:custGeom>
              <a:avLst/>
              <a:gdLst>
                <a:gd name="T0" fmla="*/ 36 w 824"/>
                <a:gd name="T1" fmla="*/ 24 h 422"/>
                <a:gd name="T2" fmla="*/ 31 w 824"/>
                <a:gd name="T3" fmla="*/ 24 h 422"/>
                <a:gd name="T4" fmla="*/ 27 w 824"/>
                <a:gd name="T5" fmla="*/ 27 h 422"/>
                <a:gd name="T6" fmla="*/ 24 w 824"/>
                <a:gd name="T7" fmla="*/ 30 h 422"/>
                <a:gd name="T8" fmla="*/ 24 w 824"/>
                <a:gd name="T9" fmla="*/ 34 h 422"/>
                <a:gd name="T10" fmla="*/ 24 w 824"/>
                <a:gd name="T11" fmla="*/ 387 h 422"/>
                <a:gd name="T12" fmla="*/ 24 w 824"/>
                <a:gd name="T13" fmla="*/ 392 h 422"/>
                <a:gd name="T14" fmla="*/ 27 w 824"/>
                <a:gd name="T15" fmla="*/ 395 h 422"/>
                <a:gd name="T16" fmla="*/ 31 w 824"/>
                <a:gd name="T17" fmla="*/ 398 h 422"/>
                <a:gd name="T18" fmla="*/ 36 w 824"/>
                <a:gd name="T19" fmla="*/ 398 h 422"/>
                <a:gd name="T20" fmla="*/ 788 w 824"/>
                <a:gd name="T21" fmla="*/ 399 h 422"/>
                <a:gd name="T22" fmla="*/ 788 w 824"/>
                <a:gd name="T23" fmla="*/ 410 h 422"/>
                <a:gd name="T24" fmla="*/ 788 w 824"/>
                <a:gd name="T25" fmla="*/ 399 h 422"/>
                <a:gd name="T26" fmla="*/ 794 w 824"/>
                <a:gd name="T27" fmla="*/ 398 h 422"/>
                <a:gd name="T28" fmla="*/ 797 w 824"/>
                <a:gd name="T29" fmla="*/ 395 h 422"/>
                <a:gd name="T30" fmla="*/ 800 w 824"/>
                <a:gd name="T31" fmla="*/ 392 h 422"/>
                <a:gd name="T32" fmla="*/ 802 w 824"/>
                <a:gd name="T33" fmla="*/ 389 h 422"/>
                <a:gd name="T34" fmla="*/ 802 w 824"/>
                <a:gd name="T35" fmla="*/ 34 h 422"/>
                <a:gd name="T36" fmla="*/ 800 w 824"/>
                <a:gd name="T37" fmla="*/ 30 h 422"/>
                <a:gd name="T38" fmla="*/ 799 w 824"/>
                <a:gd name="T39" fmla="*/ 27 h 422"/>
                <a:gd name="T40" fmla="*/ 794 w 824"/>
                <a:gd name="T41" fmla="*/ 24 h 422"/>
                <a:gd name="T42" fmla="*/ 790 w 824"/>
                <a:gd name="T43" fmla="*/ 24 h 422"/>
                <a:gd name="T44" fmla="*/ 36 w 824"/>
                <a:gd name="T45" fmla="*/ 24 h 422"/>
                <a:gd name="T46" fmla="*/ 36 w 824"/>
                <a:gd name="T47" fmla="*/ 0 h 422"/>
                <a:gd name="T48" fmla="*/ 790 w 824"/>
                <a:gd name="T49" fmla="*/ 0 h 422"/>
                <a:gd name="T50" fmla="*/ 802 w 824"/>
                <a:gd name="T51" fmla="*/ 3 h 422"/>
                <a:gd name="T52" fmla="*/ 814 w 824"/>
                <a:gd name="T53" fmla="*/ 10 h 422"/>
                <a:gd name="T54" fmla="*/ 821 w 824"/>
                <a:gd name="T55" fmla="*/ 21 h 422"/>
                <a:gd name="T56" fmla="*/ 824 w 824"/>
                <a:gd name="T57" fmla="*/ 34 h 422"/>
                <a:gd name="T58" fmla="*/ 824 w 824"/>
                <a:gd name="T59" fmla="*/ 389 h 422"/>
                <a:gd name="T60" fmla="*/ 821 w 824"/>
                <a:gd name="T61" fmla="*/ 401 h 422"/>
                <a:gd name="T62" fmla="*/ 814 w 824"/>
                <a:gd name="T63" fmla="*/ 411 h 422"/>
                <a:gd name="T64" fmla="*/ 803 w 824"/>
                <a:gd name="T65" fmla="*/ 419 h 422"/>
                <a:gd name="T66" fmla="*/ 788 w 824"/>
                <a:gd name="T67" fmla="*/ 422 h 422"/>
                <a:gd name="T68" fmla="*/ 36 w 824"/>
                <a:gd name="T69" fmla="*/ 422 h 422"/>
                <a:gd name="T70" fmla="*/ 22 w 824"/>
                <a:gd name="T71" fmla="*/ 419 h 422"/>
                <a:gd name="T72" fmla="*/ 10 w 824"/>
                <a:gd name="T73" fmla="*/ 411 h 422"/>
                <a:gd name="T74" fmla="*/ 3 w 824"/>
                <a:gd name="T75" fmla="*/ 401 h 422"/>
                <a:gd name="T76" fmla="*/ 0 w 824"/>
                <a:gd name="T77" fmla="*/ 387 h 422"/>
                <a:gd name="T78" fmla="*/ 0 w 824"/>
                <a:gd name="T79" fmla="*/ 34 h 422"/>
                <a:gd name="T80" fmla="*/ 3 w 824"/>
                <a:gd name="T81" fmla="*/ 21 h 422"/>
                <a:gd name="T82" fmla="*/ 10 w 824"/>
                <a:gd name="T83" fmla="*/ 10 h 422"/>
                <a:gd name="T84" fmla="*/ 22 w 824"/>
                <a:gd name="T85" fmla="*/ 3 h 422"/>
                <a:gd name="T86" fmla="*/ 36 w 824"/>
                <a:gd name="T87"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4" h="422">
                  <a:moveTo>
                    <a:pt x="36" y="24"/>
                  </a:moveTo>
                  <a:lnTo>
                    <a:pt x="31" y="24"/>
                  </a:lnTo>
                  <a:lnTo>
                    <a:pt x="27" y="27"/>
                  </a:lnTo>
                  <a:lnTo>
                    <a:pt x="24" y="30"/>
                  </a:lnTo>
                  <a:lnTo>
                    <a:pt x="24" y="34"/>
                  </a:lnTo>
                  <a:lnTo>
                    <a:pt x="24" y="387"/>
                  </a:lnTo>
                  <a:lnTo>
                    <a:pt x="24" y="392"/>
                  </a:lnTo>
                  <a:lnTo>
                    <a:pt x="27" y="395"/>
                  </a:lnTo>
                  <a:lnTo>
                    <a:pt x="31" y="398"/>
                  </a:lnTo>
                  <a:lnTo>
                    <a:pt x="36" y="398"/>
                  </a:lnTo>
                  <a:lnTo>
                    <a:pt x="788" y="399"/>
                  </a:lnTo>
                  <a:lnTo>
                    <a:pt x="788" y="410"/>
                  </a:lnTo>
                  <a:lnTo>
                    <a:pt x="788" y="399"/>
                  </a:lnTo>
                  <a:lnTo>
                    <a:pt x="794" y="398"/>
                  </a:lnTo>
                  <a:lnTo>
                    <a:pt x="797" y="395"/>
                  </a:lnTo>
                  <a:lnTo>
                    <a:pt x="800" y="392"/>
                  </a:lnTo>
                  <a:lnTo>
                    <a:pt x="802" y="389"/>
                  </a:lnTo>
                  <a:lnTo>
                    <a:pt x="802" y="34"/>
                  </a:lnTo>
                  <a:lnTo>
                    <a:pt x="800" y="30"/>
                  </a:lnTo>
                  <a:lnTo>
                    <a:pt x="799" y="27"/>
                  </a:lnTo>
                  <a:lnTo>
                    <a:pt x="794" y="24"/>
                  </a:lnTo>
                  <a:lnTo>
                    <a:pt x="790" y="24"/>
                  </a:lnTo>
                  <a:lnTo>
                    <a:pt x="36" y="24"/>
                  </a:lnTo>
                  <a:close/>
                  <a:moveTo>
                    <a:pt x="36" y="0"/>
                  </a:moveTo>
                  <a:lnTo>
                    <a:pt x="790" y="0"/>
                  </a:lnTo>
                  <a:lnTo>
                    <a:pt x="802" y="3"/>
                  </a:lnTo>
                  <a:lnTo>
                    <a:pt x="814" y="10"/>
                  </a:lnTo>
                  <a:lnTo>
                    <a:pt x="821" y="21"/>
                  </a:lnTo>
                  <a:lnTo>
                    <a:pt x="824" y="34"/>
                  </a:lnTo>
                  <a:lnTo>
                    <a:pt x="824" y="389"/>
                  </a:lnTo>
                  <a:lnTo>
                    <a:pt x="821" y="401"/>
                  </a:lnTo>
                  <a:lnTo>
                    <a:pt x="814" y="411"/>
                  </a:lnTo>
                  <a:lnTo>
                    <a:pt x="803" y="419"/>
                  </a:lnTo>
                  <a:lnTo>
                    <a:pt x="788" y="422"/>
                  </a:lnTo>
                  <a:lnTo>
                    <a:pt x="36" y="422"/>
                  </a:lnTo>
                  <a:lnTo>
                    <a:pt x="22" y="419"/>
                  </a:lnTo>
                  <a:lnTo>
                    <a:pt x="10" y="411"/>
                  </a:lnTo>
                  <a:lnTo>
                    <a:pt x="3" y="401"/>
                  </a:lnTo>
                  <a:lnTo>
                    <a:pt x="0" y="387"/>
                  </a:lnTo>
                  <a:lnTo>
                    <a:pt x="0" y="34"/>
                  </a:lnTo>
                  <a:lnTo>
                    <a:pt x="3" y="21"/>
                  </a:lnTo>
                  <a:lnTo>
                    <a:pt x="10" y="10"/>
                  </a:lnTo>
                  <a:lnTo>
                    <a:pt x="22" y="3"/>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92" name="Freeform 239">
              <a:extLst>
                <a:ext uri="{FF2B5EF4-FFF2-40B4-BE49-F238E27FC236}">
                  <a16:creationId xmlns:a16="http://schemas.microsoft.com/office/drawing/2014/main" id="{F14ACB37-B5F4-4696-9036-578BFE39B025}"/>
                </a:ext>
              </a:extLst>
            </p:cNvPr>
            <p:cNvSpPr>
              <a:spLocks/>
            </p:cNvSpPr>
            <p:nvPr/>
          </p:nvSpPr>
          <p:spPr bwMode="auto">
            <a:xfrm>
              <a:off x="2803526" y="4378325"/>
              <a:ext cx="120650" cy="28575"/>
            </a:xfrm>
            <a:custGeom>
              <a:avLst/>
              <a:gdLst>
                <a:gd name="T0" fmla="*/ 20 w 153"/>
                <a:gd name="T1" fmla="*/ 0 h 36"/>
                <a:gd name="T2" fmla="*/ 133 w 153"/>
                <a:gd name="T3" fmla="*/ 0 h 36"/>
                <a:gd name="T4" fmla="*/ 139 w 153"/>
                <a:gd name="T5" fmla="*/ 0 h 36"/>
                <a:gd name="T6" fmla="*/ 145 w 153"/>
                <a:gd name="T7" fmla="*/ 3 h 36"/>
                <a:gd name="T8" fmla="*/ 150 w 153"/>
                <a:gd name="T9" fmla="*/ 8 h 36"/>
                <a:gd name="T10" fmla="*/ 151 w 153"/>
                <a:gd name="T11" fmla="*/ 12 h 36"/>
                <a:gd name="T12" fmla="*/ 153 w 153"/>
                <a:gd name="T13" fmla="*/ 18 h 36"/>
                <a:gd name="T14" fmla="*/ 151 w 153"/>
                <a:gd name="T15" fmla="*/ 24 h 36"/>
                <a:gd name="T16" fmla="*/ 150 w 153"/>
                <a:gd name="T17" fmla="*/ 29 h 36"/>
                <a:gd name="T18" fmla="*/ 145 w 153"/>
                <a:gd name="T19" fmla="*/ 33 h 36"/>
                <a:gd name="T20" fmla="*/ 139 w 153"/>
                <a:gd name="T21" fmla="*/ 36 h 36"/>
                <a:gd name="T22" fmla="*/ 133 w 153"/>
                <a:gd name="T23" fmla="*/ 36 h 36"/>
                <a:gd name="T24" fmla="*/ 20 w 153"/>
                <a:gd name="T25" fmla="*/ 36 h 36"/>
                <a:gd name="T26" fmla="*/ 14 w 153"/>
                <a:gd name="T27" fmla="*/ 36 h 36"/>
                <a:gd name="T28" fmla="*/ 8 w 153"/>
                <a:gd name="T29" fmla="*/ 33 h 36"/>
                <a:gd name="T30" fmla="*/ 5 w 153"/>
                <a:gd name="T31" fmla="*/ 29 h 36"/>
                <a:gd name="T32" fmla="*/ 2 w 153"/>
                <a:gd name="T33" fmla="*/ 24 h 36"/>
                <a:gd name="T34" fmla="*/ 0 w 153"/>
                <a:gd name="T35" fmla="*/ 18 h 36"/>
                <a:gd name="T36" fmla="*/ 2 w 153"/>
                <a:gd name="T37" fmla="*/ 12 h 36"/>
                <a:gd name="T38" fmla="*/ 5 w 153"/>
                <a:gd name="T39" fmla="*/ 8 h 36"/>
                <a:gd name="T40" fmla="*/ 8 w 153"/>
                <a:gd name="T41" fmla="*/ 3 h 36"/>
                <a:gd name="T42" fmla="*/ 14 w 153"/>
                <a:gd name="T43" fmla="*/ 0 h 36"/>
                <a:gd name="T44" fmla="*/ 20 w 153"/>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36">
                  <a:moveTo>
                    <a:pt x="20" y="0"/>
                  </a:moveTo>
                  <a:lnTo>
                    <a:pt x="133" y="0"/>
                  </a:lnTo>
                  <a:lnTo>
                    <a:pt x="139" y="0"/>
                  </a:lnTo>
                  <a:lnTo>
                    <a:pt x="145" y="3"/>
                  </a:lnTo>
                  <a:lnTo>
                    <a:pt x="150" y="8"/>
                  </a:lnTo>
                  <a:lnTo>
                    <a:pt x="151" y="12"/>
                  </a:lnTo>
                  <a:lnTo>
                    <a:pt x="153" y="18"/>
                  </a:lnTo>
                  <a:lnTo>
                    <a:pt x="151" y="24"/>
                  </a:lnTo>
                  <a:lnTo>
                    <a:pt x="150" y="29"/>
                  </a:lnTo>
                  <a:lnTo>
                    <a:pt x="145" y="33"/>
                  </a:lnTo>
                  <a:lnTo>
                    <a:pt x="139" y="36"/>
                  </a:lnTo>
                  <a:lnTo>
                    <a:pt x="133" y="36"/>
                  </a:lnTo>
                  <a:lnTo>
                    <a:pt x="20" y="36"/>
                  </a:lnTo>
                  <a:lnTo>
                    <a:pt x="14" y="36"/>
                  </a:lnTo>
                  <a:lnTo>
                    <a:pt x="8" y="33"/>
                  </a:lnTo>
                  <a:lnTo>
                    <a:pt x="5" y="29"/>
                  </a:lnTo>
                  <a:lnTo>
                    <a:pt x="2" y="24"/>
                  </a:lnTo>
                  <a:lnTo>
                    <a:pt x="0" y="18"/>
                  </a:lnTo>
                  <a:lnTo>
                    <a:pt x="2" y="12"/>
                  </a:lnTo>
                  <a:lnTo>
                    <a:pt x="5" y="8"/>
                  </a:lnTo>
                  <a:lnTo>
                    <a:pt x="8" y="3"/>
                  </a:lnTo>
                  <a:lnTo>
                    <a:pt x="14" y="0"/>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93" name="Freeform 240">
              <a:extLst>
                <a:ext uri="{FF2B5EF4-FFF2-40B4-BE49-F238E27FC236}">
                  <a16:creationId xmlns:a16="http://schemas.microsoft.com/office/drawing/2014/main" id="{DC58E9BE-C72A-4011-A1D2-F79B5C1AFBE8}"/>
                </a:ext>
              </a:extLst>
            </p:cNvPr>
            <p:cNvSpPr>
              <a:spLocks/>
            </p:cNvSpPr>
            <p:nvPr/>
          </p:nvSpPr>
          <p:spPr bwMode="auto">
            <a:xfrm>
              <a:off x="2844801" y="4051300"/>
              <a:ext cx="66675" cy="28575"/>
            </a:xfrm>
            <a:custGeom>
              <a:avLst/>
              <a:gdLst>
                <a:gd name="T0" fmla="*/ 19 w 83"/>
                <a:gd name="T1" fmla="*/ 0 h 38"/>
                <a:gd name="T2" fmla="*/ 65 w 83"/>
                <a:gd name="T3" fmla="*/ 0 h 38"/>
                <a:gd name="T4" fmla="*/ 71 w 83"/>
                <a:gd name="T5" fmla="*/ 2 h 38"/>
                <a:gd name="T6" fmla="*/ 76 w 83"/>
                <a:gd name="T7" fmla="*/ 3 h 38"/>
                <a:gd name="T8" fmla="*/ 80 w 83"/>
                <a:gd name="T9" fmla="*/ 8 h 38"/>
                <a:gd name="T10" fmla="*/ 83 w 83"/>
                <a:gd name="T11" fmla="*/ 12 h 38"/>
                <a:gd name="T12" fmla="*/ 83 w 83"/>
                <a:gd name="T13" fmla="*/ 18 h 38"/>
                <a:gd name="T14" fmla="*/ 83 w 83"/>
                <a:gd name="T15" fmla="*/ 24 h 38"/>
                <a:gd name="T16" fmla="*/ 80 w 83"/>
                <a:gd name="T17" fmla="*/ 30 h 38"/>
                <a:gd name="T18" fmla="*/ 76 w 83"/>
                <a:gd name="T19" fmla="*/ 33 h 38"/>
                <a:gd name="T20" fmla="*/ 71 w 83"/>
                <a:gd name="T21" fmla="*/ 36 h 38"/>
                <a:gd name="T22" fmla="*/ 65 w 83"/>
                <a:gd name="T23" fmla="*/ 38 h 38"/>
                <a:gd name="T24" fmla="*/ 19 w 83"/>
                <a:gd name="T25" fmla="*/ 38 h 38"/>
                <a:gd name="T26" fmla="*/ 13 w 83"/>
                <a:gd name="T27" fmla="*/ 36 h 38"/>
                <a:gd name="T28" fmla="*/ 9 w 83"/>
                <a:gd name="T29" fmla="*/ 35 h 38"/>
                <a:gd name="T30" fmla="*/ 6 w 83"/>
                <a:gd name="T31" fmla="*/ 32 h 38"/>
                <a:gd name="T32" fmla="*/ 3 w 83"/>
                <a:gd name="T33" fmla="*/ 27 h 38"/>
                <a:gd name="T34" fmla="*/ 0 w 83"/>
                <a:gd name="T35" fmla="*/ 23 h 38"/>
                <a:gd name="T36" fmla="*/ 0 w 83"/>
                <a:gd name="T37" fmla="*/ 18 h 38"/>
                <a:gd name="T38" fmla="*/ 1 w 83"/>
                <a:gd name="T39" fmla="*/ 12 h 38"/>
                <a:gd name="T40" fmla="*/ 3 w 83"/>
                <a:gd name="T41" fmla="*/ 8 h 38"/>
                <a:gd name="T42" fmla="*/ 7 w 83"/>
                <a:gd name="T43" fmla="*/ 3 h 38"/>
                <a:gd name="T44" fmla="*/ 13 w 83"/>
                <a:gd name="T45" fmla="*/ 2 h 38"/>
                <a:gd name="T46" fmla="*/ 19 w 83"/>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38">
                  <a:moveTo>
                    <a:pt x="19" y="0"/>
                  </a:moveTo>
                  <a:lnTo>
                    <a:pt x="65" y="0"/>
                  </a:lnTo>
                  <a:lnTo>
                    <a:pt x="71" y="2"/>
                  </a:lnTo>
                  <a:lnTo>
                    <a:pt x="76" y="3"/>
                  </a:lnTo>
                  <a:lnTo>
                    <a:pt x="80" y="8"/>
                  </a:lnTo>
                  <a:lnTo>
                    <a:pt x="83" y="12"/>
                  </a:lnTo>
                  <a:lnTo>
                    <a:pt x="83" y="18"/>
                  </a:lnTo>
                  <a:lnTo>
                    <a:pt x="83" y="24"/>
                  </a:lnTo>
                  <a:lnTo>
                    <a:pt x="80" y="30"/>
                  </a:lnTo>
                  <a:lnTo>
                    <a:pt x="76" y="33"/>
                  </a:lnTo>
                  <a:lnTo>
                    <a:pt x="71" y="36"/>
                  </a:lnTo>
                  <a:lnTo>
                    <a:pt x="65" y="38"/>
                  </a:lnTo>
                  <a:lnTo>
                    <a:pt x="19" y="38"/>
                  </a:lnTo>
                  <a:lnTo>
                    <a:pt x="13" y="36"/>
                  </a:lnTo>
                  <a:lnTo>
                    <a:pt x="9" y="35"/>
                  </a:lnTo>
                  <a:lnTo>
                    <a:pt x="6" y="32"/>
                  </a:lnTo>
                  <a:lnTo>
                    <a:pt x="3" y="27"/>
                  </a:lnTo>
                  <a:lnTo>
                    <a:pt x="0" y="23"/>
                  </a:lnTo>
                  <a:lnTo>
                    <a:pt x="0" y="18"/>
                  </a:lnTo>
                  <a:lnTo>
                    <a:pt x="1" y="12"/>
                  </a:lnTo>
                  <a:lnTo>
                    <a:pt x="3" y="8"/>
                  </a:lnTo>
                  <a:lnTo>
                    <a:pt x="7" y="3"/>
                  </a:lnTo>
                  <a:lnTo>
                    <a:pt x="13" y="2"/>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94" name="Freeform 241">
              <a:extLst>
                <a:ext uri="{FF2B5EF4-FFF2-40B4-BE49-F238E27FC236}">
                  <a16:creationId xmlns:a16="http://schemas.microsoft.com/office/drawing/2014/main" id="{CFD86447-F7FA-4C0A-BC55-3E13A72E53D9}"/>
                </a:ext>
              </a:extLst>
            </p:cNvPr>
            <p:cNvSpPr>
              <a:spLocks/>
            </p:cNvSpPr>
            <p:nvPr/>
          </p:nvSpPr>
          <p:spPr bwMode="auto">
            <a:xfrm>
              <a:off x="2738438" y="4175125"/>
              <a:ext cx="26988" cy="107950"/>
            </a:xfrm>
            <a:custGeom>
              <a:avLst/>
              <a:gdLst>
                <a:gd name="T0" fmla="*/ 18 w 36"/>
                <a:gd name="T1" fmla="*/ 0 h 135"/>
                <a:gd name="T2" fmla="*/ 24 w 36"/>
                <a:gd name="T3" fmla="*/ 2 h 135"/>
                <a:gd name="T4" fmla="*/ 29 w 36"/>
                <a:gd name="T5" fmla="*/ 3 h 135"/>
                <a:gd name="T6" fmla="*/ 33 w 36"/>
                <a:gd name="T7" fmla="*/ 8 h 135"/>
                <a:gd name="T8" fmla="*/ 36 w 36"/>
                <a:gd name="T9" fmla="*/ 12 h 135"/>
                <a:gd name="T10" fmla="*/ 36 w 36"/>
                <a:gd name="T11" fmla="*/ 18 h 135"/>
                <a:gd name="T12" fmla="*/ 36 w 36"/>
                <a:gd name="T13" fmla="*/ 117 h 135"/>
                <a:gd name="T14" fmla="*/ 36 w 36"/>
                <a:gd name="T15" fmla="*/ 123 h 135"/>
                <a:gd name="T16" fmla="*/ 33 w 36"/>
                <a:gd name="T17" fmla="*/ 128 h 135"/>
                <a:gd name="T18" fmla="*/ 29 w 36"/>
                <a:gd name="T19" fmla="*/ 132 h 135"/>
                <a:gd name="T20" fmla="*/ 24 w 36"/>
                <a:gd name="T21" fmla="*/ 135 h 135"/>
                <a:gd name="T22" fmla="*/ 18 w 36"/>
                <a:gd name="T23" fmla="*/ 135 h 135"/>
                <a:gd name="T24" fmla="*/ 12 w 36"/>
                <a:gd name="T25" fmla="*/ 135 h 135"/>
                <a:gd name="T26" fmla="*/ 8 w 36"/>
                <a:gd name="T27" fmla="*/ 132 h 135"/>
                <a:gd name="T28" fmla="*/ 3 w 36"/>
                <a:gd name="T29" fmla="*/ 128 h 135"/>
                <a:gd name="T30" fmla="*/ 2 w 36"/>
                <a:gd name="T31" fmla="*/ 123 h 135"/>
                <a:gd name="T32" fmla="*/ 0 w 36"/>
                <a:gd name="T33" fmla="*/ 117 h 135"/>
                <a:gd name="T34" fmla="*/ 0 w 36"/>
                <a:gd name="T35" fmla="*/ 18 h 135"/>
                <a:gd name="T36" fmla="*/ 2 w 36"/>
                <a:gd name="T37" fmla="*/ 12 h 135"/>
                <a:gd name="T38" fmla="*/ 3 w 36"/>
                <a:gd name="T39" fmla="*/ 8 h 135"/>
                <a:gd name="T40" fmla="*/ 8 w 36"/>
                <a:gd name="T41" fmla="*/ 3 h 135"/>
                <a:gd name="T42" fmla="*/ 12 w 36"/>
                <a:gd name="T43" fmla="*/ 2 h 135"/>
                <a:gd name="T44" fmla="*/ 18 w 36"/>
                <a:gd name="T4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35">
                  <a:moveTo>
                    <a:pt x="18" y="0"/>
                  </a:moveTo>
                  <a:lnTo>
                    <a:pt x="24" y="2"/>
                  </a:lnTo>
                  <a:lnTo>
                    <a:pt x="29" y="3"/>
                  </a:lnTo>
                  <a:lnTo>
                    <a:pt x="33" y="8"/>
                  </a:lnTo>
                  <a:lnTo>
                    <a:pt x="36" y="12"/>
                  </a:lnTo>
                  <a:lnTo>
                    <a:pt x="36" y="18"/>
                  </a:lnTo>
                  <a:lnTo>
                    <a:pt x="36" y="117"/>
                  </a:lnTo>
                  <a:lnTo>
                    <a:pt x="36" y="123"/>
                  </a:lnTo>
                  <a:lnTo>
                    <a:pt x="33" y="128"/>
                  </a:lnTo>
                  <a:lnTo>
                    <a:pt x="29" y="132"/>
                  </a:lnTo>
                  <a:lnTo>
                    <a:pt x="24" y="135"/>
                  </a:lnTo>
                  <a:lnTo>
                    <a:pt x="18" y="135"/>
                  </a:lnTo>
                  <a:lnTo>
                    <a:pt x="12" y="135"/>
                  </a:lnTo>
                  <a:lnTo>
                    <a:pt x="8" y="132"/>
                  </a:lnTo>
                  <a:lnTo>
                    <a:pt x="3" y="128"/>
                  </a:lnTo>
                  <a:lnTo>
                    <a:pt x="2" y="123"/>
                  </a:lnTo>
                  <a:lnTo>
                    <a:pt x="0" y="117"/>
                  </a:lnTo>
                  <a:lnTo>
                    <a:pt x="0" y="18"/>
                  </a:lnTo>
                  <a:lnTo>
                    <a:pt x="2" y="12"/>
                  </a:lnTo>
                  <a:lnTo>
                    <a:pt x="3" y="8"/>
                  </a:lnTo>
                  <a:lnTo>
                    <a:pt x="8" y="3"/>
                  </a:lnTo>
                  <a:lnTo>
                    <a:pt x="12" y="2"/>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95" name="Freeform 242">
              <a:extLst>
                <a:ext uri="{FF2B5EF4-FFF2-40B4-BE49-F238E27FC236}">
                  <a16:creationId xmlns:a16="http://schemas.microsoft.com/office/drawing/2014/main" id="{554D52DF-ADAB-426E-A786-3E35E33B69FB}"/>
                </a:ext>
              </a:extLst>
            </p:cNvPr>
            <p:cNvSpPr>
              <a:spLocks noEditPoints="1"/>
            </p:cNvSpPr>
            <p:nvPr/>
          </p:nvSpPr>
          <p:spPr bwMode="auto">
            <a:xfrm>
              <a:off x="2733676" y="4102100"/>
              <a:ext cx="36513" cy="34925"/>
            </a:xfrm>
            <a:custGeom>
              <a:avLst/>
              <a:gdLst>
                <a:gd name="T0" fmla="*/ 22 w 44"/>
                <a:gd name="T1" fmla="*/ 19 h 43"/>
                <a:gd name="T2" fmla="*/ 22 w 44"/>
                <a:gd name="T3" fmla="*/ 21 h 43"/>
                <a:gd name="T4" fmla="*/ 22 w 44"/>
                <a:gd name="T5" fmla="*/ 22 h 43"/>
                <a:gd name="T6" fmla="*/ 22 w 44"/>
                <a:gd name="T7" fmla="*/ 22 h 43"/>
                <a:gd name="T8" fmla="*/ 22 w 44"/>
                <a:gd name="T9" fmla="*/ 24 h 43"/>
                <a:gd name="T10" fmla="*/ 22 w 44"/>
                <a:gd name="T11" fmla="*/ 31 h 43"/>
                <a:gd name="T12" fmla="*/ 22 w 44"/>
                <a:gd name="T13" fmla="*/ 24 h 43"/>
                <a:gd name="T14" fmla="*/ 22 w 44"/>
                <a:gd name="T15" fmla="*/ 24 h 43"/>
                <a:gd name="T16" fmla="*/ 22 w 44"/>
                <a:gd name="T17" fmla="*/ 22 h 43"/>
                <a:gd name="T18" fmla="*/ 24 w 44"/>
                <a:gd name="T19" fmla="*/ 22 h 43"/>
                <a:gd name="T20" fmla="*/ 24 w 44"/>
                <a:gd name="T21" fmla="*/ 21 h 43"/>
                <a:gd name="T22" fmla="*/ 22 w 44"/>
                <a:gd name="T23" fmla="*/ 19 h 43"/>
                <a:gd name="T24" fmla="*/ 22 w 44"/>
                <a:gd name="T25" fmla="*/ 19 h 43"/>
                <a:gd name="T26" fmla="*/ 22 w 44"/>
                <a:gd name="T27" fmla="*/ 0 h 43"/>
                <a:gd name="T28" fmla="*/ 30 w 44"/>
                <a:gd name="T29" fmla="*/ 1 h 43"/>
                <a:gd name="T30" fmla="*/ 36 w 44"/>
                <a:gd name="T31" fmla="*/ 4 h 43"/>
                <a:gd name="T32" fmla="*/ 40 w 44"/>
                <a:gd name="T33" fmla="*/ 9 h 43"/>
                <a:gd name="T34" fmla="*/ 43 w 44"/>
                <a:gd name="T35" fmla="*/ 15 h 43"/>
                <a:gd name="T36" fmla="*/ 44 w 44"/>
                <a:gd name="T37" fmla="*/ 22 h 43"/>
                <a:gd name="T38" fmla="*/ 43 w 44"/>
                <a:gd name="T39" fmla="*/ 28 h 43"/>
                <a:gd name="T40" fmla="*/ 40 w 44"/>
                <a:gd name="T41" fmla="*/ 34 h 43"/>
                <a:gd name="T42" fmla="*/ 36 w 44"/>
                <a:gd name="T43" fmla="*/ 39 h 43"/>
                <a:gd name="T44" fmla="*/ 30 w 44"/>
                <a:gd name="T45" fmla="*/ 42 h 43"/>
                <a:gd name="T46" fmla="*/ 22 w 44"/>
                <a:gd name="T47" fmla="*/ 43 h 43"/>
                <a:gd name="T48" fmla="*/ 15 w 44"/>
                <a:gd name="T49" fmla="*/ 42 h 43"/>
                <a:gd name="T50" fmla="*/ 9 w 44"/>
                <a:gd name="T51" fmla="*/ 39 h 43"/>
                <a:gd name="T52" fmla="*/ 4 w 44"/>
                <a:gd name="T53" fmla="*/ 34 h 43"/>
                <a:gd name="T54" fmla="*/ 1 w 44"/>
                <a:gd name="T55" fmla="*/ 28 h 43"/>
                <a:gd name="T56" fmla="*/ 0 w 44"/>
                <a:gd name="T57" fmla="*/ 22 h 43"/>
                <a:gd name="T58" fmla="*/ 1 w 44"/>
                <a:gd name="T59" fmla="*/ 15 h 43"/>
                <a:gd name="T60" fmla="*/ 4 w 44"/>
                <a:gd name="T61" fmla="*/ 9 h 43"/>
                <a:gd name="T62" fmla="*/ 9 w 44"/>
                <a:gd name="T63" fmla="*/ 4 h 43"/>
                <a:gd name="T64" fmla="*/ 15 w 44"/>
                <a:gd name="T65" fmla="*/ 1 h 43"/>
                <a:gd name="T66" fmla="*/ 22 w 44"/>
                <a:gd name="T6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3">
                  <a:moveTo>
                    <a:pt x="22" y="19"/>
                  </a:moveTo>
                  <a:lnTo>
                    <a:pt x="22" y="21"/>
                  </a:lnTo>
                  <a:lnTo>
                    <a:pt x="22" y="22"/>
                  </a:lnTo>
                  <a:lnTo>
                    <a:pt x="22" y="22"/>
                  </a:lnTo>
                  <a:lnTo>
                    <a:pt x="22" y="24"/>
                  </a:lnTo>
                  <a:lnTo>
                    <a:pt x="22" y="31"/>
                  </a:lnTo>
                  <a:lnTo>
                    <a:pt x="22" y="24"/>
                  </a:lnTo>
                  <a:lnTo>
                    <a:pt x="22" y="24"/>
                  </a:lnTo>
                  <a:lnTo>
                    <a:pt x="22" y="22"/>
                  </a:lnTo>
                  <a:lnTo>
                    <a:pt x="24" y="22"/>
                  </a:lnTo>
                  <a:lnTo>
                    <a:pt x="24" y="21"/>
                  </a:lnTo>
                  <a:lnTo>
                    <a:pt x="22" y="19"/>
                  </a:lnTo>
                  <a:lnTo>
                    <a:pt x="22" y="19"/>
                  </a:lnTo>
                  <a:close/>
                  <a:moveTo>
                    <a:pt x="22" y="0"/>
                  </a:moveTo>
                  <a:lnTo>
                    <a:pt x="30" y="1"/>
                  </a:lnTo>
                  <a:lnTo>
                    <a:pt x="36" y="4"/>
                  </a:lnTo>
                  <a:lnTo>
                    <a:pt x="40" y="9"/>
                  </a:lnTo>
                  <a:lnTo>
                    <a:pt x="43" y="15"/>
                  </a:lnTo>
                  <a:lnTo>
                    <a:pt x="44" y="22"/>
                  </a:lnTo>
                  <a:lnTo>
                    <a:pt x="43" y="28"/>
                  </a:lnTo>
                  <a:lnTo>
                    <a:pt x="40" y="34"/>
                  </a:lnTo>
                  <a:lnTo>
                    <a:pt x="36" y="39"/>
                  </a:lnTo>
                  <a:lnTo>
                    <a:pt x="30" y="42"/>
                  </a:lnTo>
                  <a:lnTo>
                    <a:pt x="22" y="43"/>
                  </a:lnTo>
                  <a:lnTo>
                    <a:pt x="15" y="42"/>
                  </a:lnTo>
                  <a:lnTo>
                    <a:pt x="9" y="39"/>
                  </a:lnTo>
                  <a:lnTo>
                    <a:pt x="4" y="34"/>
                  </a:lnTo>
                  <a:lnTo>
                    <a:pt x="1" y="28"/>
                  </a:lnTo>
                  <a:lnTo>
                    <a:pt x="0" y="22"/>
                  </a:lnTo>
                  <a:lnTo>
                    <a:pt x="1" y="15"/>
                  </a:lnTo>
                  <a:lnTo>
                    <a:pt x="4" y="9"/>
                  </a:lnTo>
                  <a:lnTo>
                    <a:pt x="9" y="4"/>
                  </a:lnTo>
                  <a:lnTo>
                    <a:pt x="15" y="1"/>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96" name="Freeform 243">
              <a:extLst>
                <a:ext uri="{FF2B5EF4-FFF2-40B4-BE49-F238E27FC236}">
                  <a16:creationId xmlns:a16="http://schemas.microsoft.com/office/drawing/2014/main" id="{5B42D680-E55D-466A-8880-D74A0E9711D8}"/>
                </a:ext>
              </a:extLst>
            </p:cNvPr>
            <p:cNvSpPr>
              <a:spLocks noEditPoints="1"/>
            </p:cNvSpPr>
            <p:nvPr/>
          </p:nvSpPr>
          <p:spPr bwMode="auto">
            <a:xfrm>
              <a:off x="1555751" y="2659063"/>
              <a:ext cx="303213" cy="519112"/>
            </a:xfrm>
            <a:custGeom>
              <a:avLst/>
              <a:gdLst>
                <a:gd name="T0" fmla="*/ 24 w 381"/>
                <a:gd name="T1" fmla="*/ 22 h 655"/>
                <a:gd name="T2" fmla="*/ 24 w 381"/>
                <a:gd name="T3" fmla="*/ 631 h 655"/>
                <a:gd name="T4" fmla="*/ 359 w 381"/>
                <a:gd name="T5" fmla="*/ 631 h 655"/>
                <a:gd name="T6" fmla="*/ 359 w 381"/>
                <a:gd name="T7" fmla="*/ 22 h 655"/>
                <a:gd name="T8" fmla="*/ 24 w 381"/>
                <a:gd name="T9" fmla="*/ 22 h 655"/>
                <a:gd name="T10" fmla="*/ 0 w 381"/>
                <a:gd name="T11" fmla="*/ 0 h 655"/>
                <a:gd name="T12" fmla="*/ 381 w 381"/>
                <a:gd name="T13" fmla="*/ 0 h 655"/>
                <a:gd name="T14" fmla="*/ 381 w 381"/>
                <a:gd name="T15" fmla="*/ 655 h 655"/>
                <a:gd name="T16" fmla="*/ 0 w 381"/>
                <a:gd name="T17" fmla="*/ 655 h 655"/>
                <a:gd name="T18" fmla="*/ 0 w 381"/>
                <a:gd name="T19"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655">
                  <a:moveTo>
                    <a:pt x="24" y="22"/>
                  </a:moveTo>
                  <a:lnTo>
                    <a:pt x="24" y="631"/>
                  </a:lnTo>
                  <a:lnTo>
                    <a:pt x="359" y="631"/>
                  </a:lnTo>
                  <a:lnTo>
                    <a:pt x="359" y="22"/>
                  </a:lnTo>
                  <a:lnTo>
                    <a:pt x="24" y="22"/>
                  </a:lnTo>
                  <a:close/>
                  <a:moveTo>
                    <a:pt x="0" y="0"/>
                  </a:moveTo>
                  <a:lnTo>
                    <a:pt x="381" y="0"/>
                  </a:lnTo>
                  <a:lnTo>
                    <a:pt x="381" y="655"/>
                  </a:lnTo>
                  <a:lnTo>
                    <a:pt x="0" y="6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97" name="Freeform 244">
              <a:extLst>
                <a:ext uri="{FF2B5EF4-FFF2-40B4-BE49-F238E27FC236}">
                  <a16:creationId xmlns:a16="http://schemas.microsoft.com/office/drawing/2014/main" id="{6769D0A4-56B4-4D91-B0E3-EB5CFF4B145B}"/>
                </a:ext>
              </a:extLst>
            </p:cNvPr>
            <p:cNvSpPr>
              <a:spLocks noEditPoints="1"/>
            </p:cNvSpPr>
            <p:nvPr/>
          </p:nvSpPr>
          <p:spPr bwMode="auto">
            <a:xfrm>
              <a:off x="1652588" y="2600325"/>
              <a:ext cx="109538" cy="55562"/>
            </a:xfrm>
            <a:custGeom>
              <a:avLst/>
              <a:gdLst>
                <a:gd name="T0" fmla="*/ 33 w 137"/>
                <a:gd name="T1" fmla="*/ 23 h 69"/>
                <a:gd name="T2" fmla="*/ 28 w 137"/>
                <a:gd name="T3" fmla="*/ 24 h 69"/>
                <a:gd name="T4" fmla="*/ 25 w 137"/>
                <a:gd name="T5" fmla="*/ 26 h 69"/>
                <a:gd name="T6" fmla="*/ 22 w 137"/>
                <a:gd name="T7" fmla="*/ 30 h 69"/>
                <a:gd name="T8" fmla="*/ 22 w 137"/>
                <a:gd name="T9" fmla="*/ 35 h 69"/>
                <a:gd name="T10" fmla="*/ 22 w 137"/>
                <a:gd name="T11" fmla="*/ 39 h 69"/>
                <a:gd name="T12" fmla="*/ 25 w 137"/>
                <a:gd name="T13" fmla="*/ 42 h 69"/>
                <a:gd name="T14" fmla="*/ 28 w 137"/>
                <a:gd name="T15" fmla="*/ 45 h 69"/>
                <a:gd name="T16" fmla="*/ 33 w 137"/>
                <a:gd name="T17" fmla="*/ 47 h 69"/>
                <a:gd name="T18" fmla="*/ 104 w 137"/>
                <a:gd name="T19" fmla="*/ 47 h 69"/>
                <a:gd name="T20" fmla="*/ 104 w 137"/>
                <a:gd name="T21" fmla="*/ 57 h 69"/>
                <a:gd name="T22" fmla="*/ 104 w 137"/>
                <a:gd name="T23" fmla="*/ 47 h 69"/>
                <a:gd name="T24" fmla="*/ 107 w 137"/>
                <a:gd name="T25" fmla="*/ 45 h 69"/>
                <a:gd name="T26" fmla="*/ 112 w 137"/>
                <a:gd name="T27" fmla="*/ 42 h 69"/>
                <a:gd name="T28" fmla="*/ 113 w 137"/>
                <a:gd name="T29" fmla="*/ 39 h 69"/>
                <a:gd name="T30" fmla="*/ 113 w 137"/>
                <a:gd name="T31" fmla="*/ 35 h 69"/>
                <a:gd name="T32" fmla="*/ 113 w 137"/>
                <a:gd name="T33" fmla="*/ 30 h 69"/>
                <a:gd name="T34" fmla="*/ 112 w 137"/>
                <a:gd name="T35" fmla="*/ 26 h 69"/>
                <a:gd name="T36" fmla="*/ 107 w 137"/>
                <a:gd name="T37" fmla="*/ 24 h 69"/>
                <a:gd name="T38" fmla="*/ 104 w 137"/>
                <a:gd name="T39" fmla="*/ 23 h 69"/>
                <a:gd name="T40" fmla="*/ 33 w 137"/>
                <a:gd name="T41" fmla="*/ 23 h 69"/>
                <a:gd name="T42" fmla="*/ 33 w 137"/>
                <a:gd name="T43" fmla="*/ 0 h 69"/>
                <a:gd name="T44" fmla="*/ 104 w 137"/>
                <a:gd name="T45" fmla="*/ 0 h 69"/>
                <a:gd name="T46" fmla="*/ 116 w 137"/>
                <a:gd name="T47" fmla="*/ 3 h 69"/>
                <a:gd name="T48" fmla="*/ 127 w 137"/>
                <a:gd name="T49" fmla="*/ 11 h 69"/>
                <a:gd name="T50" fmla="*/ 134 w 137"/>
                <a:gd name="T51" fmla="*/ 21 h 69"/>
                <a:gd name="T52" fmla="*/ 137 w 137"/>
                <a:gd name="T53" fmla="*/ 35 h 69"/>
                <a:gd name="T54" fmla="*/ 134 w 137"/>
                <a:gd name="T55" fmla="*/ 48 h 69"/>
                <a:gd name="T56" fmla="*/ 127 w 137"/>
                <a:gd name="T57" fmla="*/ 59 h 69"/>
                <a:gd name="T58" fmla="*/ 116 w 137"/>
                <a:gd name="T59" fmla="*/ 66 h 69"/>
                <a:gd name="T60" fmla="*/ 104 w 137"/>
                <a:gd name="T61" fmla="*/ 69 h 69"/>
                <a:gd name="T62" fmla="*/ 33 w 137"/>
                <a:gd name="T63" fmla="*/ 69 h 69"/>
                <a:gd name="T64" fmla="*/ 19 w 137"/>
                <a:gd name="T65" fmla="*/ 66 h 69"/>
                <a:gd name="T66" fmla="*/ 9 w 137"/>
                <a:gd name="T67" fmla="*/ 59 h 69"/>
                <a:gd name="T68" fmla="*/ 1 w 137"/>
                <a:gd name="T69" fmla="*/ 48 h 69"/>
                <a:gd name="T70" fmla="*/ 0 w 137"/>
                <a:gd name="T71" fmla="*/ 35 h 69"/>
                <a:gd name="T72" fmla="*/ 1 w 137"/>
                <a:gd name="T73" fmla="*/ 21 h 69"/>
                <a:gd name="T74" fmla="*/ 9 w 137"/>
                <a:gd name="T75" fmla="*/ 9 h 69"/>
                <a:gd name="T76" fmla="*/ 19 w 137"/>
                <a:gd name="T77" fmla="*/ 3 h 69"/>
                <a:gd name="T78" fmla="*/ 33 w 137"/>
                <a:gd name="T7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7" h="69">
                  <a:moveTo>
                    <a:pt x="33" y="23"/>
                  </a:moveTo>
                  <a:lnTo>
                    <a:pt x="28" y="24"/>
                  </a:lnTo>
                  <a:lnTo>
                    <a:pt x="25" y="26"/>
                  </a:lnTo>
                  <a:lnTo>
                    <a:pt x="22" y="30"/>
                  </a:lnTo>
                  <a:lnTo>
                    <a:pt x="22" y="35"/>
                  </a:lnTo>
                  <a:lnTo>
                    <a:pt x="22" y="39"/>
                  </a:lnTo>
                  <a:lnTo>
                    <a:pt x="25" y="42"/>
                  </a:lnTo>
                  <a:lnTo>
                    <a:pt x="28" y="45"/>
                  </a:lnTo>
                  <a:lnTo>
                    <a:pt x="33" y="47"/>
                  </a:lnTo>
                  <a:lnTo>
                    <a:pt x="104" y="47"/>
                  </a:lnTo>
                  <a:lnTo>
                    <a:pt x="104" y="57"/>
                  </a:lnTo>
                  <a:lnTo>
                    <a:pt x="104" y="47"/>
                  </a:lnTo>
                  <a:lnTo>
                    <a:pt x="107" y="45"/>
                  </a:lnTo>
                  <a:lnTo>
                    <a:pt x="112" y="42"/>
                  </a:lnTo>
                  <a:lnTo>
                    <a:pt x="113" y="39"/>
                  </a:lnTo>
                  <a:lnTo>
                    <a:pt x="113" y="35"/>
                  </a:lnTo>
                  <a:lnTo>
                    <a:pt x="113" y="30"/>
                  </a:lnTo>
                  <a:lnTo>
                    <a:pt x="112" y="26"/>
                  </a:lnTo>
                  <a:lnTo>
                    <a:pt x="107" y="24"/>
                  </a:lnTo>
                  <a:lnTo>
                    <a:pt x="104" y="23"/>
                  </a:lnTo>
                  <a:lnTo>
                    <a:pt x="33" y="23"/>
                  </a:lnTo>
                  <a:close/>
                  <a:moveTo>
                    <a:pt x="33" y="0"/>
                  </a:moveTo>
                  <a:lnTo>
                    <a:pt x="104" y="0"/>
                  </a:lnTo>
                  <a:lnTo>
                    <a:pt x="116" y="3"/>
                  </a:lnTo>
                  <a:lnTo>
                    <a:pt x="127" y="11"/>
                  </a:lnTo>
                  <a:lnTo>
                    <a:pt x="134" y="21"/>
                  </a:lnTo>
                  <a:lnTo>
                    <a:pt x="137" y="35"/>
                  </a:lnTo>
                  <a:lnTo>
                    <a:pt x="134" y="48"/>
                  </a:lnTo>
                  <a:lnTo>
                    <a:pt x="127" y="59"/>
                  </a:lnTo>
                  <a:lnTo>
                    <a:pt x="116" y="66"/>
                  </a:lnTo>
                  <a:lnTo>
                    <a:pt x="104" y="69"/>
                  </a:lnTo>
                  <a:lnTo>
                    <a:pt x="33" y="69"/>
                  </a:lnTo>
                  <a:lnTo>
                    <a:pt x="19" y="66"/>
                  </a:lnTo>
                  <a:lnTo>
                    <a:pt x="9" y="59"/>
                  </a:lnTo>
                  <a:lnTo>
                    <a:pt x="1" y="48"/>
                  </a:lnTo>
                  <a:lnTo>
                    <a:pt x="0" y="35"/>
                  </a:lnTo>
                  <a:lnTo>
                    <a:pt x="1" y="21"/>
                  </a:lnTo>
                  <a:lnTo>
                    <a:pt x="9" y="9"/>
                  </a:lnTo>
                  <a:lnTo>
                    <a:pt x="19" y="3"/>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98" name="Freeform 245">
              <a:extLst>
                <a:ext uri="{FF2B5EF4-FFF2-40B4-BE49-F238E27FC236}">
                  <a16:creationId xmlns:a16="http://schemas.microsoft.com/office/drawing/2014/main" id="{3535933C-363E-4E1E-A70D-AA99DAFB9D69}"/>
                </a:ext>
              </a:extLst>
            </p:cNvPr>
            <p:cNvSpPr>
              <a:spLocks noEditPoints="1"/>
            </p:cNvSpPr>
            <p:nvPr/>
          </p:nvSpPr>
          <p:spPr bwMode="auto">
            <a:xfrm>
              <a:off x="1535113" y="2574925"/>
              <a:ext cx="344488" cy="665162"/>
            </a:xfrm>
            <a:custGeom>
              <a:avLst/>
              <a:gdLst>
                <a:gd name="T0" fmla="*/ 35 w 435"/>
                <a:gd name="T1" fmla="*/ 22 h 838"/>
                <a:gd name="T2" fmla="*/ 30 w 435"/>
                <a:gd name="T3" fmla="*/ 23 h 838"/>
                <a:gd name="T4" fmla="*/ 27 w 435"/>
                <a:gd name="T5" fmla="*/ 26 h 838"/>
                <a:gd name="T6" fmla="*/ 24 w 435"/>
                <a:gd name="T7" fmla="*/ 31 h 838"/>
                <a:gd name="T8" fmla="*/ 24 w 435"/>
                <a:gd name="T9" fmla="*/ 35 h 838"/>
                <a:gd name="T10" fmla="*/ 24 w 435"/>
                <a:gd name="T11" fmla="*/ 802 h 838"/>
                <a:gd name="T12" fmla="*/ 24 w 435"/>
                <a:gd name="T13" fmla="*/ 808 h 838"/>
                <a:gd name="T14" fmla="*/ 27 w 435"/>
                <a:gd name="T15" fmla="*/ 811 h 838"/>
                <a:gd name="T16" fmla="*/ 30 w 435"/>
                <a:gd name="T17" fmla="*/ 814 h 838"/>
                <a:gd name="T18" fmla="*/ 35 w 435"/>
                <a:gd name="T19" fmla="*/ 816 h 838"/>
                <a:gd name="T20" fmla="*/ 401 w 435"/>
                <a:gd name="T21" fmla="*/ 816 h 838"/>
                <a:gd name="T22" fmla="*/ 404 w 435"/>
                <a:gd name="T23" fmla="*/ 814 h 838"/>
                <a:gd name="T24" fmla="*/ 408 w 435"/>
                <a:gd name="T25" fmla="*/ 813 h 838"/>
                <a:gd name="T26" fmla="*/ 410 w 435"/>
                <a:gd name="T27" fmla="*/ 808 h 838"/>
                <a:gd name="T28" fmla="*/ 411 w 435"/>
                <a:gd name="T29" fmla="*/ 802 h 838"/>
                <a:gd name="T30" fmla="*/ 411 w 435"/>
                <a:gd name="T31" fmla="*/ 35 h 838"/>
                <a:gd name="T32" fmla="*/ 411 w 435"/>
                <a:gd name="T33" fmla="*/ 31 h 838"/>
                <a:gd name="T34" fmla="*/ 408 w 435"/>
                <a:gd name="T35" fmla="*/ 26 h 838"/>
                <a:gd name="T36" fmla="*/ 405 w 435"/>
                <a:gd name="T37" fmla="*/ 23 h 838"/>
                <a:gd name="T38" fmla="*/ 401 w 435"/>
                <a:gd name="T39" fmla="*/ 22 h 838"/>
                <a:gd name="T40" fmla="*/ 35 w 435"/>
                <a:gd name="T41" fmla="*/ 22 h 838"/>
                <a:gd name="T42" fmla="*/ 35 w 435"/>
                <a:gd name="T43" fmla="*/ 0 h 838"/>
                <a:gd name="T44" fmla="*/ 401 w 435"/>
                <a:gd name="T45" fmla="*/ 0 h 838"/>
                <a:gd name="T46" fmla="*/ 414 w 435"/>
                <a:gd name="T47" fmla="*/ 3 h 838"/>
                <a:gd name="T48" fmla="*/ 425 w 435"/>
                <a:gd name="T49" fmla="*/ 10 h 838"/>
                <a:gd name="T50" fmla="*/ 432 w 435"/>
                <a:gd name="T51" fmla="*/ 22 h 838"/>
                <a:gd name="T52" fmla="*/ 435 w 435"/>
                <a:gd name="T53" fmla="*/ 35 h 838"/>
                <a:gd name="T54" fmla="*/ 435 w 435"/>
                <a:gd name="T55" fmla="*/ 802 h 838"/>
                <a:gd name="T56" fmla="*/ 432 w 435"/>
                <a:gd name="T57" fmla="*/ 817 h 838"/>
                <a:gd name="T58" fmla="*/ 425 w 435"/>
                <a:gd name="T59" fmla="*/ 828 h 838"/>
                <a:gd name="T60" fmla="*/ 413 w 435"/>
                <a:gd name="T61" fmla="*/ 837 h 838"/>
                <a:gd name="T62" fmla="*/ 401 w 435"/>
                <a:gd name="T63" fmla="*/ 838 h 838"/>
                <a:gd name="T64" fmla="*/ 35 w 435"/>
                <a:gd name="T65" fmla="*/ 838 h 838"/>
                <a:gd name="T66" fmla="*/ 21 w 435"/>
                <a:gd name="T67" fmla="*/ 835 h 838"/>
                <a:gd name="T68" fmla="*/ 11 w 435"/>
                <a:gd name="T69" fmla="*/ 828 h 838"/>
                <a:gd name="T70" fmla="*/ 3 w 435"/>
                <a:gd name="T71" fmla="*/ 817 h 838"/>
                <a:gd name="T72" fmla="*/ 0 w 435"/>
                <a:gd name="T73" fmla="*/ 802 h 838"/>
                <a:gd name="T74" fmla="*/ 0 w 435"/>
                <a:gd name="T75" fmla="*/ 35 h 838"/>
                <a:gd name="T76" fmla="*/ 3 w 435"/>
                <a:gd name="T77" fmla="*/ 22 h 838"/>
                <a:gd name="T78" fmla="*/ 11 w 435"/>
                <a:gd name="T79" fmla="*/ 10 h 838"/>
                <a:gd name="T80" fmla="*/ 21 w 435"/>
                <a:gd name="T81" fmla="*/ 3 h 838"/>
                <a:gd name="T82" fmla="*/ 35 w 435"/>
                <a:gd name="T83"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5" h="838">
                  <a:moveTo>
                    <a:pt x="35" y="22"/>
                  </a:moveTo>
                  <a:lnTo>
                    <a:pt x="30" y="23"/>
                  </a:lnTo>
                  <a:lnTo>
                    <a:pt x="27" y="26"/>
                  </a:lnTo>
                  <a:lnTo>
                    <a:pt x="24" y="31"/>
                  </a:lnTo>
                  <a:lnTo>
                    <a:pt x="24" y="35"/>
                  </a:lnTo>
                  <a:lnTo>
                    <a:pt x="24" y="802"/>
                  </a:lnTo>
                  <a:lnTo>
                    <a:pt x="24" y="808"/>
                  </a:lnTo>
                  <a:lnTo>
                    <a:pt x="27" y="811"/>
                  </a:lnTo>
                  <a:lnTo>
                    <a:pt x="30" y="814"/>
                  </a:lnTo>
                  <a:lnTo>
                    <a:pt x="35" y="816"/>
                  </a:lnTo>
                  <a:lnTo>
                    <a:pt x="401" y="816"/>
                  </a:lnTo>
                  <a:lnTo>
                    <a:pt x="404" y="814"/>
                  </a:lnTo>
                  <a:lnTo>
                    <a:pt x="408" y="813"/>
                  </a:lnTo>
                  <a:lnTo>
                    <a:pt x="410" y="808"/>
                  </a:lnTo>
                  <a:lnTo>
                    <a:pt x="411" y="802"/>
                  </a:lnTo>
                  <a:lnTo>
                    <a:pt x="411" y="35"/>
                  </a:lnTo>
                  <a:lnTo>
                    <a:pt x="411" y="31"/>
                  </a:lnTo>
                  <a:lnTo>
                    <a:pt x="408" y="26"/>
                  </a:lnTo>
                  <a:lnTo>
                    <a:pt x="405" y="23"/>
                  </a:lnTo>
                  <a:lnTo>
                    <a:pt x="401" y="22"/>
                  </a:lnTo>
                  <a:lnTo>
                    <a:pt x="35" y="22"/>
                  </a:lnTo>
                  <a:close/>
                  <a:moveTo>
                    <a:pt x="35" y="0"/>
                  </a:moveTo>
                  <a:lnTo>
                    <a:pt x="401" y="0"/>
                  </a:lnTo>
                  <a:lnTo>
                    <a:pt x="414" y="3"/>
                  </a:lnTo>
                  <a:lnTo>
                    <a:pt x="425" y="10"/>
                  </a:lnTo>
                  <a:lnTo>
                    <a:pt x="432" y="22"/>
                  </a:lnTo>
                  <a:lnTo>
                    <a:pt x="435" y="35"/>
                  </a:lnTo>
                  <a:lnTo>
                    <a:pt x="435" y="802"/>
                  </a:lnTo>
                  <a:lnTo>
                    <a:pt x="432" y="817"/>
                  </a:lnTo>
                  <a:lnTo>
                    <a:pt x="425" y="828"/>
                  </a:lnTo>
                  <a:lnTo>
                    <a:pt x="413" y="837"/>
                  </a:lnTo>
                  <a:lnTo>
                    <a:pt x="401" y="838"/>
                  </a:lnTo>
                  <a:lnTo>
                    <a:pt x="35" y="838"/>
                  </a:lnTo>
                  <a:lnTo>
                    <a:pt x="21" y="835"/>
                  </a:lnTo>
                  <a:lnTo>
                    <a:pt x="11" y="828"/>
                  </a:lnTo>
                  <a:lnTo>
                    <a:pt x="3" y="817"/>
                  </a:lnTo>
                  <a:lnTo>
                    <a:pt x="0" y="802"/>
                  </a:lnTo>
                  <a:lnTo>
                    <a:pt x="0" y="35"/>
                  </a:lnTo>
                  <a:lnTo>
                    <a:pt x="3" y="22"/>
                  </a:lnTo>
                  <a:lnTo>
                    <a:pt x="11" y="10"/>
                  </a:lnTo>
                  <a:lnTo>
                    <a:pt x="21" y="3"/>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99" name="Freeform 246">
              <a:extLst>
                <a:ext uri="{FF2B5EF4-FFF2-40B4-BE49-F238E27FC236}">
                  <a16:creationId xmlns:a16="http://schemas.microsoft.com/office/drawing/2014/main" id="{C1CABE74-CA12-4DFA-B7A9-D010DE77FB48}"/>
                </a:ext>
              </a:extLst>
            </p:cNvPr>
            <p:cNvSpPr>
              <a:spLocks/>
            </p:cNvSpPr>
            <p:nvPr/>
          </p:nvSpPr>
          <p:spPr bwMode="auto">
            <a:xfrm>
              <a:off x="1862138" y="3028950"/>
              <a:ext cx="28575" cy="122237"/>
            </a:xfrm>
            <a:custGeom>
              <a:avLst/>
              <a:gdLst>
                <a:gd name="T0" fmla="*/ 17 w 35"/>
                <a:gd name="T1" fmla="*/ 0 h 154"/>
                <a:gd name="T2" fmla="*/ 23 w 35"/>
                <a:gd name="T3" fmla="*/ 0 h 154"/>
                <a:gd name="T4" fmla="*/ 28 w 35"/>
                <a:gd name="T5" fmla="*/ 3 h 154"/>
                <a:gd name="T6" fmla="*/ 32 w 35"/>
                <a:gd name="T7" fmla="*/ 8 h 154"/>
                <a:gd name="T8" fmla="*/ 35 w 35"/>
                <a:gd name="T9" fmla="*/ 12 h 154"/>
                <a:gd name="T10" fmla="*/ 35 w 35"/>
                <a:gd name="T11" fmla="*/ 18 h 154"/>
                <a:gd name="T12" fmla="*/ 35 w 35"/>
                <a:gd name="T13" fmla="*/ 135 h 154"/>
                <a:gd name="T14" fmla="*/ 35 w 35"/>
                <a:gd name="T15" fmla="*/ 142 h 154"/>
                <a:gd name="T16" fmla="*/ 32 w 35"/>
                <a:gd name="T17" fmla="*/ 147 h 154"/>
                <a:gd name="T18" fmla="*/ 28 w 35"/>
                <a:gd name="T19" fmla="*/ 151 h 154"/>
                <a:gd name="T20" fmla="*/ 23 w 35"/>
                <a:gd name="T21" fmla="*/ 154 h 154"/>
                <a:gd name="T22" fmla="*/ 17 w 35"/>
                <a:gd name="T23" fmla="*/ 154 h 154"/>
                <a:gd name="T24" fmla="*/ 12 w 35"/>
                <a:gd name="T25" fmla="*/ 154 h 154"/>
                <a:gd name="T26" fmla="*/ 7 w 35"/>
                <a:gd name="T27" fmla="*/ 151 h 154"/>
                <a:gd name="T28" fmla="*/ 3 w 35"/>
                <a:gd name="T29" fmla="*/ 147 h 154"/>
                <a:gd name="T30" fmla="*/ 0 w 35"/>
                <a:gd name="T31" fmla="*/ 141 h 154"/>
                <a:gd name="T32" fmla="*/ 0 w 35"/>
                <a:gd name="T33" fmla="*/ 135 h 154"/>
                <a:gd name="T34" fmla="*/ 0 w 35"/>
                <a:gd name="T35" fmla="*/ 18 h 154"/>
                <a:gd name="T36" fmla="*/ 0 w 35"/>
                <a:gd name="T37" fmla="*/ 12 h 154"/>
                <a:gd name="T38" fmla="*/ 3 w 35"/>
                <a:gd name="T39" fmla="*/ 8 h 154"/>
                <a:gd name="T40" fmla="*/ 7 w 35"/>
                <a:gd name="T41" fmla="*/ 3 h 154"/>
                <a:gd name="T42" fmla="*/ 12 w 35"/>
                <a:gd name="T43" fmla="*/ 0 h 154"/>
                <a:gd name="T44" fmla="*/ 17 w 35"/>
                <a:gd name="T4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154">
                  <a:moveTo>
                    <a:pt x="17" y="0"/>
                  </a:moveTo>
                  <a:lnTo>
                    <a:pt x="23" y="0"/>
                  </a:lnTo>
                  <a:lnTo>
                    <a:pt x="28" y="3"/>
                  </a:lnTo>
                  <a:lnTo>
                    <a:pt x="32" y="8"/>
                  </a:lnTo>
                  <a:lnTo>
                    <a:pt x="35" y="12"/>
                  </a:lnTo>
                  <a:lnTo>
                    <a:pt x="35" y="18"/>
                  </a:lnTo>
                  <a:lnTo>
                    <a:pt x="35" y="135"/>
                  </a:lnTo>
                  <a:lnTo>
                    <a:pt x="35" y="142"/>
                  </a:lnTo>
                  <a:lnTo>
                    <a:pt x="32" y="147"/>
                  </a:lnTo>
                  <a:lnTo>
                    <a:pt x="28" y="151"/>
                  </a:lnTo>
                  <a:lnTo>
                    <a:pt x="23" y="154"/>
                  </a:lnTo>
                  <a:lnTo>
                    <a:pt x="17" y="154"/>
                  </a:lnTo>
                  <a:lnTo>
                    <a:pt x="12" y="154"/>
                  </a:lnTo>
                  <a:lnTo>
                    <a:pt x="7" y="151"/>
                  </a:lnTo>
                  <a:lnTo>
                    <a:pt x="3" y="147"/>
                  </a:lnTo>
                  <a:lnTo>
                    <a:pt x="0" y="141"/>
                  </a:lnTo>
                  <a:lnTo>
                    <a:pt x="0" y="135"/>
                  </a:lnTo>
                  <a:lnTo>
                    <a:pt x="0" y="18"/>
                  </a:lnTo>
                  <a:lnTo>
                    <a:pt x="0" y="12"/>
                  </a:lnTo>
                  <a:lnTo>
                    <a:pt x="3" y="8"/>
                  </a:lnTo>
                  <a:lnTo>
                    <a:pt x="7" y="3"/>
                  </a:lnTo>
                  <a:lnTo>
                    <a:pt x="12" y="0"/>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00" name="Freeform 247">
              <a:extLst>
                <a:ext uri="{FF2B5EF4-FFF2-40B4-BE49-F238E27FC236}">
                  <a16:creationId xmlns:a16="http://schemas.microsoft.com/office/drawing/2014/main" id="{FFC23D0D-6BDC-4214-9AED-3EFEA0FE1C14}"/>
                </a:ext>
              </a:extLst>
            </p:cNvPr>
            <p:cNvSpPr>
              <a:spLocks/>
            </p:cNvSpPr>
            <p:nvPr/>
          </p:nvSpPr>
          <p:spPr bwMode="auto">
            <a:xfrm>
              <a:off x="1524001" y="3041650"/>
              <a:ext cx="30163" cy="68262"/>
            </a:xfrm>
            <a:custGeom>
              <a:avLst/>
              <a:gdLst>
                <a:gd name="T0" fmla="*/ 18 w 37"/>
                <a:gd name="T1" fmla="*/ 0 h 85"/>
                <a:gd name="T2" fmla="*/ 24 w 37"/>
                <a:gd name="T3" fmla="*/ 0 h 85"/>
                <a:gd name="T4" fmla="*/ 30 w 37"/>
                <a:gd name="T5" fmla="*/ 3 h 85"/>
                <a:gd name="T6" fmla="*/ 33 w 37"/>
                <a:gd name="T7" fmla="*/ 7 h 85"/>
                <a:gd name="T8" fmla="*/ 36 w 37"/>
                <a:gd name="T9" fmla="*/ 12 h 85"/>
                <a:gd name="T10" fmla="*/ 37 w 37"/>
                <a:gd name="T11" fmla="*/ 18 h 85"/>
                <a:gd name="T12" fmla="*/ 37 w 37"/>
                <a:gd name="T13" fmla="*/ 65 h 85"/>
                <a:gd name="T14" fmla="*/ 36 w 37"/>
                <a:gd name="T15" fmla="*/ 71 h 85"/>
                <a:gd name="T16" fmla="*/ 33 w 37"/>
                <a:gd name="T17" fmla="*/ 77 h 85"/>
                <a:gd name="T18" fmla="*/ 30 w 37"/>
                <a:gd name="T19" fmla="*/ 80 h 85"/>
                <a:gd name="T20" fmla="*/ 24 w 37"/>
                <a:gd name="T21" fmla="*/ 83 h 85"/>
                <a:gd name="T22" fmla="*/ 18 w 37"/>
                <a:gd name="T23" fmla="*/ 85 h 85"/>
                <a:gd name="T24" fmla="*/ 18 w 37"/>
                <a:gd name="T25" fmla="*/ 85 h 85"/>
                <a:gd name="T26" fmla="*/ 12 w 37"/>
                <a:gd name="T27" fmla="*/ 83 h 85"/>
                <a:gd name="T28" fmla="*/ 7 w 37"/>
                <a:gd name="T29" fmla="*/ 80 h 85"/>
                <a:gd name="T30" fmla="*/ 3 w 37"/>
                <a:gd name="T31" fmla="*/ 77 h 85"/>
                <a:gd name="T32" fmla="*/ 1 w 37"/>
                <a:gd name="T33" fmla="*/ 71 h 85"/>
                <a:gd name="T34" fmla="*/ 0 w 37"/>
                <a:gd name="T35" fmla="*/ 65 h 85"/>
                <a:gd name="T36" fmla="*/ 0 w 37"/>
                <a:gd name="T37" fmla="*/ 18 h 85"/>
                <a:gd name="T38" fmla="*/ 1 w 37"/>
                <a:gd name="T39" fmla="*/ 12 h 85"/>
                <a:gd name="T40" fmla="*/ 3 w 37"/>
                <a:gd name="T41" fmla="*/ 7 h 85"/>
                <a:gd name="T42" fmla="*/ 7 w 37"/>
                <a:gd name="T43" fmla="*/ 3 h 85"/>
                <a:gd name="T44" fmla="*/ 12 w 37"/>
                <a:gd name="T45" fmla="*/ 0 h 85"/>
                <a:gd name="T46" fmla="*/ 18 w 37"/>
                <a:gd name="T4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85">
                  <a:moveTo>
                    <a:pt x="18" y="0"/>
                  </a:moveTo>
                  <a:lnTo>
                    <a:pt x="24" y="0"/>
                  </a:lnTo>
                  <a:lnTo>
                    <a:pt x="30" y="3"/>
                  </a:lnTo>
                  <a:lnTo>
                    <a:pt x="33" y="7"/>
                  </a:lnTo>
                  <a:lnTo>
                    <a:pt x="36" y="12"/>
                  </a:lnTo>
                  <a:lnTo>
                    <a:pt x="37" y="18"/>
                  </a:lnTo>
                  <a:lnTo>
                    <a:pt x="37" y="65"/>
                  </a:lnTo>
                  <a:lnTo>
                    <a:pt x="36" y="71"/>
                  </a:lnTo>
                  <a:lnTo>
                    <a:pt x="33" y="77"/>
                  </a:lnTo>
                  <a:lnTo>
                    <a:pt x="30" y="80"/>
                  </a:lnTo>
                  <a:lnTo>
                    <a:pt x="24" y="83"/>
                  </a:lnTo>
                  <a:lnTo>
                    <a:pt x="18" y="85"/>
                  </a:lnTo>
                  <a:lnTo>
                    <a:pt x="18" y="85"/>
                  </a:lnTo>
                  <a:lnTo>
                    <a:pt x="12" y="83"/>
                  </a:lnTo>
                  <a:lnTo>
                    <a:pt x="7" y="80"/>
                  </a:lnTo>
                  <a:lnTo>
                    <a:pt x="3" y="77"/>
                  </a:lnTo>
                  <a:lnTo>
                    <a:pt x="1" y="71"/>
                  </a:lnTo>
                  <a:lnTo>
                    <a:pt x="0" y="65"/>
                  </a:lnTo>
                  <a:lnTo>
                    <a:pt x="0" y="18"/>
                  </a:lnTo>
                  <a:lnTo>
                    <a:pt x="1" y="12"/>
                  </a:lnTo>
                  <a:lnTo>
                    <a:pt x="3" y="7"/>
                  </a:lnTo>
                  <a:lnTo>
                    <a:pt x="7" y="3"/>
                  </a:lnTo>
                  <a:lnTo>
                    <a:pt x="12"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01" name="Freeform 248">
              <a:extLst>
                <a:ext uri="{FF2B5EF4-FFF2-40B4-BE49-F238E27FC236}">
                  <a16:creationId xmlns:a16="http://schemas.microsoft.com/office/drawing/2014/main" id="{2BC42825-040D-4449-B729-C963CCAA6BDF}"/>
                </a:ext>
              </a:extLst>
            </p:cNvPr>
            <p:cNvSpPr>
              <a:spLocks/>
            </p:cNvSpPr>
            <p:nvPr/>
          </p:nvSpPr>
          <p:spPr bwMode="auto">
            <a:xfrm>
              <a:off x="1652588" y="3189288"/>
              <a:ext cx="109538" cy="28575"/>
            </a:xfrm>
            <a:custGeom>
              <a:avLst/>
              <a:gdLst>
                <a:gd name="T0" fmla="*/ 18 w 139"/>
                <a:gd name="T1" fmla="*/ 0 h 36"/>
                <a:gd name="T2" fmla="*/ 121 w 139"/>
                <a:gd name="T3" fmla="*/ 0 h 36"/>
                <a:gd name="T4" fmla="*/ 127 w 139"/>
                <a:gd name="T5" fmla="*/ 0 h 36"/>
                <a:gd name="T6" fmla="*/ 132 w 139"/>
                <a:gd name="T7" fmla="*/ 3 h 36"/>
                <a:gd name="T8" fmla="*/ 135 w 139"/>
                <a:gd name="T9" fmla="*/ 7 h 36"/>
                <a:gd name="T10" fmla="*/ 138 w 139"/>
                <a:gd name="T11" fmla="*/ 12 h 36"/>
                <a:gd name="T12" fmla="*/ 139 w 139"/>
                <a:gd name="T13" fmla="*/ 18 h 36"/>
                <a:gd name="T14" fmla="*/ 138 w 139"/>
                <a:gd name="T15" fmla="*/ 24 h 36"/>
                <a:gd name="T16" fmla="*/ 135 w 139"/>
                <a:gd name="T17" fmla="*/ 28 h 36"/>
                <a:gd name="T18" fmla="*/ 132 w 139"/>
                <a:gd name="T19" fmla="*/ 33 h 36"/>
                <a:gd name="T20" fmla="*/ 127 w 139"/>
                <a:gd name="T21" fmla="*/ 36 h 36"/>
                <a:gd name="T22" fmla="*/ 121 w 139"/>
                <a:gd name="T23" fmla="*/ 36 h 36"/>
                <a:gd name="T24" fmla="*/ 18 w 139"/>
                <a:gd name="T25" fmla="*/ 36 h 36"/>
                <a:gd name="T26" fmla="*/ 14 w 139"/>
                <a:gd name="T27" fmla="*/ 36 h 36"/>
                <a:gd name="T28" fmla="*/ 8 w 139"/>
                <a:gd name="T29" fmla="*/ 33 h 36"/>
                <a:gd name="T30" fmla="*/ 5 w 139"/>
                <a:gd name="T31" fmla="*/ 28 h 36"/>
                <a:gd name="T32" fmla="*/ 2 w 139"/>
                <a:gd name="T33" fmla="*/ 24 h 36"/>
                <a:gd name="T34" fmla="*/ 0 w 139"/>
                <a:gd name="T35" fmla="*/ 18 h 36"/>
                <a:gd name="T36" fmla="*/ 2 w 139"/>
                <a:gd name="T37" fmla="*/ 12 h 36"/>
                <a:gd name="T38" fmla="*/ 5 w 139"/>
                <a:gd name="T39" fmla="*/ 7 h 36"/>
                <a:gd name="T40" fmla="*/ 8 w 139"/>
                <a:gd name="T41" fmla="*/ 3 h 36"/>
                <a:gd name="T42" fmla="*/ 14 w 139"/>
                <a:gd name="T43" fmla="*/ 0 h 36"/>
                <a:gd name="T44" fmla="*/ 18 w 139"/>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36">
                  <a:moveTo>
                    <a:pt x="18" y="0"/>
                  </a:moveTo>
                  <a:lnTo>
                    <a:pt x="121" y="0"/>
                  </a:lnTo>
                  <a:lnTo>
                    <a:pt x="127" y="0"/>
                  </a:lnTo>
                  <a:lnTo>
                    <a:pt x="132" y="3"/>
                  </a:lnTo>
                  <a:lnTo>
                    <a:pt x="135" y="7"/>
                  </a:lnTo>
                  <a:lnTo>
                    <a:pt x="138" y="12"/>
                  </a:lnTo>
                  <a:lnTo>
                    <a:pt x="139" y="18"/>
                  </a:lnTo>
                  <a:lnTo>
                    <a:pt x="138" y="24"/>
                  </a:lnTo>
                  <a:lnTo>
                    <a:pt x="135" y="28"/>
                  </a:lnTo>
                  <a:lnTo>
                    <a:pt x="132" y="33"/>
                  </a:lnTo>
                  <a:lnTo>
                    <a:pt x="127" y="36"/>
                  </a:lnTo>
                  <a:lnTo>
                    <a:pt x="121" y="36"/>
                  </a:lnTo>
                  <a:lnTo>
                    <a:pt x="18" y="36"/>
                  </a:lnTo>
                  <a:lnTo>
                    <a:pt x="14" y="36"/>
                  </a:lnTo>
                  <a:lnTo>
                    <a:pt x="8" y="33"/>
                  </a:lnTo>
                  <a:lnTo>
                    <a:pt x="5" y="28"/>
                  </a:lnTo>
                  <a:lnTo>
                    <a:pt x="2" y="24"/>
                  </a:lnTo>
                  <a:lnTo>
                    <a:pt x="0" y="18"/>
                  </a:lnTo>
                  <a:lnTo>
                    <a:pt x="2" y="12"/>
                  </a:lnTo>
                  <a:lnTo>
                    <a:pt x="5" y="7"/>
                  </a:lnTo>
                  <a:lnTo>
                    <a:pt x="8" y="3"/>
                  </a:lnTo>
                  <a:lnTo>
                    <a:pt x="14"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02" name="Freeform 249">
              <a:extLst>
                <a:ext uri="{FF2B5EF4-FFF2-40B4-BE49-F238E27FC236}">
                  <a16:creationId xmlns:a16="http://schemas.microsoft.com/office/drawing/2014/main" id="{3A996407-C2DC-4FB9-A34D-DB18BC02B52C}"/>
                </a:ext>
              </a:extLst>
            </p:cNvPr>
            <p:cNvSpPr>
              <a:spLocks/>
            </p:cNvSpPr>
            <p:nvPr/>
          </p:nvSpPr>
          <p:spPr bwMode="auto">
            <a:xfrm>
              <a:off x="1576388" y="3186113"/>
              <a:ext cx="33338" cy="34925"/>
            </a:xfrm>
            <a:custGeom>
              <a:avLst/>
              <a:gdLst>
                <a:gd name="T0" fmla="*/ 22 w 43"/>
                <a:gd name="T1" fmla="*/ 0 h 44"/>
                <a:gd name="T2" fmla="*/ 28 w 43"/>
                <a:gd name="T3" fmla="*/ 1 h 44"/>
                <a:gd name="T4" fmla="*/ 34 w 43"/>
                <a:gd name="T5" fmla="*/ 4 h 44"/>
                <a:gd name="T6" fmla="*/ 40 w 43"/>
                <a:gd name="T7" fmla="*/ 8 h 44"/>
                <a:gd name="T8" fmla="*/ 43 w 43"/>
                <a:gd name="T9" fmla="*/ 14 h 44"/>
                <a:gd name="T10" fmla="*/ 43 w 43"/>
                <a:gd name="T11" fmla="*/ 22 h 44"/>
                <a:gd name="T12" fmla="*/ 43 w 43"/>
                <a:gd name="T13" fmla="*/ 29 h 44"/>
                <a:gd name="T14" fmla="*/ 40 w 43"/>
                <a:gd name="T15" fmla="*/ 35 h 44"/>
                <a:gd name="T16" fmla="*/ 34 w 43"/>
                <a:gd name="T17" fmla="*/ 40 h 44"/>
                <a:gd name="T18" fmla="*/ 28 w 43"/>
                <a:gd name="T19" fmla="*/ 43 h 44"/>
                <a:gd name="T20" fmla="*/ 22 w 43"/>
                <a:gd name="T21" fmla="*/ 44 h 44"/>
                <a:gd name="T22" fmla="*/ 15 w 43"/>
                <a:gd name="T23" fmla="*/ 43 h 44"/>
                <a:gd name="T24" fmla="*/ 9 w 43"/>
                <a:gd name="T25" fmla="*/ 40 h 44"/>
                <a:gd name="T26" fmla="*/ 4 w 43"/>
                <a:gd name="T27" fmla="*/ 35 h 44"/>
                <a:gd name="T28" fmla="*/ 1 w 43"/>
                <a:gd name="T29" fmla="*/ 29 h 44"/>
                <a:gd name="T30" fmla="*/ 0 w 43"/>
                <a:gd name="T31" fmla="*/ 22 h 44"/>
                <a:gd name="T32" fmla="*/ 1 w 43"/>
                <a:gd name="T33" fmla="*/ 14 h 44"/>
                <a:gd name="T34" fmla="*/ 4 w 43"/>
                <a:gd name="T35" fmla="*/ 8 h 44"/>
                <a:gd name="T36" fmla="*/ 9 w 43"/>
                <a:gd name="T37" fmla="*/ 4 h 44"/>
                <a:gd name="T38" fmla="*/ 15 w 43"/>
                <a:gd name="T39" fmla="*/ 1 h 44"/>
                <a:gd name="T40" fmla="*/ 22 w 43"/>
                <a:gd name="T4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44">
                  <a:moveTo>
                    <a:pt x="22" y="0"/>
                  </a:moveTo>
                  <a:lnTo>
                    <a:pt x="28" y="1"/>
                  </a:lnTo>
                  <a:lnTo>
                    <a:pt x="34" y="4"/>
                  </a:lnTo>
                  <a:lnTo>
                    <a:pt x="40" y="8"/>
                  </a:lnTo>
                  <a:lnTo>
                    <a:pt x="43" y="14"/>
                  </a:lnTo>
                  <a:lnTo>
                    <a:pt x="43" y="22"/>
                  </a:lnTo>
                  <a:lnTo>
                    <a:pt x="43" y="29"/>
                  </a:lnTo>
                  <a:lnTo>
                    <a:pt x="40" y="35"/>
                  </a:lnTo>
                  <a:lnTo>
                    <a:pt x="34" y="40"/>
                  </a:lnTo>
                  <a:lnTo>
                    <a:pt x="28" y="43"/>
                  </a:lnTo>
                  <a:lnTo>
                    <a:pt x="22" y="44"/>
                  </a:lnTo>
                  <a:lnTo>
                    <a:pt x="15" y="43"/>
                  </a:lnTo>
                  <a:lnTo>
                    <a:pt x="9" y="40"/>
                  </a:lnTo>
                  <a:lnTo>
                    <a:pt x="4" y="35"/>
                  </a:lnTo>
                  <a:lnTo>
                    <a:pt x="1" y="29"/>
                  </a:lnTo>
                  <a:lnTo>
                    <a:pt x="0" y="22"/>
                  </a:lnTo>
                  <a:lnTo>
                    <a:pt x="1" y="14"/>
                  </a:lnTo>
                  <a:lnTo>
                    <a:pt x="4" y="8"/>
                  </a:lnTo>
                  <a:lnTo>
                    <a:pt x="9" y="4"/>
                  </a:lnTo>
                  <a:lnTo>
                    <a:pt x="15" y="1"/>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03" name="Freeform 250">
              <a:extLst>
                <a:ext uri="{FF2B5EF4-FFF2-40B4-BE49-F238E27FC236}">
                  <a16:creationId xmlns:a16="http://schemas.microsoft.com/office/drawing/2014/main" id="{1B24B071-FE99-4410-A1D1-4DBEEAEA7368}"/>
                </a:ext>
              </a:extLst>
            </p:cNvPr>
            <p:cNvSpPr>
              <a:spLocks noEditPoints="1"/>
            </p:cNvSpPr>
            <p:nvPr/>
          </p:nvSpPr>
          <p:spPr bwMode="auto">
            <a:xfrm>
              <a:off x="5091113" y="1779588"/>
              <a:ext cx="301625" cy="519112"/>
            </a:xfrm>
            <a:custGeom>
              <a:avLst/>
              <a:gdLst>
                <a:gd name="T0" fmla="*/ 23 w 381"/>
                <a:gd name="T1" fmla="*/ 24 h 655"/>
                <a:gd name="T2" fmla="*/ 23 w 381"/>
                <a:gd name="T3" fmla="*/ 632 h 655"/>
                <a:gd name="T4" fmla="*/ 357 w 381"/>
                <a:gd name="T5" fmla="*/ 632 h 655"/>
                <a:gd name="T6" fmla="*/ 357 w 381"/>
                <a:gd name="T7" fmla="*/ 24 h 655"/>
                <a:gd name="T8" fmla="*/ 23 w 381"/>
                <a:gd name="T9" fmla="*/ 24 h 655"/>
                <a:gd name="T10" fmla="*/ 0 w 381"/>
                <a:gd name="T11" fmla="*/ 0 h 655"/>
                <a:gd name="T12" fmla="*/ 381 w 381"/>
                <a:gd name="T13" fmla="*/ 0 h 655"/>
                <a:gd name="T14" fmla="*/ 380 w 381"/>
                <a:gd name="T15" fmla="*/ 655 h 655"/>
                <a:gd name="T16" fmla="*/ 0 w 381"/>
                <a:gd name="T17" fmla="*/ 655 h 655"/>
                <a:gd name="T18" fmla="*/ 0 w 381"/>
                <a:gd name="T19"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655">
                  <a:moveTo>
                    <a:pt x="23" y="24"/>
                  </a:moveTo>
                  <a:lnTo>
                    <a:pt x="23" y="632"/>
                  </a:lnTo>
                  <a:lnTo>
                    <a:pt x="357" y="632"/>
                  </a:lnTo>
                  <a:lnTo>
                    <a:pt x="357" y="24"/>
                  </a:lnTo>
                  <a:lnTo>
                    <a:pt x="23" y="24"/>
                  </a:lnTo>
                  <a:close/>
                  <a:moveTo>
                    <a:pt x="0" y="0"/>
                  </a:moveTo>
                  <a:lnTo>
                    <a:pt x="381" y="0"/>
                  </a:lnTo>
                  <a:lnTo>
                    <a:pt x="380" y="655"/>
                  </a:lnTo>
                  <a:lnTo>
                    <a:pt x="0" y="6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04" name="Freeform 251">
              <a:extLst>
                <a:ext uri="{FF2B5EF4-FFF2-40B4-BE49-F238E27FC236}">
                  <a16:creationId xmlns:a16="http://schemas.microsoft.com/office/drawing/2014/main" id="{0FDB30CA-1E7C-453E-A7F9-710C859E6EA6}"/>
                </a:ext>
              </a:extLst>
            </p:cNvPr>
            <p:cNvSpPr>
              <a:spLocks noEditPoints="1"/>
            </p:cNvSpPr>
            <p:nvPr/>
          </p:nvSpPr>
          <p:spPr bwMode="auto">
            <a:xfrm>
              <a:off x="5186363" y="1720850"/>
              <a:ext cx="109538" cy="55562"/>
            </a:xfrm>
            <a:custGeom>
              <a:avLst/>
              <a:gdLst>
                <a:gd name="T0" fmla="*/ 33 w 138"/>
                <a:gd name="T1" fmla="*/ 23 h 70"/>
                <a:gd name="T2" fmla="*/ 29 w 138"/>
                <a:gd name="T3" fmla="*/ 23 h 70"/>
                <a:gd name="T4" fmla="*/ 26 w 138"/>
                <a:gd name="T5" fmla="*/ 26 h 70"/>
                <a:gd name="T6" fmla="*/ 24 w 138"/>
                <a:gd name="T7" fmla="*/ 29 h 70"/>
                <a:gd name="T8" fmla="*/ 23 w 138"/>
                <a:gd name="T9" fmla="*/ 34 h 70"/>
                <a:gd name="T10" fmla="*/ 24 w 138"/>
                <a:gd name="T11" fmla="*/ 38 h 70"/>
                <a:gd name="T12" fmla="*/ 26 w 138"/>
                <a:gd name="T13" fmla="*/ 43 h 70"/>
                <a:gd name="T14" fmla="*/ 29 w 138"/>
                <a:gd name="T15" fmla="*/ 44 h 70"/>
                <a:gd name="T16" fmla="*/ 33 w 138"/>
                <a:gd name="T17" fmla="*/ 46 h 70"/>
                <a:gd name="T18" fmla="*/ 105 w 138"/>
                <a:gd name="T19" fmla="*/ 46 h 70"/>
                <a:gd name="T20" fmla="*/ 105 w 138"/>
                <a:gd name="T21" fmla="*/ 58 h 70"/>
                <a:gd name="T22" fmla="*/ 105 w 138"/>
                <a:gd name="T23" fmla="*/ 46 h 70"/>
                <a:gd name="T24" fmla="*/ 109 w 138"/>
                <a:gd name="T25" fmla="*/ 44 h 70"/>
                <a:gd name="T26" fmla="*/ 112 w 138"/>
                <a:gd name="T27" fmla="*/ 43 h 70"/>
                <a:gd name="T28" fmla="*/ 114 w 138"/>
                <a:gd name="T29" fmla="*/ 38 h 70"/>
                <a:gd name="T30" fmla="*/ 115 w 138"/>
                <a:gd name="T31" fmla="*/ 34 h 70"/>
                <a:gd name="T32" fmla="*/ 114 w 138"/>
                <a:gd name="T33" fmla="*/ 29 h 70"/>
                <a:gd name="T34" fmla="*/ 112 w 138"/>
                <a:gd name="T35" fmla="*/ 26 h 70"/>
                <a:gd name="T36" fmla="*/ 109 w 138"/>
                <a:gd name="T37" fmla="*/ 23 h 70"/>
                <a:gd name="T38" fmla="*/ 105 w 138"/>
                <a:gd name="T39" fmla="*/ 23 h 70"/>
                <a:gd name="T40" fmla="*/ 33 w 138"/>
                <a:gd name="T41" fmla="*/ 23 h 70"/>
                <a:gd name="T42" fmla="*/ 33 w 138"/>
                <a:gd name="T43" fmla="*/ 0 h 70"/>
                <a:gd name="T44" fmla="*/ 105 w 138"/>
                <a:gd name="T45" fmla="*/ 0 h 70"/>
                <a:gd name="T46" fmla="*/ 118 w 138"/>
                <a:gd name="T47" fmla="*/ 3 h 70"/>
                <a:gd name="T48" fmla="*/ 129 w 138"/>
                <a:gd name="T49" fmla="*/ 10 h 70"/>
                <a:gd name="T50" fmla="*/ 136 w 138"/>
                <a:gd name="T51" fmla="*/ 20 h 70"/>
                <a:gd name="T52" fmla="*/ 138 w 138"/>
                <a:gd name="T53" fmla="*/ 34 h 70"/>
                <a:gd name="T54" fmla="*/ 136 w 138"/>
                <a:gd name="T55" fmla="*/ 47 h 70"/>
                <a:gd name="T56" fmla="*/ 129 w 138"/>
                <a:gd name="T57" fmla="*/ 59 h 70"/>
                <a:gd name="T58" fmla="*/ 118 w 138"/>
                <a:gd name="T59" fmla="*/ 67 h 70"/>
                <a:gd name="T60" fmla="*/ 105 w 138"/>
                <a:gd name="T61" fmla="*/ 70 h 70"/>
                <a:gd name="T62" fmla="*/ 33 w 138"/>
                <a:gd name="T63" fmla="*/ 70 h 70"/>
                <a:gd name="T64" fmla="*/ 20 w 138"/>
                <a:gd name="T65" fmla="*/ 67 h 70"/>
                <a:gd name="T66" fmla="*/ 9 w 138"/>
                <a:gd name="T67" fmla="*/ 59 h 70"/>
                <a:gd name="T68" fmla="*/ 3 w 138"/>
                <a:gd name="T69" fmla="*/ 47 h 70"/>
                <a:gd name="T70" fmla="*/ 0 w 138"/>
                <a:gd name="T71" fmla="*/ 34 h 70"/>
                <a:gd name="T72" fmla="*/ 3 w 138"/>
                <a:gd name="T73" fmla="*/ 20 h 70"/>
                <a:gd name="T74" fmla="*/ 9 w 138"/>
                <a:gd name="T75" fmla="*/ 10 h 70"/>
                <a:gd name="T76" fmla="*/ 20 w 138"/>
                <a:gd name="T77" fmla="*/ 3 h 70"/>
                <a:gd name="T78" fmla="*/ 33 w 138"/>
                <a:gd name="T7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70">
                  <a:moveTo>
                    <a:pt x="33" y="23"/>
                  </a:moveTo>
                  <a:lnTo>
                    <a:pt x="29" y="23"/>
                  </a:lnTo>
                  <a:lnTo>
                    <a:pt x="26" y="26"/>
                  </a:lnTo>
                  <a:lnTo>
                    <a:pt x="24" y="29"/>
                  </a:lnTo>
                  <a:lnTo>
                    <a:pt x="23" y="34"/>
                  </a:lnTo>
                  <a:lnTo>
                    <a:pt x="24" y="38"/>
                  </a:lnTo>
                  <a:lnTo>
                    <a:pt x="26" y="43"/>
                  </a:lnTo>
                  <a:lnTo>
                    <a:pt x="29" y="44"/>
                  </a:lnTo>
                  <a:lnTo>
                    <a:pt x="33" y="46"/>
                  </a:lnTo>
                  <a:lnTo>
                    <a:pt x="105" y="46"/>
                  </a:lnTo>
                  <a:lnTo>
                    <a:pt x="105" y="58"/>
                  </a:lnTo>
                  <a:lnTo>
                    <a:pt x="105" y="46"/>
                  </a:lnTo>
                  <a:lnTo>
                    <a:pt x="109" y="44"/>
                  </a:lnTo>
                  <a:lnTo>
                    <a:pt x="112" y="43"/>
                  </a:lnTo>
                  <a:lnTo>
                    <a:pt x="114" y="38"/>
                  </a:lnTo>
                  <a:lnTo>
                    <a:pt x="115" y="34"/>
                  </a:lnTo>
                  <a:lnTo>
                    <a:pt x="114" y="29"/>
                  </a:lnTo>
                  <a:lnTo>
                    <a:pt x="112" y="26"/>
                  </a:lnTo>
                  <a:lnTo>
                    <a:pt x="109" y="23"/>
                  </a:lnTo>
                  <a:lnTo>
                    <a:pt x="105" y="23"/>
                  </a:lnTo>
                  <a:lnTo>
                    <a:pt x="33" y="23"/>
                  </a:lnTo>
                  <a:close/>
                  <a:moveTo>
                    <a:pt x="33" y="0"/>
                  </a:moveTo>
                  <a:lnTo>
                    <a:pt x="105" y="0"/>
                  </a:lnTo>
                  <a:lnTo>
                    <a:pt x="118" y="3"/>
                  </a:lnTo>
                  <a:lnTo>
                    <a:pt x="129" y="10"/>
                  </a:lnTo>
                  <a:lnTo>
                    <a:pt x="136" y="20"/>
                  </a:lnTo>
                  <a:lnTo>
                    <a:pt x="138" y="34"/>
                  </a:lnTo>
                  <a:lnTo>
                    <a:pt x="136" y="47"/>
                  </a:lnTo>
                  <a:lnTo>
                    <a:pt x="129" y="59"/>
                  </a:lnTo>
                  <a:lnTo>
                    <a:pt x="118" y="67"/>
                  </a:lnTo>
                  <a:lnTo>
                    <a:pt x="105" y="70"/>
                  </a:lnTo>
                  <a:lnTo>
                    <a:pt x="33" y="70"/>
                  </a:lnTo>
                  <a:lnTo>
                    <a:pt x="20" y="67"/>
                  </a:lnTo>
                  <a:lnTo>
                    <a:pt x="9" y="59"/>
                  </a:lnTo>
                  <a:lnTo>
                    <a:pt x="3" y="47"/>
                  </a:lnTo>
                  <a:lnTo>
                    <a:pt x="0" y="34"/>
                  </a:lnTo>
                  <a:lnTo>
                    <a:pt x="3" y="20"/>
                  </a:lnTo>
                  <a:lnTo>
                    <a:pt x="9" y="10"/>
                  </a:lnTo>
                  <a:lnTo>
                    <a:pt x="20" y="3"/>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05" name="Freeform 252">
              <a:extLst>
                <a:ext uri="{FF2B5EF4-FFF2-40B4-BE49-F238E27FC236}">
                  <a16:creationId xmlns:a16="http://schemas.microsoft.com/office/drawing/2014/main" id="{31EF33D9-5CB4-4677-8278-0F5AAC7297CC}"/>
                </a:ext>
              </a:extLst>
            </p:cNvPr>
            <p:cNvSpPr>
              <a:spLocks noEditPoints="1"/>
            </p:cNvSpPr>
            <p:nvPr/>
          </p:nvSpPr>
          <p:spPr bwMode="auto">
            <a:xfrm>
              <a:off x="5068888" y="1695450"/>
              <a:ext cx="344488" cy="666750"/>
            </a:xfrm>
            <a:custGeom>
              <a:avLst/>
              <a:gdLst>
                <a:gd name="T0" fmla="*/ 34 w 433"/>
                <a:gd name="T1" fmla="*/ 24 h 840"/>
                <a:gd name="T2" fmla="*/ 29 w 433"/>
                <a:gd name="T3" fmla="*/ 25 h 840"/>
                <a:gd name="T4" fmla="*/ 25 w 433"/>
                <a:gd name="T5" fmla="*/ 27 h 840"/>
                <a:gd name="T6" fmla="*/ 23 w 433"/>
                <a:gd name="T7" fmla="*/ 31 h 840"/>
                <a:gd name="T8" fmla="*/ 22 w 433"/>
                <a:gd name="T9" fmla="*/ 36 h 840"/>
                <a:gd name="T10" fmla="*/ 22 w 433"/>
                <a:gd name="T11" fmla="*/ 804 h 840"/>
                <a:gd name="T12" fmla="*/ 23 w 433"/>
                <a:gd name="T13" fmla="*/ 808 h 840"/>
                <a:gd name="T14" fmla="*/ 25 w 433"/>
                <a:gd name="T15" fmla="*/ 813 h 840"/>
                <a:gd name="T16" fmla="*/ 29 w 433"/>
                <a:gd name="T17" fmla="*/ 816 h 840"/>
                <a:gd name="T18" fmla="*/ 34 w 433"/>
                <a:gd name="T19" fmla="*/ 816 h 840"/>
                <a:gd name="T20" fmla="*/ 398 w 433"/>
                <a:gd name="T21" fmla="*/ 817 h 840"/>
                <a:gd name="T22" fmla="*/ 398 w 433"/>
                <a:gd name="T23" fmla="*/ 828 h 840"/>
                <a:gd name="T24" fmla="*/ 398 w 433"/>
                <a:gd name="T25" fmla="*/ 817 h 840"/>
                <a:gd name="T26" fmla="*/ 403 w 433"/>
                <a:gd name="T27" fmla="*/ 816 h 840"/>
                <a:gd name="T28" fmla="*/ 406 w 433"/>
                <a:gd name="T29" fmla="*/ 813 h 840"/>
                <a:gd name="T30" fmla="*/ 409 w 433"/>
                <a:gd name="T31" fmla="*/ 808 h 840"/>
                <a:gd name="T32" fmla="*/ 410 w 433"/>
                <a:gd name="T33" fmla="*/ 804 h 840"/>
                <a:gd name="T34" fmla="*/ 410 w 433"/>
                <a:gd name="T35" fmla="*/ 37 h 840"/>
                <a:gd name="T36" fmla="*/ 409 w 433"/>
                <a:gd name="T37" fmla="*/ 31 h 840"/>
                <a:gd name="T38" fmla="*/ 406 w 433"/>
                <a:gd name="T39" fmla="*/ 27 h 840"/>
                <a:gd name="T40" fmla="*/ 403 w 433"/>
                <a:gd name="T41" fmla="*/ 25 h 840"/>
                <a:gd name="T42" fmla="*/ 398 w 433"/>
                <a:gd name="T43" fmla="*/ 24 h 840"/>
                <a:gd name="T44" fmla="*/ 34 w 433"/>
                <a:gd name="T45" fmla="*/ 24 h 840"/>
                <a:gd name="T46" fmla="*/ 34 w 433"/>
                <a:gd name="T47" fmla="*/ 0 h 840"/>
                <a:gd name="T48" fmla="*/ 398 w 433"/>
                <a:gd name="T49" fmla="*/ 0 h 840"/>
                <a:gd name="T50" fmla="*/ 412 w 433"/>
                <a:gd name="T51" fmla="*/ 3 h 840"/>
                <a:gd name="T52" fmla="*/ 422 w 433"/>
                <a:gd name="T53" fmla="*/ 12 h 840"/>
                <a:gd name="T54" fmla="*/ 430 w 433"/>
                <a:gd name="T55" fmla="*/ 22 h 840"/>
                <a:gd name="T56" fmla="*/ 433 w 433"/>
                <a:gd name="T57" fmla="*/ 37 h 840"/>
                <a:gd name="T58" fmla="*/ 433 w 433"/>
                <a:gd name="T59" fmla="*/ 804 h 840"/>
                <a:gd name="T60" fmla="*/ 430 w 433"/>
                <a:gd name="T61" fmla="*/ 817 h 840"/>
                <a:gd name="T62" fmla="*/ 422 w 433"/>
                <a:gd name="T63" fmla="*/ 829 h 840"/>
                <a:gd name="T64" fmla="*/ 412 w 433"/>
                <a:gd name="T65" fmla="*/ 837 h 840"/>
                <a:gd name="T66" fmla="*/ 398 w 433"/>
                <a:gd name="T67" fmla="*/ 840 h 840"/>
                <a:gd name="T68" fmla="*/ 34 w 433"/>
                <a:gd name="T69" fmla="*/ 840 h 840"/>
                <a:gd name="T70" fmla="*/ 20 w 433"/>
                <a:gd name="T71" fmla="*/ 837 h 840"/>
                <a:gd name="T72" fmla="*/ 8 w 433"/>
                <a:gd name="T73" fmla="*/ 829 h 840"/>
                <a:gd name="T74" fmla="*/ 1 w 433"/>
                <a:gd name="T75" fmla="*/ 817 h 840"/>
                <a:gd name="T76" fmla="*/ 0 w 433"/>
                <a:gd name="T77" fmla="*/ 804 h 840"/>
                <a:gd name="T78" fmla="*/ 0 w 433"/>
                <a:gd name="T79" fmla="*/ 36 h 840"/>
                <a:gd name="T80" fmla="*/ 3 w 433"/>
                <a:gd name="T81" fmla="*/ 22 h 840"/>
                <a:gd name="T82" fmla="*/ 10 w 433"/>
                <a:gd name="T83" fmla="*/ 10 h 840"/>
                <a:gd name="T84" fmla="*/ 20 w 433"/>
                <a:gd name="T85" fmla="*/ 3 h 840"/>
                <a:gd name="T86" fmla="*/ 34 w 433"/>
                <a:gd name="T87"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3" h="840">
                  <a:moveTo>
                    <a:pt x="34" y="24"/>
                  </a:moveTo>
                  <a:lnTo>
                    <a:pt x="29" y="25"/>
                  </a:lnTo>
                  <a:lnTo>
                    <a:pt x="25" y="27"/>
                  </a:lnTo>
                  <a:lnTo>
                    <a:pt x="23" y="31"/>
                  </a:lnTo>
                  <a:lnTo>
                    <a:pt x="22" y="36"/>
                  </a:lnTo>
                  <a:lnTo>
                    <a:pt x="22" y="804"/>
                  </a:lnTo>
                  <a:lnTo>
                    <a:pt x="23" y="808"/>
                  </a:lnTo>
                  <a:lnTo>
                    <a:pt x="25" y="813"/>
                  </a:lnTo>
                  <a:lnTo>
                    <a:pt x="29" y="816"/>
                  </a:lnTo>
                  <a:lnTo>
                    <a:pt x="34" y="816"/>
                  </a:lnTo>
                  <a:lnTo>
                    <a:pt x="398" y="817"/>
                  </a:lnTo>
                  <a:lnTo>
                    <a:pt x="398" y="828"/>
                  </a:lnTo>
                  <a:lnTo>
                    <a:pt x="398" y="817"/>
                  </a:lnTo>
                  <a:lnTo>
                    <a:pt x="403" y="816"/>
                  </a:lnTo>
                  <a:lnTo>
                    <a:pt x="406" y="813"/>
                  </a:lnTo>
                  <a:lnTo>
                    <a:pt x="409" y="808"/>
                  </a:lnTo>
                  <a:lnTo>
                    <a:pt x="410" y="804"/>
                  </a:lnTo>
                  <a:lnTo>
                    <a:pt x="410" y="37"/>
                  </a:lnTo>
                  <a:lnTo>
                    <a:pt x="409" y="31"/>
                  </a:lnTo>
                  <a:lnTo>
                    <a:pt x="406" y="27"/>
                  </a:lnTo>
                  <a:lnTo>
                    <a:pt x="403" y="25"/>
                  </a:lnTo>
                  <a:lnTo>
                    <a:pt x="398" y="24"/>
                  </a:lnTo>
                  <a:lnTo>
                    <a:pt x="34" y="24"/>
                  </a:lnTo>
                  <a:close/>
                  <a:moveTo>
                    <a:pt x="34" y="0"/>
                  </a:moveTo>
                  <a:lnTo>
                    <a:pt x="398" y="0"/>
                  </a:lnTo>
                  <a:lnTo>
                    <a:pt x="412" y="3"/>
                  </a:lnTo>
                  <a:lnTo>
                    <a:pt x="422" y="12"/>
                  </a:lnTo>
                  <a:lnTo>
                    <a:pt x="430" y="22"/>
                  </a:lnTo>
                  <a:lnTo>
                    <a:pt x="433" y="37"/>
                  </a:lnTo>
                  <a:lnTo>
                    <a:pt x="433" y="804"/>
                  </a:lnTo>
                  <a:lnTo>
                    <a:pt x="430" y="817"/>
                  </a:lnTo>
                  <a:lnTo>
                    <a:pt x="422" y="829"/>
                  </a:lnTo>
                  <a:lnTo>
                    <a:pt x="412" y="837"/>
                  </a:lnTo>
                  <a:lnTo>
                    <a:pt x="398" y="840"/>
                  </a:lnTo>
                  <a:lnTo>
                    <a:pt x="34" y="840"/>
                  </a:lnTo>
                  <a:lnTo>
                    <a:pt x="20" y="837"/>
                  </a:lnTo>
                  <a:lnTo>
                    <a:pt x="8" y="829"/>
                  </a:lnTo>
                  <a:lnTo>
                    <a:pt x="1" y="817"/>
                  </a:lnTo>
                  <a:lnTo>
                    <a:pt x="0" y="804"/>
                  </a:lnTo>
                  <a:lnTo>
                    <a:pt x="0" y="36"/>
                  </a:lnTo>
                  <a:lnTo>
                    <a:pt x="3" y="22"/>
                  </a:lnTo>
                  <a:lnTo>
                    <a:pt x="10" y="10"/>
                  </a:lnTo>
                  <a:lnTo>
                    <a:pt x="20" y="3"/>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06" name="Freeform 253">
              <a:extLst>
                <a:ext uri="{FF2B5EF4-FFF2-40B4-BE49-F238E27FC236}">
                  <a16:creationId xmlns:a16="http://schemas.microsoft.com/office/drawing/2014/main" id="{FB65D6EE-B086-4509-8844-422BB4894AD7}"/>
                </a:ext>
              </a:extLst>
            </p:cNvPr>
            <p:cNvSpPr>
              <a:spLocks/>
            </p:cNvSpPr>
            <p:nvPr/>
          </p:nvSpPr>
          <p:spPr bwMode="auto">
            <a:xfrm>
              <a:off x="5395913" y="2149475"/>
              <a:ext cx="28575" cy="123825"/>
            </a:xfrm>
            <a:custGeom>
              <a:avLst/>
              <a:gdLst>
                <a:gd name="T0" fmla="*/ 18 w 38"/>
                <a:gd name="T1" fmla="*/ 0 h 156"/>
                <a:gd name="T2" fmla="*/ 24 w 38"/>
                <a:gd name="T3" fmla="*/ 2 h 156"/>
                <a:gd name="T4" fmla="*/ 30 w 38"/>
                <a:gd name="T5" fmla="*/ 5 h 156"/>
                <a:gd name="T6" fmla="*/ 33 w 38"/>
                <a:gd name="T7" fmla="*/ 8 h 156"/>
                <a:gd name="T8" fmla="*/ 36 w 38"/>
                <a:gd name="T9" fmla="*/ 14 h 156"/>
                <a:gd name="T10" fmla="*/ 38 w 38"/>
                <a:gd name="T11" fmla="*/ 20 h 156"/>
                <a:gd name="T12" fmla="*/ 38 w 38"/>
                <a:gd name="T13" fmla="*/ 136 h 156"/>
                <a:gd name="T14" fmla="*/ 36 w 38"/>
                <a:gd name="T15" fmla="*/ 142 h 156"/>
                <a:gd name="T16" fmla="*/ 33 w 38"/>
                <a:gd name="T17" fmla="*/ 148 h 156"/>
                <a:gd name="T18" fmla="*/ 30 w 38"/>
                <a:gd name="T19" fmla="*/ 151 h 156"/>
                <a:gd name="T20" fmla="*/ 24 w 38"/>
                <a:gd name="T21" fmla="*/ 154 h 156"/>
                <a:gd name="T22" fmla="*/ 18 w 38"/>
                <a:gd name="T23" fmla="*/ 156 h 156"/>
                <a:gd name="T24" fmla="*/ 18 w 38"/>
                <a:gd name="T25" fmla="*/ 156 h 156"/>
                <a:gd name="T26" fmla="*/ 12 w 38"/>
                <a:gd name="T27" fmla="*/ 154 h 156"/>
                <a:gd name="T28" fmla="*/ 8 w 38"/>
                <a:gd name="T29" fmla="*/ 151 h 156"/>
                <a:gd name="T30" fmla="*/ 3 w 38"/>
                <a:gd name="T31" fmla="*/ 147 h 156"/>
                <a:gd name="T32" fmla="*/ 2 w 38"/>
                <a:gd name="T33" fmla="*/ 142 h 156"/>
                <a:gd name="T34" fmla="*/ 0 w 38"/>
                <a:gd name="T35" fmla="*/ 136 h 156"/>
                <a:gd name="T36" fmla="*/ 0 w 38"/>
                <a:gd name="T37" fmla="*/ 20 h 156"/>
                <a:gd name="T38" fmla="*/ 2 w 38"/>
                <a:gd name="T39" fmla="*/ 14 h 156"/>
                <a:gd name="T40" fmla="*/ 3 w 38"/>
                <a:gd name="T41" fmla="*/ 8 h 156"/>
                <a:gd name="T42" fmla="*/ 8 w 38"/>
                <a:gd name="T43" fmla="*/ 5 h 156"/>
                <a:gd name="T44" fmla="*/ 12 w 38"/>
                <a:gd name="T45" fmla="*/ 2 h 156"/>
                <a:gd name="T46" fmla="*/ 18 w 38"/>
                <a:gd name="T4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156">
                  <a:moveTo>
                    <a:pt x="18" y="0"/>
                  </a:moveTo>
                  <a:lnTo>
                    <a:pt x="24" y="2"/>
                  </a:lnTo>
                  <a:lnTo>
                    <a:pt x="30" y="5"/>
                  </a:lnTo>
                  <a:lnTo>
                    <a:pt x="33" y="8"/>
                  </a:lnTo>
                  <a:lnTo>
                    <a:pt x="36" y="14"/>
                  </a:lnTo>
                  <a:lnTo>
                    <a:pt x="38" y="20"/>
                  </a:lnTo>
                  <a:lnTo>
                    <a:pt x="38" y="136"/>
                  </a:lnTo>
                  <a:lnTo>
                    <a:pt x="36" y="142"/>
                  </a:lnTo>
                  <a:lnTo>
                    <a:pt x="33" y="148"/>
                  </a:lnTo>
                  <a:lnTo>
                    <a:pt x="30" y="151"/>
                  </a:lnTo>
                  <a:lnTo>
                    <a:pt x="24" y="154"/>
                  </a:lnTo>
                  <a:lnTo>
                    <a:pt x="18" y="156"/>
                  </a:lnTo>
                  <a:lnTo>
                    <a:pt x="18" y="156"/>
                  </a:lnTo>
                  <a:lnTo>
                    <a:pt x="12" y="154"/>
                  </a:lnTo>
                  <a:lnTo>
                    <a:pt x="8" y="151"/>
                  </a:lnTo>
                  <a:lnTo>
                    <a:pt x="3" y="147"/>
                  </a:lnTo>
                  <a:lnTo>
                    <a:pt x="2" y="142"/>
                  </a:lnTo>
                  <a:lnTo>
                    <a:pt x="0" y="136"/>
                  </a:lnTo>
                  <a:lnTo>
                    <a:pt x="0" y="20"/>
                  </a:lnTo>
                  <a:lnTo>
                    <a:pt x="2" y="14"/>
                  </a:lnTo>
                  <a:lnTo>
                    <a:pt x="3" y="8"/>
                  </a:lnTo>
                  <a:lnTo>
                    <a:pt x="8" y="5"/>
                  </a:lnTo>
                  <a:lnTo>
                    <a:pt x="12" y="2"/>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07" name="Freeform 254">
              <a:extLst>
                <a:ext uri="{FF2B5EF4-FFF2-40B4-BE49-F238E27FC236}">
                  <a16:creationId xmlns:a16="http://schemas.microsoft.com/office/drawing/2014/main" id="{DDD8A3EC-D755-4475-976B-67424099DD54}"/>
                </a:ext>
              </a:extLst>
            </p:cNvPr>
            <p:cNvSpPr>
              <a:spLocks/>
            </p:cNvSpPr>
            <p:nvPr/>
          </p:nvSpPr>
          <p:spPr bwMode="auto">
            <a:xfrm>
              <a:off x="5057776" y="2162175"/>
              <a:ext cx="28575" cy="68262"/>
            </a:xfrm>
            <a:custGeom>
              <a:avLst/>
              <a:gdLst>
                <a:gd name="T0" fmla="*/ 19 w 37"/>
                <a:gd name="T1" fmla="*/ 0 h 85"/>
                <a:gd name="T2" fmla="*/ 25 w 37"/>
                <a:gd name="T3" fmla="*/ 1 h 85"/>
                <a:gd name="T4" fmla="*/ 29 w 37"/>
                <a:gd name="T5" fmla="*/ 4 h 85"/>
                <a:gd name="T6" fmla="*/ 34 w 37"/>
                <a:gd name="T7" fmla="*/ 7 h 85"/>
                <a:gd name="T8" fmla="*/ 35 w 37"/>
                <a:gd name="T9" fmla="*/ 13 h 85"/>
                <a:gd name="T10" fmla="*/ 37 w 37"/>
                <a:gd name="T11" fmla="*/ 19 h 85"/>
                <a:gd name="T12" fmla="*/ 37 w 37"/>
                <a:gd name="T13" fmla="*/ 67 h 85"/>
                <a:gd name="T14" fmla="*/ 35 w 37"/>
                <a:gd name="T15" fmla="*/ 73 h 85"/>
                <a:gd name="T16" fmla="*/ 34 w 37"/>
                <a:gd name="T17" fmla="*/ 77 h 85"/>
                <a:gd name="T18" fmla="*/ 29 w 37"/>
                <a:gd name="T19" fmla="*/ 82 h 85"/>
                <a:gd name="T20" fmla="*/ 25 w 37"/>
                <a:gd name="T21" fmla="*/ 85 h 85"/>
                <a:gd name="T22" fmla="*/ 19 w 37"/>
                <a:gd name="T23" fmla="*/ 85 h 85"/>
                <a:gd name="T24" fmla="*/ 19 w 37"/>
                <a:gd name="T25" fmla="*/ 85 h 85"/>
                <a:gd name="T26" fmla="*/ 13 w 37"/>
                <a:gd name="T27" fmla="*/ 85 h 85"/>
                <a:gd name="T28" fmla="*/ 7 w 37"/>
                <a:gd name="T29" fmla="*/ 82 h 85"/>
                <a:gd name="T30" fmla="*/ 4 w 37"/>
                <a:gd name="T31" fmla="*/ 77 h 85"/>
                <a:gd name="T32" fmla="*/ 1 w 37"/>
                <a:gd name="T33" fmla="*/ 73 h 85"/>
                <a:gd name="T34" fmla="*/ 0 w 37"/>
                <a:gd name="T35" fmla="*/ 67 h 85"/>
                <a:gd name="T36" fmla="*/ 0 w 37"/>
                <a:gd name="T37" fmla="*/ 19 h 85"/>
                <a:gd name="T38" fmla="*/ 1 w 37"/>
                <a:gd name="T39" fmla="*/ 13 h 85"/>
                <a:gd name="T40" fmla="*/ 4 w 37"/>
                <a:gd name="T41" fmla="*/ 7 h 85"/>
                <a:gd name="T42" fmla="*/ 7 w 37"/>
                <a:gd name="T43" fmla="*/ 3 h 85"/>
                <a:gd name="T44" fmla="*/ 13 w 37"/>
                <a:gd name="T45" fmla="*/ 1 h 85"/>
                <a:gd name="T46" fmla="*/ 19 w 37"/>
                <a:gd name="T4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85">
                  <a:moveTo>
                    <a:pt x="19" y="0"/>
                  </a:moveTo>
                  <a:lnTo>
                    <a:pt x="25" y="1"/>
                  </a:lnTo>
                  <a:lnTo>
                    <a:pt x="29" y="4"/>
                  </a:lnTo>
                  <a:lnTo>
                    <a:pt x="34" y="7"/>
                  </a:lnTo>
                  <a:lnTo>
                    <a:pt x="35" y="13"/>
                  </a:lnTo>
                  <a:lnTo>
                    <a:pt x="37" y="19"/>
                  </a:lnTo>
                  <a:lnTo>
                    <a:pt x="37" y="67"/>
                  </a:lnTo>
                  <a:lnTo>
                    <a:pt x="35" y="73"/>
                  </a:lnTo>
                  <a:lnTo>
                    <a:pt x="34" y="77"/>
                  </a:lnTo>
                  <a:lnTo>
                    <a:pt x="29" y="82"/>
                  </a:lnTo>
                  <a:lnTo>
                    <a:pt x="25" y="85"/>
                  </a:lnTo>
                  <a:lnTo>
                    <a:pt x="19" y="85"/>
                  </a:lnTo>
                  <a:lnTo>
                    <a:pt x="19" y="85"/>
                  </a:lnTo>
                  <a:lnTo>
                    <a:pt x="13" y="85"/>
                  </a:lnTo>
                  <a:lnTo>
                    <a:pt x="7" y="82"/>
                  </a:lnTo>
                  <a:lnTo>
                    <a:pt x="4" y="77"/>
                  </a:lnTo>
                  <a:lnTo>
                    <a:pt x="1" y="73"/>
                  </a:lnTo>
                  <a:lnTo>
                    <a:pt x="0" y="67"/>
                  </a:lnTo>
                  <a:lnTo>
                    <a:pt x="0" y="19"/>
                  </a:lnTo>
                  <a:lnTo>
                    <a:pt x="1" y="13"/>
                  </a:lnTo>
                  <a:lnTo>
                    <a:pt x="4" y="7"/>
                  </a:lnTo>
                  <a:lnTo>
                    <a:pt x="7" y="3"/>
                  </a:lnTo>
                  <a:lnTo>
                    <a:pt x="13"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08" name="Freeform 255">
              <a:extLst>
                <a:ext uri="{FF2B5EF4-FFF2-40B4-BE49-F238E27FC236}">
                  <a16:creationId xmlns:a16="http://schemas.microsoft.com/office/drawing/2014/main" id="{FB2263A6-A61F-40C9-8AB1-4DE04974D011}"/>
                </a:ext>
              </a:extLst>
            </p:cNvPr>
            <p:cNvSpPr>
              <a:spLocks/>
            </p:cNvSpPr>
            <p:nvPr/>
          </p:nvSpPr>
          <p:spPr bwMode="auto">
            <a:xfrm>
              <a:off x="5186363" y="2309813"/>
              <a:ext cx="109538" cy="30162"/>
            </a:xfrm>
            <a:custGeom>
              <a:avLst/>
              <a:gdLst>
                <a:gd name="T0" fmla="*/ 18 w 138"/>
                <a:gd name="T1" fmla="*/ 0 h 37"/>
                <a:gd name="T2" fmla="*/ 120 w 138"/>
                <a:gd name="T3" fmla="*/ 0 h 37"/>
                <a:gd name="T4" fmla="*/ 126 w 138"/>
                <a:gd name="T5" fmla="*/ 2 h 37"/>
                <a:gd name="T6" fmla="*/ 130 w 138"/>
                <a:gd name="T7" fmla="*/ 5 h 37"/>
                <a:gd name="T8" fmla="*/ 135 w 138"/>
                <a:gd name="T9" fmla="*/ 8 h 37"/>
                <a:gd name="T10" fmla="*/ 138 w 138"/>
                <a:gd name="T11" fmla="*/ 14 h 37"/>
                <a:gd name="T12" fmla="*/ 138 w 138"/>
                <a:gd name="T13" fmla="*/ 20 h 37"/>
                <a:gd name="T14" fmla="*/ 138 w 138"/>
                <a:gd name="T15" fmla="*/ 26 h 37"/>
                <a:gd name="T16" fmla="*/ 135 w 138"/>
                <a:gd name="T17" fmla="*/ 30 h 37"/>
                <a:gd name="T18" fmla="*/ 130 w 138"/>
                <a:gd name="T19" fmla="*/ 34 h 37"/>
                <a:gd name="T20" fmla="*/ 126 w 138"/>
                <a:gd name="T21" fmla="*/ 36 h 37"/>
                <a:gd name="T22" fmla="*/ 120 w 138"/>
                <a:gd name="T23" fmla="*/ 37 h 37"/>
                <a:gd name="T24" fmla="*/ 18 w 138"/>
                <a:gd name="T25" fmla="*/ 37 h 37"/>
                <a:gd name="T26" fmla="*/ 12 w 138"/>
                <a:gd name="T27" fmla="*/ 36 h 37"/>
                <a:gd name="T28" fmla="*/ 8 w 138"/>
                <a:gd name="T29" fmla="*/ 34 h 37"/>
                <a:gd name="T30" fmla="*/ 3 w 138"/>
                <a:gd name="T31" fmla="*/ 30 h 37"/>
                <a:gd name="T32" fmla="*/ 0 w 138"/>
                <a:gd name="T33" fmla="*/ 24 h 37"/>
                <a:gd name="T34" fmla="*/ 0 w 138"/>
                <a:gd name="T35" fmla="*/ 20 h 37"/>
                <a:gd name="T36" fmla="*/ 0 w 138"/>
                <a:gd name="T37" fmla="*/ 14 h 37"/>
                <a:gd name="T38" fmla="*/ 3 w 138"/>
                <a:gd name="T39" fmla="*/ 8 h 37"/>
                <a:gd name="T40" fmla="*/ 8 w 138"/>
                <a:gd name="T41" fmla="*/ 5 h 37"/>
                <a:gd name="T42" fmla="*/ 12 w 138"/>
                <a:gd name="T43" fmla="*/ 2 h 37"/>
                <a:gd name="T44" fmla="*/ 18 w 138"/>
                <a:gd name="T4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37">
                  <a:moveTo>
                    <a:pt x="18" y="0"/>
                  </a:moveTo>
                  <a:lnTo>
                    <a:pt x="120" y="0"/>
                  </a:lnTo>
                  <a:lnTo>
                    <a:pt x="126" y="2"/>
                  </a:lnTo>
                  <a:lnTo>
                    <a:pt x="130" y="5"/>
                  </a:lnTo>
                  <a:lnTo>
                    <a:pt x="135" y="8"/>
                  </a:lnTo>
                  <a:lnTo>
                    <a:pt x="138" y="14"/>
                  </a:lnTo>
                  <a:lnTo>
                    <a:pt x="138" y="20"/>
                  </a:lnTo>
                  <a:lnTo>
                    <a:pt x="138" y="26"/>
                  </a:lnTo>
                  <a:lnTo>
                    <a:pt x="135" y="30"/>
                  </a:lnTo>
                  <a:lnTo>
                    <a:pt x="130" y="34"/>
                  </a:lnTo>
                  <a:lnTo>
                    <a:pt x="126" y="36"/>
                  </a:lnTo>
                  <a:lnTo>
                    <a:pt x="120" y="37"/>
                  </a:lnTo>
                  <a:lnTo>
                    <a:pt x="18" y="37"/>
                  </a:lnTo>
                  <a:lnTo>
                    <a:pt x="12" y="36"/>
                  </a:lnTo>
                  <a:lnTo>
                    <a:pt x="8" y="34"/>
                  </a:lnTo>
                  <a:lnTo>
                    <a:pt x="3" y="30"/>
                  </a:lnTo>
                  <a:lnTo>
                    <a:pt x="0" y="24"/>
                  </a:lnTo>
                  <a:lnTo>
                    <a:pt x="0" y="20"/>
                  </a:lnTo>
                  <a:lnTo>
                    <a:pt x="0" y="14"/>
                  </a:lnTo>
                  <a:lnTo>
                    <a:pt x="3" y="8"/>
                  </a:lnTo>
                  <a:lnTo>
                    <a:pt x="8" y="5"/>
                  </a:lnTo>
                  <a:lnTo>
                    <a:pt x="12" y="2"/>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09" name="Freeform 256">
              <a:extLst>
                <a:ext uri="{FF2B5EF4-FFF2-40B4-BE49-F238E27FC236}">
                  <a16:creationId xmlns:a16="http://schemas.microsoft.com/office/drawing/2014/main" id="{472F424D-4049-4B68-8843-A8D8C2F67980}"/>
                </a:ext>
              </a:extLst>
            </p:cNvPr>
            <p:cNvSpPr>
              <a:spLocks/>
            </p:cNvSpPr>
            <p:nvPr/>
          </p:nvSpPr>
          <p:spPr bwMode="auto">
            <a:xfrm>
              <a:off x="5110163" y="2308225"/>
              <a:ext cx="34925" cy="34925"/>
            </a:xfrm>
            <a:custGeom>
              <a:avLst/>
              <a:gdLst>
                <a:gd name="T0" fmla="*/ 21 w 43"/>
                <a:gd name="T1" fmla="*/ 0 h 45"/>
                <a:gd name="T2" fmla="*/ 28 w 43"/>
                <a:gd name="T3" fmla="*/ 0 h 45"/>
                <a:gd name="T4" fmla="*/ 34 w 43"/>
                <a:gd name="T5" fmla="*/ 5 h 45"/>
                <a:gd name="T6" fmla="*/ 39 w 43"/>
                <a:gd name="T7" fmla="*/ 9 h 45"/>
                <a:gd name="T8" fmla="*/ 42 w 43"/>
                <a:gd name="T9" fmla="*/ 15 h 45"/>
                <a:gd name="T10" fmla="*/ 43 w 43"/>
                <a:gd name="T11" fmla="*/ 23 h 45"/>
                <a:gd name="T12" fmla="*/ 42 w 43"/>
                <a:gd name="T13" fmla="*/ 29 h 45"/>
                <a:gd name="T14" fmla="*/ 39 w 43"/>
                <a:gd name="T15" fmla="*/ 35 h 45"/>
                <a:gd name="T16" fmla="*/ 34 w 43"/>
                <a:gd name="T17" fmla="*/ 40 h 45"/>
                <a:gd name="T18" fmla="*/ 28 w 43"/>
                <a:gd name="T19" fmla="*/ 43 h 45"/>
                <a:gd name="T20" fmla="*/ 21 w 43"/>
                <a:gd name="T21" fmla="*/ 45 h 45"/>
                <a:gd name="T22" fmla="*/ 15 w 43"/>
                <a:gd name="T23" fmla="*/ 43 h 45"/>
                <a:gd name="T24" fmla="*/ 9 w 43"/>
                <a:gd name="T25" fmla="*/ 40 h 45"/>
                <a:gd name="T26" fmla="*/ 4 w 43"/>
                <a:gd name="T27" fmla="*/ 35 h 45"/>
                <a:gd name="T28" fmla="*/ 1 w 43"/>
                <a:gd name="T29" fmla="*/ 29 h 45"/>
                <a:gd name="T30" fmla="*/ 0 w 43"/>
                <a:gd name="T31" fmla="*/ 23 h 45"/>
                <a:gd name="T32" fmla="*/ 1 w 43"/>
                <a:gd name="T33" fmla="*/ 15 h 45"/>
                <a:gd name="T34" fmla="*/ 4 w 43"/>
                <a:gd name="T35" fmla="*/ 9 h 45"/>
                <a:gd name="T36" fmla="*/ 9 w 43"/>
                <a:gd name="T37" fmla="*/ 5 h 45"/>
                <a:gd name="T38" fmla="*/ 15 w 43"/>
                <a:gd name="T39" fmla="*/ 0 h 45"/>
                <a:gd name="T40" fmla="*/ 21 w 43"/>
                <a:gd name="T4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45">
                  <a:moveTo>
                    <a:pt x="21" y="0"/>
                  </a:moveTo>
                  <a:lnTo>
                    <a:pt x="28" y="0"/>
                  </a:lnTo>
                  <a:lnTo>
                    <a:pt x="34" y="5"/>
                  </a:lnTo>
                  <a:lnTo>
                    <a:pt x="39" y="9"/>
                  </a:lnTo>
                  <a:lnTo>
                    <a:pt x="42" y="15"/>
                  </a:lnTo>
                  <a:lnTo>
                    <a:pt x="43" y="23"/>
                  </a:lnTo>
                  <a:lnTo>
                    <a:pt x="42" y="29"/>
                  </a:lnTo>
                  <a:lnTo>
                    <a:pt x="39" y="35"/>
                  </a:lnTo>
                  <a:lnTo>
                    <a:pt x="34" y="40"/>
                  </a:lnTo>
                  <a:lnTo>
                    <a:pt x="28" y="43"/>
                  </a:lnTo>
                  <a:lnTo>
                    <a:pt x="21" y="45"/>
                  </a:lnTo>
                  <a:lnTo>
                    <a:pt x="15" y="43"/>
                  </a:lnTo>
                  <a:lnTo>
                    <a:pt x="9" y="40"/>
                  </a:lnTo>
                  <a:lnTo>
                    <a:pt x="4" y="35"/>
                  </a:lnTo>
                  <a:lnTo>
                    <a:pt x="1" y="29"/>
                  </a:lnTo>
                  <a:lnTo>
                    <a:pt x="0" y="23"/>
                  </a:lnTo>
                  <a:lnTo>
                    <a:pt x="1" y="15"/>
                  </a:lnTo>
                  <a:lnTo>
                    <a:pt x="4" y="9"/>
                  </a:lnTo>
                  <a:lnTo>
                    <a:pt x="9" y="5"/>
                  </a:lnTo>
                  <a:lnTo>
                    <a:pt x="15" y="0"/>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10" name="Freeform 257">
              <a:extLst>
                <a:ext uri="{FF2B5EF4-FFF2-40B4-BE49-F238E27FC236}">
                  <a16:creationId xmlns:a16="http://schemas.microsoft.com/office/drawing/2014/main" id="{944D5A53-7257-4B6F-AE17-F73DF6CCDDC0}"/>
                </a:ext>
              </a:extLst>
            </p:cNvPr>
            <p:cNvSpPr>
              <a:spLocks noEditPoints="1"/>
            </p:cNvSpPr>
            <p:nvPr/>
          </p:nvSpPr>
          <p:spPr bwMode="auto">
            <a:xfrm>
              <a:off x="3406776" y="3273425"/>
              <a:ext cx="279400" cy="477837"/>
            </a:xfrm>
            <a:custGeom>
              <a:avLst/>
              <a:gdLst>
                <a:gd name="T0" fmla="*/ 24 w 351"/>
                <a:gd name="T1" fmla="*/ 24 h 603"/>
                <a:gd name="T2" fmla="*/ 24 w 351"/>
                <a:gd name="T3" fmla="*/ 579 h 603"/>
                <a:gd name="T4" fmla="*/ 328 w 351"/>
                <a:gd name="T5" fmla="*/ 579 h 603"/>
                <a:gd name="T6" fmla="*/ 328 w 351"/>
                <a:gd name="T7" fmla="*/ 24 h 603"/>
                <a:gd name="T8" fmla="*/ 24 w 351"/>
                <a:gd name="T9" fmla="*/ 24 h 603"/>
                <a:gd name="T10" fmla="*/ 1 w 351"/>
                <a:gd name="T11" fmla="*/ 0 h 603"/>
                <a:gd name="T12" fmla="*/ 351 w 351"/>
                <a:gd name="T13" fmla="*/ 0 h 603"/>
                <a:gd name="T14" fmla="*/ 351 w 351"/>
                <a:gd name="T15" fmla="*/ 603 h 603"/>
                <a:gd name="T16" fmla="*/ 0 w 351"/>
                <a:gd name="T17" fmla="*/ 603 h 603"/>
                <a:gd name="T18" fmla="*/ 1 w 351"/>
                <a:gd name="T1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1" h="603">
                  <a:moveTo>
                    <a:pt x="24" y="24"/>
                  </a:moveTo>
                  <a:lnTo>
                    <a:pt x="24" y="579"/>
                  </a:lnTo>
                  <a:lnTo>
                    <a:pt x="328" y="579"/>
                  </a:lnTo>
                  <a:lnTo>
                    <a:pt x="328" y="24"/>
                  </a:lnTo>
                  <a:lnTo>
                    <a:pt x="24" y="24"/>
                  </a:lnTo>
                  <a:close/>
                  <a:moveTo>
                    <a:pt x="1" y="0"/>
                  </a:moveTo>
                  <a:lnTo>
                    <a:pt x="351" y="0"/>
                  </a:lnTo>
                  <a:lnTo>
                    <a:pt x="351" y="603"/>
                  </a:lnTo>
                  <a:lnTo>
                    <a:pt x="0" y="603"/>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11" name="Freeform 258">
              <a:extLst>
                <a:ext uri="{FF2B5EF4-FFF2-40B4-BE49-F238E27FC236}">
                  <a16:creationId xmlns:a16="http://schemas.microsoft.com/office/drawing/2014/main" id="{92403023-C9CF-4FE2-8D16-366BB6861B64}"/>
                </a:ext>
              </a:extLst>
            </p:cNvPr>
            <p:cNvSpPr>
              <a:spLocks noEditPoints="1"/>
            </p:cNvSpPr>
            <p:nvPr/>
          </p:nvSpPr>
          <p:spPr bwMode="auto">
            <a:xfrm>
              <a:off x="3495676" y="3221038"/>
              <a:ext cx="103188" cy="50800"/>
            </a:xfrm>
            <a:custGeom>
              <a:avLst/>
              <a:gdLst>
                <a:gd name="T0" fmla="*/ 31 w 128"/>
                <a:gd name="T1" fmla="*/ 23 h 65"/>
                <a:gd name="T2" fmla="*/ 28 w 128"/>
                <a:gd name="T3" fmla="*/ 24 h 65"/>
                <a:gd name="T4" fmla="*/ 25 w 128"/>
                <a:gd name="T5" fmla="*/ 26 h 65"/>
                <a:gd name="T6" fmla="*/ 24 w 128"/>
                <a:gd name="T7" fmla="*/ 29 h 65"/>
                <a:gd name="T8" fmla="*/ 22 w 128"/>
                <a:gd name="T9" fmla="*/ 32 h 65"/>
                <a:gd name="T10" fmla="*/ 24 w 128"/>
                <a:gd name="T11" fmla="*/ 36 h 65"/>
                <a:gd name="T12" fmla="*/ 25 w 128"/>
                <a:gd name="T13" fmla="*/ 39 h 65"/>
                <a:gd name="T14" fmla="*/ 28 w 128"/>
                <a:gd name="T15" fmla="*/ 41 h 65"/>
                <a:gd name="T16" fmla="*/ 31 w 128"/>
                <a:gd name="T17" fmla="*/ 42 h 65"/>
                <a:gd name="T18" fmla="*/ 97 w 128"/>
                <a:gd name="T19" fmla="*/ 42 h 65"/>
                <a:gd name="T20" fmla="*/ 97 w 128"/>
                <a:gd name="T21" fmla="*/ 54 h 65"/>
                <a:gd name="T22" fmla="*/ 97 w 128"/>
                <a:gd name="T23" fmla="*/ 42 h 65"/>
                <a:gd name="T24" fmla="*/ 100 w 128"/>
                <a:gd name="T25" fmla="*/ 41 h 65"/>
                <a:gd name="T26" fmla="*/ 103 w 128"/>
                <a:gd name="T27" fmla="*/ 39 h 65"/>
                <a:gd name="T28" fmla="*/ 104 w 128"/>
                <a:gd name="T29" fmla="*/ 36 h 65"/>
                <a:gd name="T30" fmla="*/ 104 w 128"/>
                <a:gd name="T31" fmla="*/ 32 h 65"/>
                <a:gd name="T32" fmla="*/ 104 w 128"/>
                <a:gd name="T33" fmla="*/ 29 h 65"/>
                <a:gd name="T34" fmla="*/ 103 w 128"/>
                <a:gd name="T35" fmla="*/ 26 h 65"/>
                <a:gd name="T36" fmla="*/ 100 w 128"/>
                <a:gd name="T37" fmla="*/ 24 h 65"/>
                <a:gd name="T38" fmla="*/ 97 w 128"/>
                <a:gd name="T39" fmla="*/ 23 h 65"/>
                <a:gd name="T40" fmla="*/ 31 w 128"/>
                <a:gd name="T41" fmla="*/ 23 h 65"/>
                <a:gd name="T42" fmla="*/ 31 w 128"/>
                <a:gd name="T43" fmla="*/ 0 h 65"/>
                <a:gd name="T44" fmla="*/ 97 w 128"/>
                <a:gd name="T45" fmla="*/ 0 h 65"/>
                <a:gd name="T46" fmla="*/ 113 w 128"/>
                <a:gd name="T47" fmla="*/ 5 h 65"/>
                <a:gd name="T48" fmla="*/ 124 w 128"/>
                <a:gd name="T49" fmla="*/ 15 h 65"/>
                <a:gd name="T50" fmla="*/ 128 w 128"/>
                <a:gd name="T51" fmla="*/ 32 h 65"/>
                <a:gd name="T52" fmla="*/ 124 w 128"/>
                <a:gd name="T53" fmla="*/ 48 h 65"/>
                <a:gd name="T54" fmla="*/ 113 w 128"/>
                <a:gd name="T55" fmla="*/ 60 h 65"/>
                <a:gd name="T56" fmla="*/ 97 w 128"/>
                <a:gd name="T57" fmla="*/ 65 h 65"/>
                <a:gd name="T58" fmla="*/ 31 w 128"/>
                <a:gd name="T59" fmla="*/ 65 h 65"/>
                <a:gd name="T60" fmla="*/ 15 w 128"/>
                <a:gd name="T61" fmla="*/ 60 h 65"/>
                <a:gd name="T62" fmla="*/ 4 w 128"/>
                <a:gd name="T63" fmla="*/ 48 h 65"/>
                <a:gd name="T64" fmla="*/ 0 w 128"/>
                <a:gd name="T65" fmla="*/ 32 h 65"/>
                <a:gd name="T66" fmla="*/ 4 w 128"/>
                <a:gd name="T67" fmla="*/ 15 h 65"/>
                <a:gd name="T68" fmla="*/ 15 w 128"/>
                <a:gd name="T69" fmla="*/ 5 h 65"/>
                <a:gd name="T70" fmla="*/ 31 w 128"/>
                <a:gd name="T7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65">
                  <a:moveTo>
                    <a:pt x="31" y="23"/>
                  </a:moveTo>
                  <a:lnTo>
                    <a:pt x="28" y="24"/>
                  </a:lnTo>
                  <a:lnTo>
                    <a:pt x="25" y="26"/>
                  </a:lnTo>
                  <a:lnTo>
                    <a:pt x="24" y="29"/>
                  </a:lnTo>
                  <a:lnTo>
                    <a:pt x="22" y="32"/>
                  </a:lnTo>
                  <a:lnTo>
                    <a:pt x="24" y="36"/>
                  </a:lnTo>
                  <a:lnTo>
                    <a:pt x="25" y="39"/>
                  </a:lnTo>
                  <a:lnTo>
                    <a:pt x="28" y="41"/>
                  </a:lnTo>
                  <a:lnTo>
                    <a:pt x="31" y="42"/>
                  </a:lnTo>
                  <a:lnTo>
                    <a:pt x="97" y="42"/>
                  </a:lnTo>
                  <a:lnTo>
                    <a:pt x="97" y="54"/>
                  </a:lnTo>
                  <a:lnTo>
                    <a:pt x="97" y="42"/>
                  </a:lnTo>
                  <a:lnTo>
                    <a:pt x="100" y="41"/>
                  </a:lnTo>
                  <a:lnTo>
                    <a:pt x="103" y="39"/>
                  </a:lnTo>
                  <a:lnTo>
                    <a:pt x="104" y="36"/>
                  </a:lnTo>
                  <a:lnTo>
                    <a:pt x="104" y="32"/>
                  </a:lnTo>
                  <a:lnTo>
                    <a:pt x="104" y="29"/>
                  </a:lnTo>
                  <a:lnTo>
                    <a:pt x="103" y="26"/>
                  </a:lnTo>
                  <a:lnTo>
                    <a:pt x="100" y="24"/>
                  </a:lnTo>
                  <a:lnTo>
                    <a:pt x="97" y="23"/>
                  </a:lnTo>
                  <a:lnTo>
                    <a:pt x="31" y="23"/>
                  </a:lnTo>
                  <a:close/>
                  <a:moveTo>
                    <a:pt x="31" y="0"/>
                  </a:moveTo>
                  <a:lnTo>
                    <a:pt x="97" y="0"/>
                  </a:lnTo>
                  <a:lnTo>
                    <a:pt x="113" y="5"/>
                  </a:lnTo>
                  <a:lnTo>
                    <a:pt x="124" y="15"/>
                  </a:lnTo>
                  <a:lnTo>
                    <a:pt x="128" y="32"/>
                  </a:lnTo>
                  <a:lnTo>
                    <a:pt x="124" y="48"/>
                  </a:lnTo>
                  <a:lnTo>
                    <a:pt x="113" y="60"/>
                  </a:lnTo>
                  <a:lnTo>
                    <a:pt x="97" y="65"/>
                  </a:lnTo>
                  <a:lnTo>
                    <a:pt x="31" y="65"/>
                  </a:lnTo>
                  <a:lnTo>
                    <a:pt x="15" y="60"/>
                  </a:lnTo>
                  <a:lnTo>
                    <a:pt x="4" y="48"/>
                  </a:lnTo>
                  <a:lnTo>
                    <a:pt x="0" y="32"/>
                  </a:lnTo>
                  <a:lnTo>
                    <a:pt x="4" y="15"/>
                  </a:lnTo>
                  <a:lnTo>
                    <a:pt x="15" y="5"/>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12" name="Freeform 259">
              <a:extLst>
                <a:ext uri="{FF2B5EF4-FFF2-40B4-BE49-F238E27FC236}">
                  <a16:creationId xmlns:a16="http://schemas.microsoft.com/office/drawing/2014/main" id="{CC247E37-7B57-4B58-9EF1-DDF80893E25A}"/>
                </a:ext>
              </a:extLst>
            </p:cNvPr>
            <p:cNvSpPr>
              <a:spLocks noEditPoints="1"/>
            </p:cNvSpPr>
            <p:nvPr/>
          </p:nvSpPr>
          <p:spPr bwMode="auto">
            <a:xfrm>
              <a:off x="3387726" y="3197225"/>
              <a:ext cx="317500" cy="611187"/>
            </a:xfrm>
            <a:custGeom>
              <a:avLst/>
              <a:gdLst>
                <a:gd name="T0" fmla="*/ 33 w 399"/>
                <a:gd name="T1" fmla="*/ 23 h 770"/>
                <a:gd name="T2" fmla="*/ 28 w 399"/>
                <a:gd name="T3" fmla="*/ 24 h 770"/>
                <a:gd name="T4" fmla="*/ 25 w 399"/>
                <a:gd name="T5" fmla="*/ 26 h 770"/>
                <a:gd name="T6" fmla="*/ 24 w 399"/>
                <a:gd name="T7" fmla="*/ 30 h 770"/>
                <a:gd name="T8" fmla="*/ 24 w 399"/>
                <a:gd name="T9" fmla="*/ 33 h 770"/>
                <a:gd name="T10" fmla="*/ 22 w 399"/>
                <a:gd name="T11" fmla="*/ 736 h 770"/>
                <a:gd name="T12" fmla="*/ 24 w 399"/>
                <a:gd name="T13" fmla="*/ 741 h 770"/>
                <a:gd name="T14" fmla="*/ 25 w 399"/>
                <a:gd name="T15" fmla="*/ 744 h 770"/>
                <a:gd name="T16" fmla="*/ 28 w 399"/>
                <a:gd name="T17" fmla="*/ 747 h 770"/>
                <a:gd name="T18" fmla="*/ 33 w 399"/>
                <a:gd name="T19" fmla="*/ 748 h 770"/>
                <a:gd name="T20" fmla="*/ 366 w 399"/>
                <a:gd name="T21" fmla="*/ 748 h 770"/>
                <a:gd name="T22" fmla="*/ 366 w 399"/>
                <a:gd name="T23" fmla="*/ 758 h 770"/>
                <a:gd name="T24" fmla="*/ 366 w 399"/>
                <a:gd name="T25" fmla="*/ 748 h 770"/>
                <a:gd name="T26" fmla="*/ 370 w 399"/>
                <a:gd name="T27" fmla="*/ 747 h 770"/>
                <a:gd name="T28" fmla="*/ 373 w 399"/>
                <a:gd name="T29" fmla="*/ 744 h 770"/>
                <a:gd name="T30" fmla="*/ 375 w 399"/>
                <a:gd name="T31" fmla="*/ 741 h 770"/>
                <a:gd name="T32" fmla="*/ 376 w 399"/>
                <a:gd name="T33" fmla="*/ 736 h 770"/>
                <a:gd name="T34" fmla="*/ 376 w 399"/>
                <a:gd name="T35" fmla="*/ 33 h 770"/>
                <a:gd name="T36" fmla="*/ 375 w 399"/>
                <a:gd name="T37" fmla="*/ 30 h 770"/>
                <a:gd name="T38" fmla="*/ 373 w 399"/>
                <a:gd name="T39" fmla="*/ 26 h 770"/>
                <a:gd name="T40" fmla="*/ 370 w 399"/>
                <a:gd name="T41" fmla="*/ 24 h 770"/>
                <a:gd name="T42" fmla="*/ 367 w 399"/>
                <a:gd name="T43" fmla="*/ 23 h 770"/>
                <a:gd name="T44" fmla="*/ 33 w 399"/>
                <a:gd name="T45" fmla="*/ 23 h 770"/>
                <a:gd name="T46" fmla="*/ 33 w 399"/>
                <a:gd name="T47" fmla="*/ 0 h 770"/>
                <a:gd name="T48" fmla="*/ 367 w 399"/>
                <a:gd name="T49" fmla="*/ 0 h 770"/>
                <a:gd name="T50" fmla="*/ 379 w 399"/>
                <a:gd name="T51" fmla="*/ 3 h 770"/>
                <a:gd name="T52" fmla="*/ 390 w 399"/>
                <a:gd name="T53" fmla="*/ 9 h 770"/>
                <a:gd name="T54" fmla="*/ 397 w 399"/>
                <a:gd name="T55" fmla="*/ 21 h 770"/>
                <a:gd name="T56" fmla="*/ 399 w 399"/>
                <a:gd name="T57" fmla="*/ 33 h 770"/>
                <a:gd name="T58" fmla="*/ 399 w 399"/>
                <a:gd name="T59" fmla="*/ 736 h 770"/>
                <a:gd name="T60" fmla="*/ 396 w 399"/>
                <a:gd name="T61" fmla="*/ 750 h 770"/>
                <a:gd name="T62" fmla="*/ 390 w 399"/>
                <a:gd name="T63" fmla="*/ 760 h 770"/>
                <a:gd name="T64" fmla="*/ 379 w 399"/>
                <a:gd name="T65" fmla="*/ 767 h 770"/>
                <a:gd name="T66" fmla="*/ 366 w 399"/>
                <a:gd name="T67" fmla="*/ 770 h 770"/>
                <a:gd name="T68" fmla="*/ 33 w 399"/>
                <a:gd name="T69" fmla="*/ 770 h 770"/>
                <a:gd name="T70" fmla="*/ 19 w 399"/>
                <a:gd name="T71" fmla="*/ 767 h 770"/>
                <a:gd name="T72" fmla="*/ 9 w 399"/>
                <a:gd name="T73" fmla="*/ 760 h 770"/>
                <a:gd name="T74" fmla="*/ 3 w 399"/>
                <a:gd name="T75" fmla="*/ 750 h 770"/>
                <a:gd name="T76" fmla="*/ 0 w 399"/>
                <a:gd name="T77" fmla="*/ 736 h 770"/>
                <a:gd name="T78" fmla="*/ 0 w 399"/>
                <a:gd name="T79" fmla="*/ 33 h 770"/>
                <a:gd name="T80" fmla="*/ 3 w 399"/>
                <a:gd name="T81" fmla="*/ 20 h 770"/>
                <a:gd name="T82" fmla="*/ 10 w 399"/>
                <a:gd name="T83" fmla="*/ 9 h 770"/>
                <a:gd name="T84" fmla="*/ 19 w 399"/>
                <a:gd name="T85" fmla="*/ 2 h 770"/>
                <a:gd name="T86" fmla="*/ 33 w 399"/>
                <a:gd name="T87" fmla="*/ 0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9" h="770">
                  <a:moveTo>
                    <a:pt x="33" y="23"/>
                  </a:moveTo>
                  <a:lnTo>
                    <a:pt x="28" y="24"/>
                  </a:lnTo>
                  <a:lnTo>
                    <a:pt x="25" y="26"/>
                  </a:lnTo>
                  <a:lnTo>
                    <a:pt x="24" y="30"/>
                  </a:lnTo>
                  <a:lnTo>
                    <a:pt x="24" y="33"/>
                  </a:lnTo>
                  <a:lnTo>
                    <a:pt x="22" y="736"/>
                  </a:lnTo>
                  <a:lnTo>
                    <a:pt x="24" y="741"/>
                  </a:lnTo>
                  <a:lnTo>
                    <a:pt x="25" y="744"/>
                  </a:lnTo>
                  <a:lnTo>
                    <a:pt x="28" y="747"/>
                  </a:lnTo>
                  <a:lnTo>
                    <a:pt x="33" y="748"/>
                  </a:lnTo>
                  <a:lnTo>
                    <a:pt x="366" y="748"/>
                  </a:lnTo>
                  <a:lnTo>
                    <a:pt x="366" y="758"/>
                  </a:lnTo>
                  <a:lnTo>
                    <a:pt x="366" y="748"/>
                  </a:lnTo>
                  <a:lnTo>
                    <a:pt x="370" y="747"/>
                  </a:lnTo>
                  <a:lnTo>
                    <a:pt x="373" y="744"/>
                  </a:lnTo>
                  <a:lnTo>
                    <a:pt x="375" y="741"/>
                  </a:lnTo>
                  <a:lnTo>
                    <a:pt x="376" y="736"/>
                  </a:lnTo>
                  <a:lnTo>
                    <a:pt x="376" y="33"/>
                  </a:lnTo>
                  <a:lnTo>
                    <a:pt x="375" y="30"/>
                  </a:lnTo>
                  <a:lnTo>
                    <a:pt x="373" y="26"/>
                  </a:lnTo>
                  <a:lnTo>
                    <a:pt x="370" y="24"/>
                  </a:lnTo>
                  <a:lnTo>
                    <a:pt x="367" y="23"/>
                  </a:lnTo>
                  <a:lnTo>
                    <a:pt x="33" y="23"/>
                  </a:lnTo>
                  <a:close/>
                  <a:moveTo>
                    <a:pt x="33" y="0"/>
                  </a:moveTo>
                  <a:lnTo>
                    <a:pt x="367" y="0"/>
                  </a:lnTo>
                  <a:lnTo>
                    <a:pt x="379" y="3"/>
                  </a:lnTo>
                  <a:lnTo>
                    <a:pt x="390" y="9"/>
                  </a:lnTo>
                  <a:lnTo>
                    <a:pt x="397" y="21"/>
                  </a:lnTo>
                  <a:lnTo>
                    <a:pt x="399" y="33"/>
                  </a:lnTo>
                  <a:lnTo>
                    <a:pt x="399" y="736"/>
                  </a:lnTo>
                  <a:lnTo>
                    <a:pt x="396" y="750"/>
                  </a:lnTo>
                  <a:lnTo>
                    <a:pt x="390" y="760"/>
                  </a:lnTo>
                  <a:lnTo>
                    <a:pt x="379" y="767"/>
                  </a:lnTo>
                  <a:lnTo>
                    <a:pt x="366" y="770"/>
                  </a:lnTo>
                  <a:lnTo>
                    <a:pt x="33" y="770"/>
                  </a:lnTo>
                  <a:lnTo>
                    <a:pt x="19" y="767"/>
                  </a:lnTo>
                  <a:lnTo>
                    <a:pt x="9" y="760"/>
                  </a:lnTo>
                  <a:lnTo>
                    <a:pt x="3" y="750"/>
                  </a:lnTo>
                  <a:lnTo>
                    <a:pt x="0" y="736"/>
                  </a:lnTo>
                  <a:lnTo>
                    <a:pt x="0" y="33"/>
                  </a:lnTo>
                  <a:lnTo>
                    <a:pt x="3" y="20"/>
                  </a:lnTo>
                  <a:lnTo>
                    <a:pt x="10" y="9"/>
                  </a:lnTo>
                  <a:lnTo>
                    <a:pt x="19" y="2"/>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13" name="Freeform 260">
              <a:extLst>
                <a:ext uri="{FF2B5EF4-FFF2-40B4-BE49-F238E27FC236}">
                  <a16:creationId xmlns:a16="http://schemas.microsoft.com/office/drawing/2014/main" id="{783EB12C-616D-4713-AE8A-5EFE3155A022}"/>
                </a:ext>
              </a:extLst>
            </p:cNvPr>
            <p:cNvSpPr>
              <a:spLocks/>
            </p:cNvSpPr>
            <p:nvPr/>
          </p:nvSpPr>
          <p:spPr bwMode="auto">
            <a:xfrm>
              <a:off x="3687763" y="3613150"/>
              <a:ext cx="28575" cy="114300"/>
            </a:xfrm>
            <a:custGeom>
              <a:avLst/>
              <a:gdLst>
                <a:gd name="T0" fmla="*/ 18 w 36"/>
                <a:gd name="T1" fmla="*/ 0 h 143"/>
                <a:gd name="T2" fmla="*/ 24 w 36"/>
                <a:gd name="T3" fmla="*/ 1 h 143"/>
                <a:gd name="T4" fmla="*/ 29 w 36"/>
                <a:gd name="T5" fmla="*/ 4 h 143"/>
                <a:gd name="T6" fmla="*/ 33 w 36"/>
                <a:gd name="T7" fmla="*/ 7 h 143"/>
                <a:gd name="T8" fmla="*/ 35 w 36"/>
                <a:gd name="T9" fmla="*/ 13 h 143"/>
                <a:gd name="T10" fmla="*/ 36 w 36"/>
                <a:gd name="T11" fmla="*/ 18 h 143"/>
                <a:gd name="T12" fmla="*/ 36 w 36"/>
                <a:gd name="T13" fmla="*/ 125 h 143"/>
                <a:gd name="T14" fmla="*/ 35 w 36"/>
                <a:gd name="T15" fmla="*/ 131 h 143"/>
                <a:gd name="T16" fmla="*/ 33 w 36"/>
                <a:gd name="T17" fmla="*/ 136 h 143"/>
                <a:gd name="T18" fmla="*/ 29 w 36"/>
                <a:gd name="T19" fmla="*/ 140 h 143"/>
                <a:gd name="T20" fmla="*/ 24 w 36"/>
                <a:gd name="T21" fmla="*/ 143 h 143"/>
                <a:gd name="T22" fmla="*/ 18 w 36"/>
                <a:gd name="T23" fmla="*/ 143 h 143"/>
                <a:gd name="T24" fmla="*/ 12 w 36"/>
                <a:gd name="T25" fmla="*/ 143 h 143"/>
                <a:gd name="T26" fmla="*/ 8 w 36"/>
                <a:gd name="T27" fmla="*/ 140 h 143"/>
                <a:gd name="T28" fmla="*/ 3 w 36"/>
                <a:gd name="T29" fmla="*/ 136 h 143"/>
                <a:gd name="T30" fmla="*/ 2 w 36"/>
                <a:gd name="T31" fmla="*/ 131 h 143"/>
                <a:gd name="T32" fmla="*/ 0 w 36"/>
                <a:gd name="T33" fmla="*/ 125 h 143"/>
                <a:gd name="T34" fmla="*/ 0 w 36"/>
                <a:gd name="T35" fmla="*/ 18 h 143"/>
                <a:gd name="T36" fmla="*/ 2 w 36"/>
                <a:gd name="T37" fmla="*/ 13 h 143"/>
                <a:gd name="T38" fmla="*/ 3 w 36"/>
                <a:gd name="T39" fmla="*/ 7 h 143"/>
                <a:gd name="T40" fmla="*/ 8 w 36"/>
                <a:gd name="T41" fmla="*/ 4 h 143"/>
                <a:gd name="T42" fmla="*/ 12 w 36"/>
                <a:gd name="T43" fmla="*/ 1 h 143"/>
                <a:gd name="T44" fmla="*/ 18 w 36"/>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43">
                  <a:moveTo>
                    <a:pt x="18" y="0"/>
                  </a:moveTo>
                  <a:lnTo>
                    <a:pt x="24" y="1"/>
                  </a:lnTo>
                  <a:lnTo>
                    <a:pt x="29" y="4"/>
                  </a:lnTo>
                  <a:lnTo>
                    <a:pt x="33" y="7"/>
                  </a:lnTo>
                  <a:lnTo>
                    <a:pt x="35" y="13"/>
                  </a:lnTo>
                  <a:lnTo>
                    <a:pt x="36" y="18"/>
                  </a:lnTo>
                  <a:lnTo>
                    <a:pt x="36" y="125"/>
                  </a:lnTo>
                  <a:lnTo>
                    <a:pt x="35" y="131"/>
                  </a:lnTo>
                  <a:lnTo>
                    <a:pt x="33" y="136"/>
                  </a:lnTo>
                  <a:lnTo>
                    <a:pt x="29" y="140"/>
                  </a:lnTo>
                  <a:lnTo>
                    <a:pt x="24" y="143"/>
                  </a:lnTo>
                  <a:lnTo>
                    <a:pt x="18" y="143"/>
                  </a:lnTo>
                  <a:lnTo>
                    <a:pt x="12" y="143"/>
                  </a:lnTo>
                  <a:lnTo>
                    <a:pt x="8" y="140"/>
                  </a:lnTo>
                  <a:lnTo>
                    <a:pt x="3" y="136"/>
                  </a:lnTo>
                  <a:lnTo>
                    <a:pt x="2" y="131"/>
                  </a:lnTo>
                  <a:lnTo>
                    <a:pt x="0" y="125"/>
                  </a:lnTo>
                  <a:lnTo>
                    <a:pt x="0" y="18"/>
                  </a:lnTo>
                  <a:lnTo>
                    <a:pt x="2" y="13"/>
                  </a:lnTo>
                  <a:lnTo>
                    <a:pt x="3" y="7"/>
                  </a:lnTo>
                  <a:lnTo>
                    <a:pt x="8" y="4"/>
                  </a:lnTo>
                  <a:lnTo>
                    <a:pt x="12" y="1"/>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14" name="Freeform 261">
              <a:extLst>
                <a:ext uri="{FF2B5EF4-FFF2-40B4-BE49-F238E27FC236}">
                  <a16:creationId xmlns:a16="http://schemas.microsoft.com/office/drawing/2014/main" id="{E8AF68C8-EEBA-4AEA-9B37-3E1C839C3609}"/>
                </a:ext>
              </a:extLst>
            </p:cNvPr>
            <p:cNvSpPr>
              <a:spLocks/>
            </p:cNvSpPr>
            <p:nvPr/>
          </p:nvSpPr>
          <p:spPr bwMode="auto">
            <a:xfrm>
              <a:off x="3379788" y="3624263"/>
              <a:ext cx="26988" cy="65087"/>
            </a:xfrm>
            <a:custGeom>
              <a:avLst/>
              <a:gdLst>
                <a:gd name="T0" fmla="*/ 18 w 36"/>
                <a:gd name="T1" fmla="*/ 0 h 80"/>
                <a:gd name="T2" fmla="*/ 22 w 36"/>
                <a:gd name="T3" fmla="*/ 1 h 80"/>
                <a:gd name="T4" fmla="*/ 28 w 36"/>
                <a:gd name="T5" fmla="*/ 3 h 80"/>
                <a:gd name="T6" fmla="*/ 31 w 36"/>
                <a:gd name="T7" fmla="*/ 7 h 80"/>
                <a:gd name="T8" fmla="*/ 34 w 36"/>
                <a:gd name="T9" fmla="*/ 12 h 80"/>
                <a:gd name="T10" fmla="*/ 36 w 36"/>
                <a:gd name="T11" fmla="*/ 18 h 80"/>
                <a:gd name="T12" fmla="*/ 34 w 36"/>
                <a:gd name="T13" fmla="*/ 61 h 80"/>
                <a:gd name="T14" fmla="*/ 34 w 36"/>
                <a:gd name="T15" fmla="*/ 67 h 80"/>
                <a:gd name="T16" fmla="*/ 31 w 36"/>
                <a:gd name="T17" fmla="*/ 73 h 80"/>
                <a:gd name="T18" fmla="*/ 28 w 36"/>
                <a:gd name="T19" fmla="*/ 76 h 80"/>
                <a:gd name="T20" fmla="*/ 22 w 36"/>
                <a:gd name="T21" fmla="*/ 79 h 80"/>
                <a:gd name="T22" fmla="*/ 18 w 36"/>
                <a:gd name="T23" fmla="*/ 80 h 80"/>
                <a:gd name="T24" fmla="*/ 16 w 36"/>
                <a:gd name="T25" fmla="*/ 80 h 80"/>
                <a:gd name="T26" fmla="*/ 12 w 36"/>
                <a:gd name="T27" fmla="*/ 79 h 80"/>
                <a:gd name="T28" fmla="*/ 6 w 36"/>
                <a:gd name="T29" fmla="*/ 76 h 80"/>
                <a:gd name="T30" fmla="*/ 3 w 36"/>
                <a:gd name="T31" fmla="*/ 73 h 80"/>
                <a:gd name="T32" fmla="*/ 0 w 36"/>
                <a:gd name="T33" fmla="*/ 67 h 80"/>
                <a:gd name="T34" fmla="*/ 0 w 36"/>
                <a:gd name="T35" fmla="*/ 61 h 80"/>
                <a:gd name="T36" fmla="*/ 0 w 36"/>
                <a:gd name="T37" fmla="*/ 18 h 80"/>
                <a:gd name="T38" fmla="*/ 0 w 36"/>
                <a:gd name="T39" fmla="*/ 12 h 80"/>
                <a:gd name="T40" fmla="*/ 3 w 36"/>
                <a:gd name="T41" fmla="*/ 7 h 80"/>
                <a:gd name="T42" fmla="*/ 6 w 36"/>
                <a:gd name="T43" fmla="*/ 3 h 80"/>
                <a:gd name="T44" fmla="*/ 12 w 36"/>
                <a:gd name="T45" fmla="*/ 1 h 80"/>
                <a:gd name="T46" fmla="*/ 18 w 36"/>
                <a:gd name="T4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80">
                  <a:moveTo>
                    <a:pt x="18" y="0"/>
                  </a:moveTo>
                  <a:lnTo>
                    <a:pt x="22" y="1"/>
                  </a:lnTo>
                  <a:lnTo>
                    <a:pt x="28" y="3"/>
                  </a:lnTo>
                  <a:lnTo>
                    <a:pt x="31" y="7"/>
                  </a:lnTo>
                  <a:lnTo>
                    <a:pt x="34" y="12"/>
                  </a:lnTo>
                  <a:lnTo>
                    <a:pt x="36" y="18"/>
                  </a:lnTo>
                  <a:lnTo>
                    <a:pt x="34" y="61"/>
                  </a:lnTo>
                  <a:lnTo>
                    <a:pt x="34" y="67"/>
                  </a:lnTo>
                  <a:lnTo>
                    <a:pt x="31" y="73"/>
                  </a:lnTo>
                  <a:lnTo>
                    <a:pt x="28" y="76"/>
                  </a:lnTo>
                  <a:lnTo>
                    <a:pt x="22" y="79"/>
                  </a:lnTo>
                  <a:lnTo>
                    <a:pt x="18" y="80"/>
                  </a:lnTo>
                  <a:lnTo>
                    <a:pt x="16" y="80"/>
                  </a:lnTo>
                  <a:lnTo>
                    <a:pt x="12" y="79"/>
                  </a:lnTo>
                  <a:lnTo>
                    <a:pt x="6" y="76"/>
                  </a:lnTo>
                  <a:lnTo>
                    <a:pt x="3" y="73"/>
                  </a:lnTo>
                  <a:lnTo>
                    <a:pt x="0" y="67"/>
                  </a:lnTo>
                  <a:lnTo>
                    <a:pt x="0" y="61"/>
                  </a:lnTo>
                  <a:lnTo>
                    <a:pt x="0" y="18"/>
                  </a:lnTo>
                  <a:lnTo>
                    <a:pt x="0" y="12"/>
                  </a:lnTo>
                  <a:lnTo>
                    <a:pt x="3" y="7"/>
                  </a:lnTo>
                  <a:lnTo>
                    <a:pt x="6" y="3"/>
                  </a:lnTo>
                  <a:lnTo>
                    <a:pt x="12" y="1"/>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15" name="Freeform 262">
              <a:extLst>
                <a:ext uri="{FF2B5EF4-FFF2-40B4-BE49-F238E27FC236}">
                  <a16:creationId xmlns:a16="http://schemas.microsoft.com/office/drawing/2014/main" id="{7BD0B54A-48D0-4C18-AA1B-3ACFDCD5AC8E}"/>
                </a:ext>
              </a:extLst>
            </p:cNvPr>
            <p:cNvSpPr>
              <a:spLocks/>
            </p:cNvSpPr>
            <p:nvPr/>
          </p:nvSpPr>
          <p:spPr bwMode="auto">
            <a:xfrm>
              <a:off x="3495676" y="3760788"/>
              <a:ext cx="103188" cy="28575"/>
            </a:xfrm>
            <a:custGeom>
              <a:avLst/>
              <a:gdLst>
                <a:gd name="T0" fmla="*/ 16 w 128"/>
                <a:gd name="T1" fmla="*/ 0 h 36"/>
                <a:gd name="T2" fmla="*/ 110 w 128"/>
                <a:gd name="T3" fmla="*/ 0 h 36"/>
                <a:gd name="T4" fmla="*/ 116 w 128"/>
                <a:gd name="T5" fmla="*/ 0 h 36"/>
                <a:gd name="T6" fmla="*/ 121 w 128"/>
                <a:gd name="T7" fmla="*/ 3 h 36"/>
                <a:gd name="T8" fmla="*/ 124 w 128"/>
                <a:gd name="T9" fmla="*/ 8 h 36"/>
                <a:gd name="T10" fmla="*/ 127 w 128"/>
                <a:gd name="T11" fmla="*/ 12 h 36"/>
                <a:gd name="T12" fmla="*/ 128 w 128"/>
                <a:gd name="T13" fmla="*/ 18 h 36"/>
                <a:gd name="T14" fmla="*/ 127 w 128"/>
                <a:gd name="T15" fmla="*/ 23 h 36"/>
                <a:gd name="T16" fmla="*/ 124 w 128"/>
                <a:gd name="T17" fmla="*/ 29 h 36"/>
                <a:gd name="T18" fmla="*/ 121 w 128"/>
                <a:gd name="T19" fmla="*/ 32 h 36"/>
                <a:gd name="T20" fmla="*/ 116 w 128"/>
                <a:gd name="T21" fmla="*/ 35 h 36"/>
                <a:gd name="T22" fmla="*/ 110 w 128"/>
                <a:gd name="T23" fmla="*/ 36 h 36"/>
                <a:gd name="T24" fmla="*/ 16 w 128"/>
                <a:gd name="T25" fmla="*/ 36 h 36"/>
                <a:gd name="T26" fmla="*/ 12 w 128"/>
                <a:gd name="T27" fmla="*/ 35 h 36"/>
                <a:gd name="T28" fmla="*/ 7 w 128"/>
                <a:gd name="T29" fmla="*/ 32 h 36"/>
                <a:gd name="T30" fmla="*/ 3 w 128"/>
                <a:gd name="T31" fmla="*/ 29 h 36"/>
                <a:gd name="T32" fmla="*/ 0 w 128"/>
                <a:gd name="T33" fmla="*/ 23 h 36"/>
                <a:gd name="T34" fmla="*/ 0 w 128"/>
                <a:gd name="T35" fmla="*/ 18 h 36"/>
                <a:gd name="T36" fmla="*/ 0 w 128"/>
                <a:gd name="T37" fmla="*/ 12 h 36"/>
                <a:gd name="T38" fmla="*/ 3 w 128"/>
                <a:gd name="T39" fmla="*/ 8 h 36"/>
                <a:gd name="T40" fmla="*/ 7 w 128"/>
                <a:gd name="T41" fmla="*/ 3 h 36"/>
                <a:gd name="T42" fmla="*/ 12 w 128"/>
                <a:gd name="T43" fmla="*/ 0 h 36"/>
                <a:gd name="T44" fmla="*/ 16 w 128"/>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36">
                  <a:moveTo>
                    <a:pt x="16" y="0"/>
                  </a:moveTo>
                  <a:lnTo>
                    <a:pt x="110" y="0"/>
                  </a:lnTo>
                  <a:lnTo>
                    <a:pt x="116" y="0"/>
                  </a:lnTo>
                  <a:lnTo>
                    <a:pt x="121" y="3"/>
                  </a:lnTo>
                  <a:lnTo>
                    <a:pt x="124" y="8"/>
                  </a:lnTo>
                  <a:lnTo>
                    <a:pt x="127" y="12"/>
                  </a:lnTo>
                  <a:lnTo>
                    <a:pt x="128" y="18"/>
                  </a:lnTo>
                  <a:lnTo>
                    <a:pt x="127" y="23"/>
                  </a:lnTo>
                  <a:lnTo>
                    <a:pt x="124" y="29"/>
                  </a:lnTo>
                  <a:lnTo>
                    <a:pt x="121" y="32"/>
                  </a:lnTo>
                  <a:lnTo>
                    <a:pt x="116" y="35"/>
                  </a:lnTo>
                  <a:lnTo>
                    <a:pt x="110" y="36"/>
                  </a:lnTo>
                  <a:lnTo>
                    <a:pt x="16" y="36"/>
                  </a:lnTo>
                  <a:lnTo>
                    <a:pt x="12" y="35"/>
                  </a:lnTo>
                  <a:lnTo>
                    <a:pt x="7" y="32"/>
                  </a:lnTo>
                  <a:lnTo>
                    <a:pt x="3" y="29"/>
                  </a:lnTo>
                  <a:lnTo>
                    <a:pt x="0" y="23"/>
                  </a:lnTo>
                  <a:lnTo>
                    <a:pt x="0" y="18"/>
                  </a:lnTo>
                  <a:lnTo>
                    <a:pt x="0" y="12"/>
                  </a:lnTo>
                  <a:lnTo>
                    <a:pt x="3" y="8"/>
                  </a:lnTo>
                  <a:lnTo>
                    <a:pt x="7" y="3"/>
                  </a:lnTo>
                  <a:lnTo>
                    <a:pt x="12" y="0"/>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16" name="Freeform 263">
              <a:extLst>
                <a:ext uri="{FF2B5EF4-FFF2-40B4-BE49-F238E27FC236}">
                  <a16:creationId xmlns:a16="http://schemas.microsoft.com/office/drawing/2014/main" id="{574829EA-B6B0-49DB-9AAD-7794E07BD983}"/>
                </a:ext>
              </a:extLst>
            </p:cNvPr>
            <p:cNvSpPr>
              <a:spLocks noEditPoints="1"/>
            </p:cNvSpPr>
            <p:nvPr/>
          </p:nvSpPr>
          <p:spPr bwMode="auto">
            <a:xfrm>
              <a:off x="3425826" y="3756025"/>
              <a:ext cx="33338" cy="34925"/>
            </a:xfrm>
            <a:custGeom>
              <a:avLst/>
              <a:gdLst>
                <a:gd name="T0" fmla="*/ 21 w 42"/>
                <a:gd name="T1" fmla="*/ 21 h 43"/>
                <a:gd name="T2" fmla="*/ 19 w 42"/>
                <a:gd name="T3" fmla="*/ 21 h 43"/>
                <a:gd name="T4" fmla="*/ 19 w 42"/>
                <a:gd name="T5" fmla="*/ 22 h 43"/>
                <a:gd name="T6" fmla="*/ 19 w 42"/>
                <a:gd name="T7" fmla="*/ 22 h 43"/>
                <a:gd name="T8" fmla="*/ 21 w 42"/>
                <a:gd name="T9" fmla="*/ 22 h 43"/>
                <a:gd name="T10" fmla="*/ 22 w 42"/>
                <a:gd name="T11" fmla="*/ 22 h 43"/>
                <a:gd name="T12" fmla="*/ 24 w 42"/>
                <a:gd name="T13" fmla="*/ 22 h 43"/>
                <a:gd name="T14" fmla="*/ 22 w 42"/>
                <a:gd name="T15" fmla="*/ 21 h 43"/>
                <a:gd name="T16" fmla="*/ 21 w 42"/>
                <a:gd name="T17" fmla="*/ 21 h 43"/>
                <a:gd name="T18" fmla="*/ 21 w 42"/>
                <a:gd name="T19" fmla="*/ 0 h 43"/>
                <a:gd name="T20" fmla="*/ 28 w 42"/>
                <a:gd name="T21" fmla="*/ 1 h 43"/>
                <a:gd name="T22" fmla="*/ 33 w 42"/>
                <a:gd name="T23" fmla="*/ 4 h 43"/>
                <a:gd name="T24" fmla="*/ 37 w 42"/>
                <a:gd name="T25" fmla="*/ 9 h 43"/>
                <a:gd name="T26" fmla="*/ 40 w 42"/>
                <a:gd name="T27" fmla="*/ 15 h 43"/>
                <a:gd name="T28" fmla="*/ 42 w 42"/>
                <a:gd name="T29" fmla="*/ 22 h 43"/>
                <a:gd name="T30" fmla="*/ 40 w 42"/>
                <a:gd name="T31" fmla="*/ 28 h 43"/>
                <a:gd name="T32" fmla="*/ 37 w 42"/>
                <a:gd name="T33" fmla="*/ 34 h 43"/>
                <a:gd name="T34" fmla="*/ 33 w 42"/>
                <a:gd name="T35" fmla="*/ 39 h 43"/>
                <a:gd name="T36" fmla="*/ 28 w 42"/>
                <a:gd name="T37" fmla="*/ 42 h 43"/>
                <a:gd name="T38" fmla="*/ 21 w 42"/>
                <a:gd name="T39" fmla="*/ 43 h 43"/>
                <a:gd name="T40" fmla="*/ 15 w 42"/>
                <a:gd name="T41" fmla="*/ 42 h 43"/>
                <a:gd name="T42" fmla="*/ 9 w 42"/>
                <a:gd name="T43" fmla="*/ 39 h 43"/>
                <a:gd name="T44" fmla="*/ 4 w 42"/>
                <a:gd name="T45" fmla="*/ 34 h 43"/>
                <a:gd name="T46" fmla="*/ 1 w 42"/>
                <a:gd name="T47" fmla="*/ 28 h 43"/>
                <a:gd name="T48" fmla="*/ 0 w 42"/>
                <a:gd name="T49" fmla="*/ 22 h 43"/>
                <a:gd name="T50" fmla="*/ 1 w 42"/>
                <a:gd name="T51" fmla="*/ 15 h 43"/>
                <a:gd name="T52" fmla="*/ 4 w 42"/>
                <a:gd name="T53" fmla="*/ 9 h 43"/>
                <a:gd name="T54" fmla="*/ 9 w 42"/>
                <a:gd name="T55" fmla="*/ 4 h 43"/>
                <a:gd name="T56" fmla="*/ 15 w 42"/>
                <a:gd name="T57" fmla="*/ 1 h 43"/>
                <a:gd name="T58" fmla="*/ 21 w 42"/>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43">
                  <a:moveTo>
                    <a:pt x="21" y="21"/>
                  </a:moveTo>
                  <a:lnTo>
                    <a:pt x="19" y="21"/>
                  </a:lnTo>
                  <a:lnTo>
                    <a:pt x="19" y="22"/>
                  </a:lnTo>
                  <a:lnTo>
                    <a:pt x="19" y="22"/>
                  </a:lnTo>
                  <a:lnTo>
                    <a:pt x="21" y="22"/>
                  </a:lnTo>
                  <a:lnTo>
                    <a:pt x="22" y="22"/>
                  </a:lnTo>
                  <a:lnTo>
                    <a:pt x="24" y="22"/>
                  </a:lnTo>
                  <a:lnTo>
                    <a:pt x="22" y="21"/>
                  </a:lnTo>
                  <a:lnTo>
                    <a:pt x="21" y="21"/>
                  </a:lnTo>
                  <a:close/>
                  <a:moveTo>
                    <a:pt x="21" y="0"/>
                  </a:moveTo>
                  <a:lnTo>
                    <a:pt x="28" y="1"/>
                  </a:lnTo>
                  <a:lnTo>
                    <a:pt x="33" y="4"/>
                  </a:lnTo>
                  <a:lnTo>
                    <a:pt x="37" y="9"/>
                  </a:lnTo>
                  <a:lnTo>
                    <a:pt x="40" y="15"/>
                  </a:lnTo>
                  <a:lnTo>
                    <a:pt x="42" y="22"/>
                  </a:lnTo>
                  <a:lnTo>
                    <a:pt x="40" y="28"/>
                  </a:lnTo>
                  <a:lnTo>
                    <a:pt x="37" y="34"/>
                  </a:lnTo>
                  <a:lnTo>
                    <a:pt x="33" y="39"/>
                  </a:lnTo>
                  <a:lnTo>
                    <a:pt x="28" y="42"/>
                  </a:lnTo>
                  <a:lnTo>
                    <a:pt x="21" y="43"/>
                  </a:lnTo>
                  <a:lnTo>
                    <a:pt x="15" y="42"/>
                  </a:lnTo>
                  <a:lnTo>
                    <a:pt x="9" y="39"/>
                  </a:lnTo>
                  <a:lnTo>
                    <a:pt x="4" y="34"/>
                  </a:lnTo>
                  <a:lnTo>
                    <a:pt x="1" y="28"/>
                  </a:lnTo>
                  <a:lnTo>
                    <a:pt x="0" y="22"/>
                  </a:lnTo>
                  <a:lnTo>
                    <a:pt x="1" y="15"/>
                  </a:lnTo>
                  <a:lnTo>
                    <a:pt x="4" y="9"/>
                  </a:lnTo>
                  <a:lnTo>
                    <a:pt x="9" y="4"/>
                  </a:lnTo>
                  <a:lnTo>
                    <a:pt x="15"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17" name="Freeform 264">
              <a:extLst>
                <a:ext uri="{FF2B5EF4-FFF2-40B4-BE49-F238E27FC236}">
                  <a16:creationId xmlns:a16="http://schemas.microsoft.com/office/drawing/2014/main" id="{84B50B9F-5AB1-49AD-AAA9-C14229A89D36}"/>
                </a:ext>
              </a:extLst>
            </p:cNvPr>
            <p:cNvSpPr>
              <a:spLocks noEditPoints="1"/>
            </p:cNvSpPr>
            <p:nvPr/>
          </p:nvSpPr>
          <p:spPr bwMode="auto">
            <a:xfrm>
              <a:off x="3651251" y="2847975"/>
              <a:ext cx="195263" cy="309562"/>
            </a:xfrm>
            <a:custGeom>
              <a:avLst/>
              <a:gdLst>
                <a:gd name="T0" fmla="*/ 24 w 246"/>
                <a:gd name="T1" fmla="*/ 23 h 391"/>
                <a:gd name="T2" fmla="*/ 24 w 246"/>
                <a:gd name="T3" fmla="*/ 367 h 391"/>
                <a:gd name="T4" fmla="*/ 224 w 246"/>
                <a:gd name="T5" fmla="*/ 367 h 391"/>
                <a:gd name="T6" fmla="*/ 224 w 246"/>
                <a:gd name="T7" fmla="*/ 23 h 391"/>
                <a:gd name="T8" fmla="*/ 24 w 246"/>
                <a:gd name="T9" fmla="*/ 23 h 391"/>
                <a:gd name="T10" fmla="*/ 0 w 246"/>
                <a:gd name="T11" fmla="*/ 0 h 391"/>
                <a:gd name="T12" fmla="*/ 246 w 246"/>
                <a:gd name="T13" fmla="*/ 0 h 391"/>
                <a:gd name="T14" fmla="*/ 246 w 246"/>
                <a:gd name="T15" fmla="*/ 391 h 391"/>
                <a:gd name="T16" fmla="*/ 0 w 246"/>
                <a:gd name="T17" fmla="*/ 391 h 391"/>
                <a:gd name="T18" fmla="*/ 0 w 246"/>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391">
                  <a:moveTo>
                    <a:pt x="24" y="23"/>
                  </a:moveTo>
                  <a:lnTo>
                    <a:pt x="24" y="367"/>
                  </a:lnTo>
                  <a:lnTo>
                    <a:pt x="224" y="367"/>
                  </a:lnTo>
                  <a:lnTo>
                    <a:pt x="224" y="23"/>
                  </a:lnTo>
                  <a:lnTo>
                    <a:pt x="24" y="23"/>
                  </a:lnTo>
                  <a:close/>
                  <a:moveTo>
                    <a:pt x="0" y="0"/>
                  </a:moveTo>
                  <a:lnTo>
                    <a:pt x="246" y="0"/>
                  </a:lnTo>
                  <a:lnTo>
                    <a:pt x="246" y="391"/>
                  </a:lnTo>
                  <a:lnTo>
                    <a:pt x="0" y="39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18" name="Freeform 265">
              <a:extLst>
                <a:ext uri="{FF2B5EF4-FFF2-40B4-BE49-F238E27FC236}">
                  <a16:creationId xmlns:a16="http://schemas.microsoft.com/office/drawing/2014/main" id="{2A363CFF-28E5-4ECB-8FFF-D11E6E5D5C77}"/>
                </a:ext>
              </a:extLst>
            </p:cNvPr>
            <p:cNvSpPr>
              <a:spLocks noEditPoints="1"/>
            </p:cNvSpPr>
            <p:nvPr/>
          </p:nvSpPr>
          <p:spPr bwMode="auto">
            <a:xfrm>
              <a:off x="3711576" y="2813050"/>
              <a:ext cx="74613" cy="39687"/>
            </a:xfrm>
            <a:custGeom>
              <a:avLst/>
              <a:gdLst>
                <a:gd name="T0" fmla="*/ 26 w 94"/>
                <a:gd name="T1" fmla="*/ 24 h 51"/>
                <a:gd name="T2" fmla="*/ 24 w 94"/>
                <a:gd name="T3" fmla="*/ 24 h 51"/>
                <a:gd name="T4" fmla="*/ 23 w 94"/>
                <a:gd name="T5" fmla="*/ 25 h 51"/>
                <a:gd name="T6" fmla="*/ 24 w 94"/>
                <a:gd name="T7" fmla="*/ 27 h 51"/>
                <a:gd name="T8" fmla="*/ 26 w 94"/>
                <a:gd name="T9" fmla="*/ 27 h 51"/>
                <a:gd name="T10" fmla="*/ 70 w 94"/>
                <a:gd name="T11" fmla="*/ 27 h 51"/>
                <a:gd name="T12" fmla="*/ 70 w 94"/>
                <a:gd name="T13" fmla="*/ 39 h 51"/>
                <a:gd name="T14" fmla="*/ 70 w 94"/>
                <a:gd name="T15" fmla="*/ 27 h 51"/>
                <a:gd name="T16" fmla="*/ 72 w 94"/>
                <a:gd name="T17" fmla="*/ 27 h 51"/>
                <a:gd name="T18" fmla="*/ 72 w 94"/>
                <a:gd name="T19" fmla="*/ 25 h 51"/>
                <a:gd name="T20" fmla="*/ 72 w 94"/>
                <a:gd name="T21" fmla="*/ 24 h 51"/>
                <a:gd name="T22" fmla="*/ 70 w 94"/>
                <a:gd name="T23" fmla="*/ 24 h 51"/>
                <a:gd name="T24" fmla="*/ 26 w 94"/>
                <a:gd name="T25" fmla="*/ 24 h 51"/>
                <a:gd name="T26" fmla="*/ 26 w 94"/>
                <a:gd name="T27" fmla="*/ 0 h 51"/>
                <a:gd name="T28" fmla="*/ 70 w 94"/>
                <a:gd name="T29" fmla="*/ 0 h 51"/>
                <a:gd name="T30" fmla="*/ 82 w 94"/>
                <a:gd name="T31" fmla="*/ 5 h 51"/>
                <a:gd name="T32" fmla="*/ 91 w 94"/>
                <a:gd name="T33" fmla="*/ 13 h 51"/>
                <a:gd name="T34" fmla="*/ 94 w 94"/>
                <a:gd name="T35" fmla="*/ 25 h 51"/>
                <a:gd name="T36" fmla="*/ 91 w 94"/>
                <a:gd name="T37" fmla="*/ 37 h 51"/>
                <a:gd name="T38" fmla="*/ 82 w 94"/>
                <a:gd name="T39" fmla="*/ 46 h 51"/>
                <a:gd name="T40" fmla="*/ 70 w 94"/>
                <a:gd name="T41" fmla="*/ 51 h 51"/>
                <a:gd name="T42" fmla="*/ 26 w 94"/>
                <a:gd name="T43" fmla="*/ 51 h 51"/>
                <a:gd name="T44" fmla="*/ 12 w 94"/>
                <a:gd name="T45" fmla="*/ 46 h 51"/>
                <a:gd name="T46" fmla="*/ 3 w 94"/>
                <a:gd name="T47" fmla="*/ 37 h 51"/>
                <a:gd name="T48" fmla="*/ 0 w 94"/>
                <a:gd name="T49" fmla="*/ 25 h 51"/>
                <a:gd name="T50" fmla="*/ 3 w 94"/>
                <a:gd name="T51" fmla="*/ 13 h 51"/>
                <a:gd name="T52" fmla="*/ 12 w 94"/>
                <a:gd name="T53" fmla="*/ 5 h 51"/>
                <a:gd name="T54" fmla="*/ 26 w 94"/>
                <a:gd name="T5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51">
                  <a:moveTo>
                    <a:pt x="26" y="24"/>
                  </a:moveTo>
                  <a:lnTo>
                    <a:pt x="24" y="24"/>
                  </a:lnTo>
                  <a:lnTo>
                    <a:pt x="23" y="25"/>
                  </a:lnTo>
                  <a:lnTo>
                    <a:pt x="24" y="27"/>
                  </a:lnTo>
                  <a:lnTo>
                    <a:pt x="26" y="27"/>
                  </a:lnTo>
                  <a:lnTo>
                    <a:pt x="70" y="27"/>
                  </a:lnTo>
                  <a:lnTo>
                    <a:pt x="70" y="39"/>
                  </a:lnTo>
                  <a:lnTo>
                    <a:pt x="70" y="27"/>
                  </a:lnTo>
                  <a:lnTo>
                    <a:pt x="72" y="27"/>
                  </a:lnTo>
                  <a:lnTo>
                    <a:pt x="72" y="25"/>
                  </a:lnTo>
                  <a:lnTo>
                    <a:pt x="72" y="24"/>
                  </a:lnTo>
                  <a:lnTo>
                    <a:pt x="70" y="24"/>
                  </a:lnTo>
                  <a:lnTo>
                    <a:pt x="26" y="24"/>
                  </a:lnTo>
                  <a:close/>
                  <a:moveTo>
                    <a:pt x="26" y="0"/>
                  </a:moveTo>
                  <a:lnTo>
                    <a:pt x="70" y="0"/>
                  </a:lnTo>
                  <a:lnTo>
                    <a:pt x="82" y="5"/>
                  </a:lnTo>
                  <a:lnTo>
                    <a:pt x="91" y="13"/>
                  </a:lnTo>
                  <a:lnTo>
                    <a:pt x="94" y="25"/>
                  </a:lnTo>
                  <a:lnTo>
                    <a:pt x="91" y="37"/>
                  </a:lnTo>
                  <a:lnTo>
                    <a:pt x="82" y="46"/>
                  </a:lnTo>
                  <a:lnTo>
                    <a:pt x="70" y="51"/>
                  </a:lnTo>
                  <a:lnTo>
                    <a:pt x="26" y="51"/>
                  </a:lnTo>
                  <a:lnTo>
                    <a:pt x="12" y="46"/>
                  </a:lnTo>
                  <a:lnTo>
                    <a:pt x="3" y="37"/>
                  </a:lnTo>
                  <a:lnTo>
                    <a:pt x="0" y="25"/>
                  </a:lnTo>
                  <a:lnTo>
                    <a:pt x="3" y="13"/>
                  </a:lnTo>
                  <a:lnTo>
                    <a:pt x="12" y="5"/>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19" name="Freeform 266">
              <a:extLst>
                <a:ext uri="{FF2B5EF4-FFF2-40B4-BE49-F238E27FC236}">
                  <a16:creationId xmlns:a16="http://schemas.microsoft.com/office/drawing/2014/main" id="{ECB3A39E-685C-4892-B91E-759FA4B001A1}"/>
                </a:ext>
              </a:extLst>
            </p:cNvPr>
            <p:cNvSpPr>
              <a:spLocks noEditPoints="1"/>
            </p:cNvSpPr>
            <p:nvPr/>
          </p:nvSpPr>
          <p:spPr bwMode="auto">
            <a:xfrm>
              <a:off x="3636963" y="2798763"/>
              <a:ext cx="222250" cy="393700"/>
            </a:xfrm>
            <a:custGeom>
              <a:avLst/>
              <a:gdLst>
                <a:gd name="T0" fmla="*/ 25 w 279"/>
                <a:gd name="T1" fmla="*/ 23 h 496"/>
                <a:gd name="T2" fmla="*/ 23 w 279"/>
                <a:gd name="T3" fmla="*/ 24 h 496"/>
                <a:gd name="T4" fmla="*/ 23 w 279"/>
                <a:gd name="T5" fmla="*/ 26 h 496"/>
                <a:gd name="T6" fmla="*/ 23 w 279"/>
                <a:gd name="T7" fmla="*/ 471 h 496"/>
                <a:gd name="T8" fmla="*/ 23 w 279"/>
                <a:gd name="T9" fmla="*/ 473 h 496"/>
                <a:gd name="T10" fmla="*/ 25 w 279"/>
                <a:gd name="T11" fmla="*/ 474 h 496"/>
                <a:gd name="T12" fmla="*/ 253 w 279"/>
                <a:gd name="T13" fmla="*/ 474 h 496"/>
                <a:gd name="T14" fmla="*/ 253 w 279"/>
                <a:gd name="T15" fmla="*/ 485 h 496"/>
                <a:gd name="T16" fmla="*/ 253 w 279"/>
                <a:gd name="T17" fmla="*/ 474 h 496"/>
                <a:gd name="T18" fmla="*/ 255 w 279"/>
                <a:gd name="T19" fmla="*/ 473 h 496"/>
                <a:gd name="T20" fmla="*/ 255 w 279"/>
                <a:gd name="T21" fmla="*/ 471 h 496"/>
                <a:gd name="T22" fmla="*/ 256 w 279"/>
                <a:gd name="T23" fmla="*/ 26 h 496"/>
                <a:gd name="T24" fmla="*/ 255 w 279"/>
                <a:gd name="T25" fmla="*/ 24 h 496"/>
                <a:gd name="T26" fmla="*/ 253 w 279"/>
                <a:gd name="T27" fmla="*/ 23 h 496"/>
                <a:gd name="T28" fmla="*/ 25 w 279"/>
                <a:gd name="T29" fmla="*/ 23 h 496"/>
                <a:gd name="T30" fmla="*/ 25 w 279"/>
                <a:gd name="T31" fmla="*/ 0 h 496"/>
                <a:gd name="T32" fmla="*/ 253 w 279"/>
                <a:gd name="T33" fmla="*/ 0 h 496"/>
                <a:gd name="T34" fmla="*/ 265 w 279"/>
                <a:gd name="T35" fmla="*/ 3 h 496"/>
                <a:gd name="T36" fmla="*/ 276 w 279"/>
                <a:gd name="T37" fmla="*/ 12 h 496"/>
                <a:gd name="T38" fmla="*/ 279 w 279"/>
                <a:gd name="T39" fmla="*/ 26 h 496"/>
                <a:gd name="T40" fmla="*/ 279 w 279"/>
                <a:gd name="T41" fmla="*/ 471 h 496"/>
                <a:gd name="T42" fmla="*/ 276 w 279"/>
                <a:gd name="T43" fmla="*/ 485 h 496"/>
                <a:gd name="T44" fmla="*/ 265 w 279"/>
                <a:gd name="T45" fmla="*/ 493 h 496"/>
                <a:gd name="T46" fmla="*/ 253 w 279"/>
                <a:gd name="T47" fmla="*/ 496 h 496"/>
                <a:gd name="T48" fmla="*/ 25 w 279"/>
                <a:gd name="T49" fmla="*/ 496 h 496"/>
                <a:gd name="T50" fmla="*/ 13 w 279"/>
                <a:gd name="T51" fmla="*/ 493 h 496"/>
                <a:gd name="T52" fmla="*/ 3 w 279"/>
                <a:gd name="T53" fmla="*/ 485 h 496"/>
                <a:gd name="T54" fmla="*/ 0 w 279"/>
                <a:gd name="T55" fmla="*/ 471 h 496"/>
                <a:gd name="T56" fmla="*/ 0 w 279"/>
                <a:gd name="T57" fmla="*/ 26 h 496"/>
                <a:gd name="T58" fmla="*/ 4 w 279"/>
                <a:gd name="T59" fmla="*/ 12 h 496"/>
                <a:gd name="T60" fmla="*/ 13 w 279"/>
                <a:gd name="T61" fmla="*/ 3 h 496"/>
                <a:gd name="T62" fmla="*/ 25 w 279"/>
                <a:gd name="T63"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 h="496">
                  <a:moveTo>
                    <a:pt x="25" y="23"/>
                  </a:moveTo>
                  <a:lnTo>
                    <a:pt x="23" y="24"/>
                  </a:lnTo>
                  <a:lnTo>
                    <a:pt x="23" y="26"/>
                  </a:lnTo>
                  <a:lnTo>
                    <a:pt x="23" y="471"/>
                  </a:lnTo>
                  <a:lnTo>
                    <a:pt x="23" y="473"/>
                  </a:lnTo>
                  <a:lnTo>
                    <a:pt x="25" y="474"/>
                  </a:lnTo>
                  <a:lnTo>
                    <a:pt x="253" y="474"/>
                  </a:lnTo>
                  <a:lnTo>
                    <a:pt x="253" y="485"/>
                  </a:lnTo>
                  <a:lnTo>
                    <a:pt x="253" y="474"/>
                  </a:lnTo>
                  <a:lnTo>
                    <a:pt x="255" y="473"/>
                  </a:lnTo>
                  <a:lnTo>
                    <a:pt x="255" y="471"/>
                  </a:lnTo>
                  <a:lnTo>
                    <a:pt x="256" y="26"/>
                  </a:lnTo>
                  <a:lnTo>
                    <a:pt x="255" y="24"/>
                  </a:lnTo>
                  <a:lnTo>
                    <a:pt x="253" y="23"/>
                  </a:lnTo>
                  <a:lnTo>
                    <a:pt x="25" y="23"/>
                  </a:lnTo>
                  <a:close/>
                  <a:moveTo>
                    <a:pt x="25" y="0"/>
                  </a:moveTo>
                  <a:lnTo>
                    <a:pt x="253" y="0"/>
                  </a:lnTo>
                  <a:lnTo>
                    <a:pt x="265" y="3"/>
                  </a:lnTo>
                  <a:lnTo>
                    <a:pt x="276" y="12"/>
                  </a:lnTo>
                  <a:lnTo>
                    <a:pt x="279" y="26"/>
                  </a:lnTo>
                  <a:lnTo>
                    <a:pt x="279" y="471"/>
                  </a:lnTo>
                  <a:lnTo>
                    <a:pt x="276" y="485"/>
                  </a:lnTo>
                  <a:lnTo>
                    <a:pt x="265" y="493"/>
                  </a:lnTo>
                  <a:lnTo>
                    <a:pt x="253" y="496"/>
                  </a:lnTo>
                  <a:lnTo>
                    <a:pt x="25" y="496"/>
                  </a:lnTo>
                  <a:lnTo>
                    <a:pt x="13" y="493"/>
                  </a:lnTo>
                  <a:lnTo>
                    <a:pt x="3" y="485"/>
                  </a:lnTo>
                  <a:lnTo>
                    <a:pt x="0" y="471"/>
                  </a:lnTo>
                  <a:lnTo>
                    <a:pt x="0" y="26"/>
                  </a:lnTo>
                  <a:lnTo>
                    <a:pt x="4" y="12"/>
                  </a:lnTo>
                  <a:lnTo>
                    <a:pt x="13" y="3"/>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20" name="Freeform 267">
              <a:extLst>
                <a:ext uri="{FF2B5EF4-FFF2-40B4-BE49-F238E27FC236}">
                  <a16:creationId xmlns:a16="http://schemas.microsoft.com/office/drawing/2014/main" id="{A7F021AA-080D-4947-A28A-70F00447874E}"/>
                </a:ext>
              </a:extLst>
            </p:cNvPr>
            <p:cNvSpPr>
              <a:spLocks/>
            </p:cNvSpPr>
            <p:nvPr/>
          </p:nvSpPr>
          <p:spPr bwMode="auto">
            <a:xfrm>
              <a:off x="3841751" y="3062288"/>
              <a:ext cx="23813" cy="77787"/>
            </a:xfrm>
            <a:custGeom>
              <a:avLst/>
              <a:gdLst>
                <a:gd name="T0" fmla="*/ 15 w 32"/>
                <a:gd name="T1" fmla="*/ 0 h 99"/>
                <a:gd name="T2" fmla="*/ 21 w 32"/>
                <a:gd name="T3" fmla="*/ 0 h 99"/>
                <a:gd name="T4" fmla="*/ 26 w 32"/>
                <a:gd name="T5" fmla="*/ 3 h 99"/>
                <a:gd name="T6" fmla="*/ 29 w 32"/>
                <a:gd name="T7" fmla="*/ 6 h 99"/>
                <a:gd name="T8" fmla="*/ 30 w 32"/>
                <a:gd name="T9" fmla="*/ 10 h 99"/>
                <a:gd name="T10" fmla="*/ 32 w 32"/>
                <a:gd name="T11" fmla="*/ 16 h 99"/>
                <a:gd name="T12" fmla="*/ 32 w 32"/>
                <a:gd name="T13" fmla="*/ 84 h 99"/>
                <a:gd name="T14" fmla="*/ 30 w 32"/>
                <a:gd name="T15" fmla="*/ 88 h 99"/>
                <a:gd name="T16" fmla="*/ 29 w 32"/>
                <a:gd name="T17" fmla="*/ 93 h 99"/>
                <a:gd name="T18" fmla="*/ 26 w 32"/>
                <a:gd name="T19" fmla="*/ 96 h 99"/>
                <a:gd name="T20" fmla="*/ 21 w 32"/>
                <a:gd name="T21" fmla="*/ 99 h 99"/>
                <a:gd name="T22" fmla="*/ 15 w 32"/>
                <a:gd name="T23" fmla="*/ 99 h 99"/>
                <a:gd name="T24" fmla="*/ 11 w 32"/>
                <a:gd name="T25" fmla="*/ 99 h 99"/>
                <a:gd name="T26" fmla="*/ 6 w 32"/>
                <a:gd name="T27" fmla="*/ 96 h 99"/>
                <a:gd name="T28" fmla="*/ 3 w 32"/>
                <a:gd name="T29" fmla="*/ 93 h 99"/>
                <a:gd name="T30" fmla="*/ 0 w 32"/>
                <a:gd name="T31" fmla="*/ 88 h 99"/>
                <a:gd name="T32" fmla="*/ 0 w 32"/>
                <a:gd name="T33" fmla="*/ 84 h 99"/>
                <a:gd name="T34" fmla="*/ 0 w 32"/>
                <a:gd name="T35" fmla="*/ 16 h 99"/>
                <a:gd name="T36" fmla="*/ 0 w 32"/>
                <a:gd name="T37" fmla="*/ 10 h 99"/>
                <a:gd name="T38" fmla="*/ 3 w 32"/>
                <a:gd name="T39" fmla="*/ 6 h 99"/>
                <a:gd name="T40" fmla="*/ 6 w 32"/>
                <a:gd name="T41" fmla="*/ 3 h 99"/>
                <a:gd name="T42" fmla="*/ 11 w 32"/>
                <a:gd name="T43" fmla="*/ 0 h 99"/>
                <a:gd name="T44" fmla="*/ 15 w 32"/>
                <a:gd name="T4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99">
                  <a:moveTo>
                    <a:pt x="15" y="0"/>
                  </a:moveTo>
                  <a:lnTo>
                    <a:pt x="21" y="0"/>
                  </a:lnTo>
                  <a:lnTo>
                    <a:pt x="26" y="3"/>
                  </a:lnTo>
                  <a:lnTo>
                    <a:pt x="29" y="6"/>
                  </a:lnTo>
                  <a:lnTo>
                    <a:pt x="30" y="10"/>
                  </a:lnTo>
                  <a:lnTo>
                    <a:pt x="32" y="16"/>
                  </a:lnTo>
                  <a:lnTo>
                    <a:pt x="32" y="84"/>
                  </a:lnTo>
                  <a:lnTo>
                    <a:pt x="30" y="88"/>
                  </a:lnTo>
                  <a:lnTo>
                    <a:pt x="29" y="93"/>
                  </a:lnTo>
                  <a:lnTo>
                    <a:pt x="26" y="96"/>
                  </a:lnTo>
                  <a:lnTo>
                    <a:pt x="21" y="99"/>
                  </a:lnTo>
                  <a:lnTo>
                    <a:pt x="15" y="99"/>
                  </a:lnTo>
                  <a:lnTo>
                    <a:pt x="11" y="99"/>
                  </a:lnTo>
                  <a:lnTo>
                    <a:pt x="6" y="96"/>
                  </a:lnTo>
                  <a:lnTo>
                    <a:pt x="3" y="93"/>
                  </a:lnTo>
                  <a:lnTo>
                    <a:pt x="0" y="88"/>
                  </a:lnTo>
                  <a:lnTo>
                    <a:pt x="0" y="84"/>
                  </a:lnTo>
                  <a:lnTo>
                    <a:pt x="0" y="16"/>
                  </a:lnTo>
                  <a:lnTo>
                    <a:pt x="0" y="10"/>
                  </a:lnTo>
                  <a:lnTo>
                    <a:pt x="3" y="6"/>
                  </a:lnTo>
                  <a:lnTo>
                    <a:pt x="6" y="3"/>
                  </a:lnTo>
                  <a:lnTo>
                    <a:pt x="11"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21" name="Freeform 268">
              <a:extLst>
                <a:ext uri="{FF2B5EF4-FFF2-40B4-BE49-F238E27FC236}">
                  <a16:creationId xmlns:a16="http://schemas.microsoft.com/office/drawing/2014/main" id="{8AE1ADA1-AAB0-409E-A703-070712DCC05D}"/>
                </a:ext>
              </a:extLst>
            </p:cNvPr>
            <p:cNvSpPr>
              <a:spLocks/>
            </p:cNvSpPr>
            <p:nvPr/>
          </p:nvSpPr>
          <p:spPr bwMode="auto">
            <a:xfrm>
              <a:off x="3630613" y="3068638"/>
              <a:ext cx="25400" cy="47625"/>
            </a:xfrm>
            <a:custGeom>
              <a:avLst/>
              <a:gdLst>
                <a:gd name="T0" fmla="*/ 16 w 32"/>
                <a:gd name="T1" fmla="*/ 0 h 60"/>
                <a:gd name="T2" fmla="*/ 21 w 32"/>
                <a:gd name="T3" fmla="*/ 1 h 60"/>
                <a:gd name="T4" fmla="*/ 25 w 32"/>
                <a:gd name="T5" fmla="*/ 3 h 60"/>
                <a:gd name="T6" fmla="*/ 29 w 32"/>
                <a:gd name="T7" fmla="*/ 7 h 60"/>
                <a:gd name="T8" fmla="*/ 31 w 32"/>
                <a:gd name="T9" fmla="*/ 10 h 60"/>
                <a:gd name="T10" fmla="*/ 32 w 32"/>
                <a:gd name="T11" fmla="*/ 16 h 60"/>
                <a:gd name="T12" fmla="*/ 32 w 32"/>
                <a:gd name="T13" fmla="*/ 43 h 60"/>
                <a:gd name="T14" fmla="*/ 31 w 32"/>
                <a:gd name="T15" fmla="*/ 49 h 60"/>
                <a:gd name="T16" fmla="*/ 29 w 32"/>
                <a:gd name="T17" fmla="*/ 54 h 60"/>
                <a:gd name="T18" fmla="*/ 25 w 32"/>
                <a:gd name="T19" fmla="*/ 57 h 60"/>
                <a:gd name="T20" fmla="*/ 21 w 32"/>
                <a:gd name="T21" fmla="*/ 58 h 60"/>
                <a:gd name="T22" fmla="*/ 16 w 32"/>
                <a:gd name="T23" fmla="*/ 60 h 60"/>
                <a:gd name="T24" fmla="*/ 16 w 32"/>
                <a:gd name="T25" fmla="*/ 60 h 60"/>
                <a:gd name="T26" fmla="*/ 12 w 32"/>
                <a:gd name="T27" fmla="*/ 58 h 60"/>
                <a:gd name="T28" fmla="*/ 7 w 32"/>
                <a:gd name="T29" fmla="*/ 57 h 60"/>
                <a:gd name="T30" fmla="*/ 3 w 32"/>
                <a:gd name="T31" fmla="*/ 54 h 60"/>
                <a:gd name="T32" fmla="*/ 1 w 32"/>
                <a:gd name="T33" fmla="*/ 49 h 60"/>
                <a:gd name="T34" fmla="*/ 0 w 32"/>
                <a:gd name="T35" fmla="*/ 43 h 60"/>
                <a:gd name="T36" fmla="*/ 0 w 32"/>
                <a:gd name="T37" fmla="*/ 16 h 60"/>
                <a:gd name="T38" fmla="*/ 1 w 32"/>
                <a:gd name="T39" fmla="*/ 10 h 60"/>
                <a:gd name="T40" fmla="*/ 3 w 32"/>
                <a:gd name="T41" fmla="*/ 7 h 60"/>
                <a:gd name="T42" fmla="*/ 7 w 32"/>
                <a:gd name="T43" fmla="*/ 3 h 60"/>
                <a:gd name="T44" fmla="*/ 12 w 32"/>
                <a:gd name="T45" fmla="*/ 1 h 60"/>
                <a:gd name="T46" fmla="*/ 16 w 32"/>
                <a:gd name="T4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60">
                  <a:moveTo>
                    <a:pt x="16" y="0"/>
                  </a:moveTo>
                  <a:lnTo>
                    <a:pt x="21" y="1"/>
                  </a:lnTo>
                  <a:lnTo>
                    <a:pt x="25" y="3"/>
                  </a:lnTo>
                  <a:lnTo>
                    <a:pt x="29" y="7"/>
                  </a:lnTo>
                  <a:lnTo>
                    <a:pt x="31" y="10"/>
                  </a:lnTo>
                  <a:lnTo>
                    <a:pt x="32" y="16"/>
                  </a:lnTo>
                  <a:lnTo>
                    <a:pt x="32" y="43"/>
                  </a:lnTo>
                  <a:lnTo>
                    <a:pt x="31" y="49"/>
                  </a:lnTo>
                  <a:lnTo>
                    <a:pt x="29" y="54"/>
                  </a:lnTo>
                  <a:lnTo>
                    <a:pt x="25" y="57"/>
                  </a:lnTo>
                  <a:lnTo>
                    <a:pt x="21" y="58"/>
                  </a:lnTo>
                  <a:lnTo>
                    <a:pt x="16" y="60"/>
                  </a:lnTo>
                  <a:lnTo>
                    <a:pt x="16" y="60"/>
                  </a:lnTo>
                  <a:lnTo>
                    <a:pt x="12" y="58"/>
                  </a:lnTo>
                  <a:lnTo>
                    <a:pt x="7" y="57"/>
                  </a:lnTo>
                  <a:lnTo>
                    <a:pt x="3" y="54"/>
                  </a:lnTo>
                  <a:lnTo>
                    <a:pt x="1" y="49"/>
                  </a:lnTo>
                  <a:lnTo>
                    <a:pt x="0" y="43"/>
                  </a:lnTo>
                  <a:lnTo>
                    <a:pt x="0" y="16"/>
                  </a:lnTo>
                  <a:lnTo>
                    <a:pt x="1" y="10"/>
                  </a:lnTo>
                  <a:lnTo>
                    <a:pt x="3" y="7"/>
                  </a:lnTo>
                  <a:lnTo>
                    <a:pt x="7" y="3"/>
                  </a:lnTo>
                  <a:lnTo>
                    <a:pt x="12"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22" name="Freeform 269">
              <a:extLst>
                <a:ext uri="{FF2B5EF4-FFF2-40B4-BE49-F238E27FC236}">
                  <a16:creationId xmlns:a16="http://schemas.microsoft.com/office/drawing/2014/main" id="{5F6294AB-C142-41AC-8087-2E4C6B992981}"/>
                </a:ext>
              </a:extLst>
            </p:cNvPr>
            <p:cNvSpPr>
              <a:spLocks/>
            </p:cNvSpPr>
            <p:nvPr/>
          </p:nvSpPr>
          <p:spPr bwMode="auto">
            <a:xfrm>
              <a:off x="3711576" y="3154363"/>
              <a:ext cx="74613" cy="25400"/>
            </a:xfrm>
            <a:custGeom>
              <a:avLst/>
              <a:gdLst>
                <a:gd name="T0" fmla="*/ 15 w 94"/>
                <a:gd name="T1" fmla="*/ 0 h 31"/>
                <a:gd name="T2" fmla="*/ 79 w 94"/>
                <a:gd name="T3" fmla="*/ 0 h 31"/>
                <a:gd name="T4" fmla="*/ 84 w 94"/>
                <a:gd name="T5" fmla="*/ 1 h 31"/>
                <a:gd name="T6" fmla="*/ 88 w 94"/>
                <a:gd name="T7" fmla="*/ 3 h 31"/>
                <a:gd name="T8" fmla="*/ 91 w 94"/>
                <a:gd name="T9" fmla="*/ 7 h 31"/>
                <a:gd name="T10" fmla="*/ 94 w 94"/>
                <a:gd name="T11" fmla="*/ 10 h 31"/>
                <a:gd name="T12" fmla="*/ 94 w 94"/>
                <a:gd name="T13" fmla="*/ 16 h 31"/>
                <a:gd name="T14" fmla="*/ 94 w 94"/>
                <a:gd name="T15" fmla="*/ 21 h 31"/>
                <a:gd name="T16" fmla="*/ 91 w 94"/>
                <a:gd name="T17" fmla="*/ 25 h 31"/>
                <a:gd name="T18" fmla="*/ 88 w 94"/>
                <a:gd name="T19" fmla="*/ 28 h 31"/>
                <a:gd name="T20" fmla="*/ 84 w 94"/>
                <a:gd name="T21" fmla="*/ 31 h 31"/>
                <a:gd name="T22" fmla="*/ 79 w 94"/>
                <a:gd name="T23" fmla="*/ 31 h 31"/>
                <a:gd name="T24" fmla="*/ 15 w 94"/>
                <a:gd name="T25" fmla="*/ 31 h 31"/>
                <a:gd name="T26" fmla="*/ 11 w 94"/>
                <a:gd name="T27" fmla="*/ 31 h 31"/>
                <a:gd name="T28" fmla="*/ 6 w 94"/>
                <a:gd name="T29" fmla="*/ 28 h 31"/>
                <a:gd name="T30" fmla="*/ 3 w 94"/>
                <a:gd name="T31" fmla="*/ 25 h 31"/>
                <a:gd name="T32" fmla="*/ 0 w 94"/>
                <a:gd name="T33" fmla="*/ 21 h 31"/>
                <a:gd name="T34" fmla="*/ 0 w 94"/>
                <a:gd name="T35" fmla="*/ 16 h 31"/>
                <a:gd name="T36" fmla="*/ 0 w 94"/>
                <a:gd name="T37" fmla="*/ 10 h 31"/>
                <a:gd name="T38" fmla="*/ 3 w 94"/>
                <a:gd name="T39" fmla="*/ 7 h 31"/>
                <a:gd name="T40" fmla="*/ 6 w 94"/>
                <a:gd name="T41" fmla="*/ 3 h 31"/>
                <a:gd name="T42" fmla="*/ 11 w 94"/>
                <a:gd name="T43" fmla="*/ 1 h 31"/>
                <a:gd name="T44" fmla="*/ 15 w 94"/>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31">
                  <a:moveTo>
                    <a:pt x="15" y="0"/>
                  </a:moveTo>
                  <a:lnTo>
                    <a:pt x="79" y="0"/>
                  </a:lnTo>
                  <a:lnTo>
                    <a:pt x="84" y="1"/>
                  </a:lnTo>
                  <a:lnTo>
                    <a:pt x="88" y="3"/>
                  </a:lnTo>
                  <a:lnTo>
                    <a:pt x="91" y="7"/>
                  </a:lnTo>
                  <a:lnTo>
                    <a:pt x="94" y="10"/>
                  </a:lnTo>
                  <a:lnTo>
                    <a:pt x="94" y="16"/>
                  </a:lnTo>
                  <a:lnTo>
                    <a:pt x="94" y="21"/>
                  </a:lnTo>
                  <a:lnTo>
                    <a:pt x="91" y="25"/>
                  </a:lnTo>
                  <a:lnTo>
                    <a:pt x="88" y="28"/>
                  </a:lnTo>
                  <a:lnTo>
                    <a:pt x="84" y="31"/>
                  </a:lnTo>
                  <a:lnTo>
                    <a:pt x="79" y="31"/>
                  </a:lnTo>
                  <a:lnTo>
                    <a:pt x="15" y="31"/>
                  </a:lnTo>
                  <a:lnTo>
                    <a:pt x="11" y="31"/>
                  </a:lnTo>
                  <a:lnTo>
                    <a:pt x="6" y="28"/>
                  </a:lnTo>
                  <a:lnTo>
                    <a:pt x="3" y="25"/>
                  </a:lnTo>
                  <a:lnTo>
                    <a:pt x="0" y="21"/>
                  </a:lnTo>
                  <a:lnTo>
                    <a:pt x="0" y="16"/>
                  </a:lnTo>
                  <a:lnTo>
                    <a:pt x="0" y="10"/>
                  </a:lnTo>
                  <a:lnTo>
                    <a:pt x="3" y="7"/>
                  </a:lnTo>
                  <a:lnTo>
                    <a:pt x="6" y="3"/>
                  </a:lnTo>
                  <a:lnTo>
                    <a:pt x="11"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23" name="Freeform 270">
              <a:extLst>
                <a:ext uri="{FF2B5EF4-FFF2-40B4-BE49-F238E27FC236}">
                  <a16:creationId xmlns:a16="http://schemas.microsoft.com/office/drawing/2014/main" id="{4740DC34-89AE-46F2-867B-A5324CFB4B1B}"/>
                </a:ext>
              </a:extLst>
            </p:cNvPr>
            <p:cNvSpPr>
              <a:spLocks noEditPoints="1"/>
            </p:cNvSpPr>
            <p:nvPr/>
          </p:nvSpPr>
          <p:spPr bwMode="auto">
            <a:xfrm>
              <a:off x="3663951" y="3154363"/>
              <a:ext cx="28575" cy="28575"/>
            </a:xfrm>
            <a:custGeom>
              <a:avLst/>
              <a:gdLst>
                <a:gd name="T0" fmla="*/ 18 w 36"/>
                <a:gd name="T1" fmla="*/ 12 h 36"/>
                <a:gd name="T2" fmla="*/ 15 w 36"/>
                <a:gd name="T3" fmla="*/ 14 h 36"/>
                <a:gd name="T4" fmla="*/ 14 w 36"/>
                <a:gd name="T5" fmla="*/ 15 h 36"/>
                <a:gd name="T6" fmla="*/ 12 w 36"/>
                <a:gd name="T7" fmla="*/ 18 h 36"/>
                <a:gd name="T8" fmla="*/ 14 w 36"/>
                <a:gd name="T9" fmla="*/ 20 h 36"/>
                <a:gd name="T10" fmla="*/ 15 w 36"/>
                <a:gd name="T11" fmla="*/ 23 h 36"/>
                <a:gd name="T12" fmla="*/ 18 w 36"/>
                <a:gd name="T13" fmla="*/ 23 h 36"/>
                <a:gd name="T14" fmla="*/ 21 w 36"/>
                <a:gd name="T15" fmla="*/ 23 h 36"/>
                <a:gd name="T16" fmla="*/ 23 w 36"/>
                <a:gd name="T17" fmla="*/ 20 h 36"/>
                <a:gd name="T18" fmla="*/ 23 w 36"/>
                <a:gd name="T19" fmla="*/ 18 h 36"/>
                <a:gd name="T20" fmla="*/ 23 w 36"/>
                <a:gd name="T21" fmla="*/ 15 h 36"/>
                <a:gd name="T22" fmla="*/ 21 w 36"/>
                <a:gd name="T23" fmla="*/ 14 h 36"/>
                <a:gd name="T24" fmla="*/ 18 w 36"/>
                <a:gd name="T25" fmla="*/ 12 h 36"/>
                <a:gd name="T26" fmla="*/ 18 w 36"/>
                <a:gd name="T27" fmla="*/ 0 h 36"/>
                <a:gd name="T28" fmla="*/ 24 w 36"/>
                <a:gd name="T29" fmla="*/ 0 h 36"/>
                <a:gd name="T30" fmla="*/ 29 w 36"/>
                <a:gd name="T31" fmla="*/ 3 h 36"/>
                <a:gd name="T32" fmla="*/ 33 w 36"/>
                <a:gd name="T33" fmla="*/ 8 h 36"/>
                <a:gd name="T34" fmla="*/ 35 w 36"/>
                <a:gd name="T35" fmla="*/ 12 h 36"/>
                <a:gd name="T36" fmla="*/ 36 w 36"/>
                <a:gd name="T37" fmla="*/ 18 h 36"/>
                <a:gd name="T38" fmla="*/ 35 w 36"/>
                <a:gd name="T39" fmla="*/ 23 h 36"/>
                <a:gd name="T40" fmla="*/ 33 w 36"/>
                <a:gd name="T41" fmla="*/ 29 h 36"/>
                <a:gd name="T42" fmla="*/ 29 w 36"/>
                <a:gd name="T43" fmla="*/ 32 h 36"/>
                <a:gd name="T44" fmla="*/ 24 w 36"/>
                <a:gd name="T45" fmla="*/ 35 h 36"/>
                <a:gd name="T46" fmla="*/ 18 w 36"/>
                <a:gd name="T47" fmla="*/ 36 h 36"/>
                <a:gd name="T48" fmla="*/ 12 w 36"/>
                <a:gd name="T49" fmla="*/ 35 h 36"/>
                <a:gd name="T50" fmla="*/ 8 w 36"/>
                <a:gd name="T51" fmla="*/ 32 h 36"/>
                <a:gd name="T52" fmla="*/ 3 w 36"/>
                <a:gd name="T53" fmla="*/ 29 h 36"/>
                <a:gd name="T54" fmla="*/ 2 w 36"/>
                <a:gd name="T55" fmla="*/ 23 h 36"/>
                <a:gd name="T56" fmla="*/ 0 w 36"/>
                <a:gd name="T57" fmla="*/ 18 h 36"/>
                <a:gd name="T58" fmla="*/ 2 w 36"/>
                <a:gd name="T59" fmla="*/ 12 h 36"/>
                <a:gd name="T60" fmla="*/ 3 w 36"/>
                <a:gd name="T61" fmla="*/ 8 h 36"/>
                <a:gd name="T62" fmla="*/ 8 w 36"/>
                <a:gd name="T63" fmla="*/ 3 h 36"/>
                <a:gd name="T64" fmla="*/ 12 w 36"/>
                <a:gd name="T65" fmla="*/ 0 h 36"/>
                <a:gd name="T66" fmla="*/ 18 w 36"/>
                <a:gd name="T6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36">
                  <a:moveTo>
                    <a:pt x="18" y="12"/>
                  </a:moveTo>
                  <a:lnTo>
                    <a:pt x="15" y="14"/>
                  </a:lnTo>
                  <a:lnTo>
                    <a:pt x="14" y="15"/>
                  </a:lnTo>
                  <a:lnTo>
                    <a:pt x="12" y="18"/>
                  </a:lnTo>
                  <a:lnTo>
                    <a:pt x="14" y="20"/>
                  </a:lnTo>
                  <a:lnTo>
                    <a:pt x="15" y="23"/>
                  </a:lnTo>
                  <a:lnTo>
                    <a:pt x="18" y="23"/>
                  </a:lnTo>
                  <a:lnTo>
                    <a:pt x="21" y="23"/>
                  </a:lnTo>
                  <a:lnTo>
                    <a:pt x="23" y="20"/>
                  </a:lnTo>
                  <a:lnTo>
                    <a:pt x="23" y="18"/>
                  </a:lnTo>
                  <a:lnTo>
                    <a:pt x="23" y="15"/>
                  </a:lnTo>
                  <a:lnTo>
                    <a:pt x="21" y="14"/>
                  </a:lnTo>
                  <a:lnTo>
                    <a:pt x="18" y="12"/>
                  </a:lnTo>
                  <a:close/>
                  <a:moveTo>
                    <a:pt x="18" y="0"/>
                  </a:moveTo>
                  <a:lnTo>
                    <a:pt x="24" y="0"/>
                  </a:lnTo>
                  <a:lnTo>
                    <a:pt x="29" y="3"/>
                  </a:lnTo>
                  <a:lnTo>
                    <a:pt x="33" y="8"/>
                  </a:lnTo>
                  <a:lnTo>
                    <a:pt x="35" y="12"/>
                  </a:lnTo>
                  <a:lnTo>
                    <a:pt x="36" y="18"/>
                  </a:lnTo>
                  <a:lnTo>
                    <a:pt x="35" y="23"/>
                  </a:lnTo>
                  <a:lnTo>
                    <a:pt x="33" y="29"/>
                  </a:lnTo>
                  <a:lnTo>
                    <a:pt x="29" y="32"/>
                  </a:lnTo>
                  <a:lnTo>
                    <a:pt x="24" y="35"/>
                  </a:lnTo>
                  <a:lnTo>
                    <a:pt x="18" y="36"/>
                  </a:lnTo>
                  <a:lnTo>
                    <a:pt x="12" y="35"/>
                  </a:lnTo>
                  <a:lnTo>
                    <a:pt x="8" y="32"/>
                  </a:lnTo>
                  <a:lnTo>
                    <a:pt x="3" y="29"/>
                  </a:lnTo>
                  <a:lnTo>
                    <a:pt x="2" y="23"/>
                  </a:lnTo>
                  <a:lnTo>
                    <a:pt x="0" y="18"/>
                  </a:lnTo>
                  <a:lnTo>
                    <a:pt x="2" y="12"/>
                  </a:lnTo>
                  <a:lnTo>
                    <a:pt x="3" y="8"/>
                  </a:lnTo>
                  <a:lnTo>
                    <a:pt x="8" y="3"/>
                  </a:lnTo>
                  <a:lnTo>
                    <a:pt x="12"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24" name="Freeform 271">
              <a:extLst>
                <a:ext uri="{FF2B5EF4-FFF2-40B4-BE49-F238E27FC236}">
                  <a16:creationId xmlns:a16="http://schemas.microsoft.com/office/drawing/2014/main" id="{038335A4-CE89-4AA3-8E12-BAFE0FF73332}"/>
                </a:ext>
              </a:extLst>
            </p:cNvPr>
            <p:cNvSpPr>
              <a:spLocks noEditPoints="1"/>
            </p:cNvSpPr>
            <p:nvPr/>
          </p:nvSpPr>
          <p:spPr bwMode="auto">
            <a:xfrm>
              <a:off x="3089276" y="1814513"/>
              <a:ext cx="196850" cy="309562"/>
            </a:xfrm>
            <a:custGeom>
              <a:avLst/>
              <a:gdLst>
                <a:gd name="T0" fmla="*/ 24 w 246"/>
                <a:gd name="T1" fmla="*/ 22 h 390"/>
                <a:gd name="T2" fmla="*/ 24 w 246"/>
                <a:gd name="T3" fmla="*/ 366 h 390"/>
                <a:gd name="T4" fmla="*/ 222 w 246"/>
                <a:gd name="T5" fmla="*/ 366 h 390"/>
                <a:gd name="T6" fmla="*/ 222 w 246"/>
                <a:gd name="T7" fmla="*/ 22 h 390"/>
                <a:gd name="T8" fmla="*/ 24 w 246"/>
                <a:gd name="T9" fmla="*/ 22 h 390"/>
                <a:gd name="T10" fmla="*/ 0 w 246"/>
                <a:gd name="T11" fmla="*/ 0 h 390"/>
                <a:gd name="T12" fmla="*/ 246 w 246"/>
                <a:gd name="T13" fmla="*/ 0 h 390"/>
                <a:gd name="T14" fmla="*/ 246 w 246"/>
                <a:gd name="T15" fmla="*/ 390 h 390"/>
                <a:gd name="T16" fmla="*/ 0 w 246"/>
                <a:gd name="T17" fmla="*/ 390 h 390"/>
                <a:gd name="T18" fmla="*/ 0 w 246"/>
                <a:gd name="T19"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390">
                  <a:moveTo>
                    <a:pt x="24" y="22"/>
                  </a:moveTo>
                  <a:lnTo>
                    <a:pt x="24" y="366"/>
                  </a:lnTo>
                  <a:lnTo>
                    <a:pt x="222" y="366"/>
                  </a:lnTo>
                  <a:lnTo>
                    <a:pt x="222" y="22"/>
                  </a:lnTo>
                  <a:lnTo>
                    <a:pt x="24" y="22"/>
                  </a:lnTo>
                  <a:close/>
                  <a:moveTo>
                    <a:pt x="0" y="0"/>
                  </a:moveTo>
                  <a:lnTo>
                    <a:pt x="246" y="0"/>
                  </a:lnTo>
                  <a:lnTo>
                    <a:pt x="246" y="390"/>
                  </a:lnTo>
                  <a:lnTo>
                    <a:pt x="0" y="3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25" name="Freeform 272">
              <a:extLst>
                <a:ext uri="{FF2B5EF4-FFF2-40B4-BE49-F238E27FC236}">
                  <a16:creationId xmlns:a16="http://schemas.microsoft.com/office/drawing/2014/main" id="{C1A1837E-BD23-4326-8909-7A2DFAD7C87E}"/>
                </a:ext>
              </a:extLst>
            </p:cNvPr>
            <p:cNvSpPr>
              <a:spLocks noEditPoints="1"/>
            </p:cNvSpPr>
            <p:nvPr/>
          </p:nvSpPr>
          <p:spPr bwMode="auto">
            <a:xfrm>
              <a:off x="3149601" y="1781175"/>
              <a:ext cx="74613" cy="39687"/>
            </a:xfrm>
            <a:custGeom>
              <a:avLst/>
              <a:gdLst>
                <a:gd name="T0" fmla="*/ 25 w 94"/>
                <a:gd name="T1" fmla="*/ 24 h 51"/>
                <a:gd name="T2" fmla="*/ 24 w 94"/>
                <a:gd name="T3" fmla="*/ 24 h 51"/>
                <a:gd name="T4" fmla="*/ 22 w 94"/>
                <a:gd name="T5" fmla="*/ 26 h 51"/>
                <a:gd name="T6" fmla="*/ 24 w 94"/>
                <a:gd name="T7" fmla="*/ 27 h 51"/>
                <a:gd name="T8" fmla="*/ 25 w 94"/>
                <a:gd name="T9" fmla="*/ 27 h 51"/>
                <a:gd name="T10" fmla="*/ 70 w 94"/>
                <a:gd name="T11" fmla="*/ 27 h 51"/>
                <a:gd name="T12" fmla="*/ 70 w 94"/>
                <a:gd name="T13" fmla="*/ 39 h 51"/>
                <a:gd name="T14" fmla="*/ 70 w 94"/>
                <a:gd name="T15" fmla="*/ 27 h 51"/>
                <a:gd name="T16" fmla="*/ 70 w 94"/>
                <a:gd name="T17" fmla="*/ 27 h 51"/>
                <a:gd name="T18" fmla="*/ 72 w 94"/>
                <a:gd name="T19" fmla="*/ 26 h 51"/>
                <a:gd name="T20" fmla="*/ 70 w 94"/>
                <a:gd name="T21" fmla="*/ 24 h 51"/>
                <a:gd name="T22" fmla="*/ 70 w 94"/>
                <a:gd name="T23" fmla="*/ 24 h 51"/>
                <a:gd name="T24" fmla="*/ 25 w 94"/>
                <a:gd name="T25" fmla="*/ 24 h 51"/>
                <a:gd name="T26" fmla="*/ 25 w 94"/>
                <a:gd name="T27" fmla="*/ 0 h 51"/>
                <a:gd name="T28" fmla="*/ 70 w 94"/>
                <a:gd name="T29" fmla="*/ 0 h 51"/>
                <a:gd name="T30" fmla="*/ 82 w 94"/>
                <a:gd name="T31" fmla="*/ 5 h 51"/>
                <a:gd name="T32" fmla="*/ 91 w 94"/>
                <a:gd name="T33" fmla="*/ 14 h 51"/>
                <a:gd name="T34" fmla="*/ 94 w 94"/>
                <a:gd name="T35" fmla="*/ 26 h 51"/>
                <a:gd name="T36" fmla="*/ 91 w 94"/>
                <a:gd name="T37" fmla="*/ 38 h 51"/>
                <a:gd name="T38" fmla="*/ 82 w 94"/>
                <a:gd name="T39" fmla="*/ 47 h 51"/>
                <a:gd name="T40" fmla="*/ 70 w 94"/>
                <a:gd name="T41" fmla="*/ 51 h 51"/>
                <a:gd name="T42" fmla="*/ 25 w 94"/>
                <a:gd name="T43" fmla="*/ 51 h 51"/>
                <a:gd name="T44" fmla="*/ 12 w 94"/>
                <a:gd name="T45" fmla="*/ 47 h 51"/>
                <a:gd name="T46" fmla="*/ 3 w 94"/>
                <a:gd name="T47" fmla="*/ 38 h 51"/>
                <a:gd name="T48" fmla="*/ 0 w 94"/>
                <a:gd name="T49" fmla="*/ 26 h 51"/>
                <a:gd name="T50" fmla="*/ 3 w 94"/>
                <a:gd name="T51" fmla="*/ 14 h 51"/>
                <a:gd name="T52" fmla="*/ 12 w 94"/>
                <a:gd name="T53" fmla="*/ 5 h 51"/>
                <a:gd name="T54" fmla="*/ 25 w 94"/>
                <a:gd name="T5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51">
                  <a:moveTo>
                    <a:pt x="25" y="24"/>
                  </a:moveTo>
                  <a:lnTo>
                    <a:pt x="24" y="24"/>
                  </a:lnTo>
                  <a:lnTo>
                    <a:pt x="22" y="26"/>
                  </a:lnTo>
                  <a:lnTo>
                    <a:pt x="24" y="27"/>
                  </a:lnTo>
                  <a:lnTo>
                    <a:pt x="25" y="27"/>
                  </a:lnTo>
                  <a:lnTo>
                    <a:pt x="70" y="27"/>
                  </a:lnTo>
                  <a:lnTo>
                    <a:pt x="70" y="39"/>
                  </a:lnTo>
                  <a:lnTo>
                    <a:pt x="70" y="27"/>
                  </a:lnTo>
                  <a:lnTo>
                    <a:pt x="70" y="27"/>
                  </a:lnTo>
                  <a:lnTo>
                    <a:pt x="72" y="26"/>
                  </a:lnTo>
                  <a:lnTo>
                    <a:pt x="70" y="24"/>
                  </a:lnTo>
                  <a:lnTo>
                    <a:pt x="70" y="24"/>
                  </a:lnTo>
                  <a:lnTo>
                    <a:pt x="25" y="24"/>
                  </a:lnTo>
                  <a:close/>
                  <a:moveTo>
                    <a:pt x="25" y="0"/>
                  </a:moveTo>
                  <a:lnTo>
                    <a:pt x="70" y="0"/>
                  </a:lnTo>
                  <a:lnTo>
                    <a:pt x="82" y="5"/>
                  </a:lnTo>
                  <a:lnTo>
                    <a:pt x="91" y="14"/>
                  </a:lnTo>
                  <a:lnTo>
                    <a:pt x="94" y="26"/>
                  </a:lnTo>
                  <a:lnTo>
                    <a:pt x="91" y="38"/>
                  </a:lnTo>
                  <a:lnTo>
                    <a:pt x="82" y="47"/>
                  </a:lnTo>
                  <a:lnTo>
                    <a:pt x="70" y="51"/>
                  </a:lnTo>
                  <a:lnTo>
                    <a:pt x="25" y="51"/>
                  </a:lnTo>
                  <a:lnTo>
                    <a:pt x="12" y="47"/>
                  </a:lnTo>
                  <a:lnTo>
                    <a:pt x="3" y="38"/>
                  </a:lnTo>
                  <a:lnTo>
                    <a:pt x="0" y="26"/>
                  </a:lnTo>
                  <a:lnTo>
                    <a:pt x="3" y="14"/>
                  </a:lnTo>
                  <a:lnTo>
                    <a:pt x="12" y="5"/>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26" name="Freeform 273">
              <a:extLst>
                <a:ext uri="{FF2B5EF4-FFF2-40B4-BE49-F238E27FC236}">
                  <a16:creationId xmlns:a16="http://schemas.microsoft.com/office/drawing/2014/main" id="{64936E98-F694-462C-B6DE-3040FA1250F9}"/>
                </a:ext>
              </a:extLst>
            </p:cNvPr>
            <p:cNvSpPr>
              <a:spLocks noEditPoints="1"/>
            </p:cNvSpPr>
            <p:nvPr/>
          </p:nvSpPr>
          <p:spPr bwMode="auto">
            <a:xfrm>
              <a:off x="3076576" y="1766888"/>
              <a:ext cx="222250" cy="393700"/>
            </a:xfrm>
            <a:custGeom>
              <a:avLst/>
              <a:gdLst>
                <a:gd name="T0" fmla="*/ 26 w 279"/>
                <a:gd name="T1" fmla="*/ 23 h 497"/>
                <a:gd name="T2" fmla="*/ 24 w 279"/>
                <a:gd name="T3" fmla="*/ 24 h 497"/>
                <a:gd name="T4" fmla="*/ 23 w 279"/>
                <a:gd name="T5" fmla="*/ 26 h 497"/>
                <a:gd name="T6" fmla="*/ 23 w 279"/>
                <a:gd name="T7" fmla="*/ 471 h 497"/>
                <a:gd name="T8" fmla="*/ 24 w 279"/>
                <a:gd name="T9" fmla="*/ 473 h 497"/>
                <a:gd name="T10" fmla="*/ 26 w 279"/>
                <a:gd name="T11" fmla="*/ 474 h 497"/>
                <a:gd name="T12" fmla="*/ 254 w 279"/>
                <a:gd name="T13" fmla="*/ 474 h 497"/>
                <a:gd name="T14" fmla="*/ 254 w 279"/>
                <a:gd name="T15" fmla="*/ 486 h 497"/>
                <a:gd name="T16" fmla="*/ 254 w 279"/>
                <a:gd name="T17" fmla="*/ 474 h 497"/>
                <a:gd name="T18" fmla="*/ 256 w 279"/>
                <a:gd name="T19" fmla="*/ 473 h 497"/>
                <a:gd name="T20" fmla="*/ 256 w 279"/>
                <a:gd name="T21" fmla="*/ 471 h 497"/>
                <a:gd name="T22" fmla="*/ 256 w 279"/>
                <a:gd name="T23" fmla="*/ 26 h 497"/>
                <a:gd name="T24" fmla="*/ 256 w 279"/>
                <a:gd name="T25" fmla="*/ 24 h 497"/>
                <a:gd name="T26" fmla="*/ 254 w 279"/>
                <a:gd name="T27" fmla="*/ 23 h 497"/>
                <a:gd name="T28" fmla="*/ 26 w 279"/>
                <a:gd name="T29" fmla="*/ 23 h 497"/>
                <a:gd name="T30" fmla="*/ 26 w 279"/>
                <a:gd name="T31" fmla="*/ 0 h 497"/>
                <a:gd name="T32" fmla="*/ 254 w 279"/>
                <a:gd name="T33" fmla="*/ 0 h 497"/>
                <a:gd name="T34" fmla="*/ 266 w 279"/>
                <a:gd name="T35" fmla="*/ 3 h 497"/>
                <a:gd name="T36" fmla="*/ 275 w 279"/>
                <a:gd name="T37" fmla="*/ 12 h 497"/>
                <a:gd name="T38" fmla="*/ 279 w 279"/>
                <a:gd name="T39" fmla="*/ 26 h 497"/>
                <a:gd name="T40" fmla="*/ 279 w 279"/>
                <a:gd name="T41" fmla="*/ 471 h 497"/>
                <a:gd name="T42" fmla="*/ 275 w 279"/>
                <a:gd name="T43" fmla="*/ 485 h 497"/>
                <a:gd name="T44" fmla="*/ 266 w 279"/>
                <a:gd name="T45" fmla="*/ 494 h 497"/>
                <a:gd name="T46" fmla="*/ 254 w 279"/>
                <a:gd name="T47" fmla="*/ 497 h 497"/>
                <a:gd name="T48" fmla="*/ 26 w 279"/>
                <a:gd name="T49" fmla="*/ 497 h 497"/>
                <a:gd name="T50" fmla="*/ 12 w 279"/>
                <a:gd name="T51" fmla="*/ 494 h 497"/>
                <a:gd name="T52" fmla="*/ 3 w 279"/>
                <a:gd name="T53" fmla="*/ 485 h 497"/>
                <a:gd name="T54" fmla="*/ 0 w 279"/>
                <a:gd name="T55" fmla="*/ 471 h 497"/>
                <a:gd name="T56" fmla="*/ 0 w 279"/>
                <a:gd name="T57" fmla="*/ 26 h 497"/>
                <a:gd name="T58" fmla="*/ 3 w 279"/>
                <a:gd name="T59" fmla="*/ 12 h 497"/>
                <a:gd name="T60" fmla="*/ 14 w 279"/>
                <a:gd name="T61" fmla="*/ 3 h 497"/>
                <a:gd name="T62" fmla="*/ 26 w 279"/>
                <a:gd name="T63"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 h="497">
                  <a:moveTo>
                    <a:pt x="26" y="23"/>
                  </a:moveTo>
                  <a:lnTo>
                    <a:pt x="24" y="24"/>
                  </a:lnTo>
                  <a:lnTo>
                    <a:pt x="23" y="26"/>
                  </a:lnTo>
                  <a:lnTo>
                    <a:pt x="23" y="471"/>
                  </a:lnTo>
                  <a:lnTo>
                    <a:pt x="24" y="473"/>
                  </a:lnTo>
                  <a:lnTo>
                    <a:pt x="26" y="474"/>
                  </a:lnTo>
                  <a:lnTo>
                    <a:pt x="254" y="474"/>
                  </a:lnTo>
                  <a:lnTo>
                    <a:pt x="254" y="486"/>
                  </a:lnTo>
                  <a:lnTo>
                    <a:pt x="254" y="474"/>
                  </a:lnTo>
                  <a:lnTo>
                    <a:pt x="256" y="473"/>
                  </a:lnTo>
                  <a:lnTo>
                    <a:pt x="256" y="471"/>
                  </a:lnTo>
                  <a:lnTo>
                    <a:pt x="256" y="26"/>
                  </a:lnTo>
                  <a:lnTo>
                    <a:pt x="256" y="24"/>
                  </a:lnTo>
                  <a:lnTo>
                    <a:pt x="254" y="23"/>
                  </a:lnTo>
                  <a:lnTo>
                    <a:pt x="26" y="23"/>
                  </a:lnTo>
                  <a:close/>
                  <a:moveTo>
                    <a:pt x="26" y="0"/>
                  </a:moveTo>
                  <a:lnTo>
                    <a:pt x="254" y="0"/>
                  </a:lnTo>
                  <a:lnTo>
                    <a:pt x="266" y="3"/>
                  </a:lnTo>
                  <a:lnTo>
                    <a:pt x="275" y="12"/>
                  </a:lnTo>
                  <a:lnTo>
                    <a:pt x="279" y="26"/>
                  </a:lnTo>
                  <a:lnTo>
                    <a:pt x="279" y="471"/>
                  </a:lnTo>
                  <a:lnTo>
                    <a:pt x="275" y="485"/>
                  </a:lnTo>
                  <a:lnTo>
                    <a:pt x="266" y="494"/>
                  </a:lnTo>
                  <a:lnTo>
                    <a:pt x="254" y="497"/>
                  </a:lnTo>
                  <a:lnTo>
                    <a:pt x="26" y="497"/>
                  </a:lnTo>
                  <a:lnTo>
                    <a:pt x="12" y="494"/>
                  </a:lnTo>
                  <a:lnTo>
                    <a:pt x="3" y="485"/>
                  </a:lnTo>
                  <a:lnTo>
                    <a:pt x="0" y="471"/>
                  </a:lnTo>
                  <a:lnTo>
                    <a:pt x="0" y="26"/>
                  </a:lnTo>
                  <a:lnTo>
                    <a:pt x="3" y="12"/>
                  </a:lnTo>
                  <a:lnTo>
                    <a:pt x="14" y="3"/>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27" name="Freeform 274">
              <a:extLst>
                <a:ext uri="{FF2B5EF4-FFF2-40B4-BE49-F238E27FC236}">
                  <a16:creationId xmlns:a16="http://schemas.microsoft.com/office/drawing/2014/main" id="{871CFB37-9F9A-4647-A751-7495C8A39279}"/>
                </a:ext>
              </a:extLst>
            </p:cNvPr>
            <p:cNvSpPr>
              <a:spLocks/>
            </p:cNvSpPr>
            <p:nvPr/>
          </p:nvSpPr>
          <p:spPr bwMode="auto">
            <a:xfrm>
              <a:off x="3281363" y="2030413"/>
              <a:ext cx="23813" cy="79375"/>
            </a:xfrm>
            <a:custGeom>
              <a:avLst/>
              <a:gdLst>
                <a:gd name="T0" fmla="*/ 15 w 31"/>
                <a:gd name="T1" fmla="*/ 0 h 100"/>
                <a:gd name="T2" fmla="*/ 21 w 31"/>
                <a:gd name="T3" fmla="*/ 2 h 100"/>
                <a:gd name="T4" fmla="*/ 24 w 31"/>
                <a:gd name="T5" fmla="*/ 3 h 100"/>
                <a:gd name="T6" fmla="*/ 28 w 31"/>
                <a:gd name="T7" fmla="*/ 6 h 100"/>
                <a:gd name="T8" fmla="*/ 30 w 31"/>
                <a:gd name="T9" fmla="*/ 11 h 100"/>
                <a:gd name="T10" fmla="*/ 31 w 31"/>
                <a:gd name="T11" fmla="*/ 17 h 100"/>
                <a:gd name="T12" fmla="*/ 31 w 31"/>
                <a:gd name="T13" fmla="*/ 84 h 100"/>
                <a:gd name="T14" fmla="*/ 30 w 31"/>
                <a:gd name="T15" fmla="*/ 88 h 100"/>
                <a:gd name="T16" fmla="*/ 28 w 31"/>
                <a:gd name="T17" fmla="*/ 93 h 100"/>
                <a:gd name="T18" fmla="*/ 24 w 31"/>
                <a:gd name="T19" fmla="*/ 97 h 100"/>
                <a:gd name="T20" fmla="*/ 21 w 31"/>
                <a:gd name="T21" fmla="*/ 99 h 100"/>
                <a:gd name="T22" fmla="*/ 15 w 31"/>
                <a:gd name="T23" fmla="*/ 100 h 100"/>
                <a:gd name="T24" fmla="*/ 11 w 31"/>
                <a:gd name="T25" fmla="*/ 99 h 100"/>
                <a:gd name="T26" fmla="*/ 6 w 31"/>
                <a:gd name="T27" fmla="*/ 97 h 100"/>
                <a:gd name="T28" fmla="*/ 3 w 31"/>
                <a:gd name="T29" fmla="*/ 93 h 100"/>
                <a:gd name="T30" fmla="*/ 0 w 31"/>
                <a:gd name="T31" fmla="*/ 88 h 100"/>
                <a:gd name="T32" fmla="*/ 0 w 31"/>
                <a:gd name="T33" fmla="*/ 84 h 100"/>
                <a:gd name="T34" fmla="*/ 0 w 31"/>
                <a:gd name="T35" fmla="*/ 17 h 100"/>
                <a:gd name="T36" fmla="*/ 0 w 31"/>
                <a:gd name="T37" fmla="*/ 11 h 100"/>
                <a:gd name="T38" fmla="*/ 3 w 31"/>
                <a:gd name="T39" fmla="*/ 6 h 100"/>
                <a:gd name="T40" fmla="*/ 6 w 31"/>
                <a:gd name="T41" fmla="*/ 3 h 100"/>
                <a:gd name="T42" fmla="*/ 11 w 31"/>
                <a:gd name="T43" fmla="*/ 2 h 100"/>
                <a:gd name="T44" fmla="*/ 15 w 31"/>
                <a:gd name="T4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100">
                  <a:moveTo>
                    <a:pt x="15" y="0"/>
                  </a:moveTo>
                  <a:lnTo>
                    <a:pt x="21" y="2"/>
                  </a:lnTo>
                  <a:lnTo>
                    <a:pt x="24" y="3"/>
                  </a:lnTo>
                  <a:lnTo>
                    <a:pt x="28" y="6"/>
                  </a:lnTo>
                  <a:lnTo>
                    <a:pt x="30" y="11"/>
                  </a:lnTo>
                  <a:lnTo>
                    <a:pt x="31" y="17"/>
                  </a:lnTo>
                  <a:lnTo>
                    <a:pt x="31" y="84"/>
                  </a:lnTo>
                  <a:lnTo>
                    <a:pt x="30" y="88"/>
                  </a:lnTo>
                  <a:lnTo>
                    <a:pt x="28" y="93"/>
                  </a:lnTo>
                  <a:lnTo>
                    <a:pt x="24" y="97"/>
                  </a:lnTo>
                  <a:lnTo>
                    <a:pt x="21" y="99"/>
                  </a:lnTo>
                  <a:lnTo>
                    <a:pt x="15" y="100"/>
                  </a:lnTo>
                  <a:lnTo>
                    <a:pt x="11" y="99"/>
                  </a:lnTo>
                  <a:lnTo>
                    <a:pt x="6" y="97"/>
                  </a:lnTo>
                  <a:lnTo>
                    <a:pt x="3" y="93"/>
                  </a:lnTo>
                  <a:lnTo>
                    <a:pt x="0" y="88"/>
                  </a:lnTo>
                  <a:lnTo>
                    <a:pt x="0" y="84"/>
                  </a:lnTo>
                  <a:lnTo>
                    <a:pt x="0" y="17"/>
                  </a:lnTo>
                  <a:lnTo>
                    <a:pt x="0" y="11"/>
                  </a:lnTo>
                  <a:lnTo>
                    <a:pt x="3" y="6"/>
                  </a:lnTo>
                  <a:lnTo>
                    <a:pt x="6" y="3"/>
                  </a:lnTo>
                  <a:lnTo>
                    <a:pt x="11"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28" name="Freeform 275">
              <a:extLst>
                <a:ext uri="{FF2B5EF4-FFF2-40B4-BE49-F238E27FC236}">
                  <a16:creationId xmlns:a16="http://schemas.microsoft.com/office/drawing/2014/main" id="{9210C747-62ED-4DB0-A343-2AD196377F2C}"/>
                </a:ext>
              </a:extLst>
            </p:cNvPr>
            <p:cNvSpPr>
              <a:spLocks/>
            </p:cNvSpPr>
            <p:nvPr/>
          </p:nvSpPr>
          <p:spPr bwMode="auto">
            <a:xfrm>
              <a:off x="3070226" y="2036763"/>
              <a:ext cx="23813" cy="47625"/>
            </a:xfrm>
            <a:custGeom>
              <a:avLst/>
              <a:gdLst>
                <a:gd name="T0" fmla="*/ 17 w 32"/>
                <a:gd name="T1" fmla="*/ 0 h 60"/>
                <a:gd name="T2" fmla="*/ 21 w 32"/>
                <a:gd name="T3" fmla="*/ 2 h 60"/>
                <a:gd name="T4" fmla="*/ 26 w 32"/>
                <a:gd name="T5" fmla="*/ 3 h 60"/>
                <a:gd name="T6" fmla="*/ 29 w 32"/>
                <a:gd name="T7" fmla="*/ 8 h 60"/>
                <a:gd name="T8" fmla="*/ 32 w 32"/>
                <a:gd name="T9" fmla="*/ 12 h 60"/>
                <a:gd name="T10" fmla="*/ 32 w 32"/>
                <a:gd name="T11" fmla="*/ 17 h 60"/>
                <a:gd name="T12" fmla="*/ 32 w 32"/>
                <a:gd name="T13" fmla="*/ 44 h 60"/>
                <a:gd name="T14" fmla="*/ 32 w 32"/>
                <a:gd name="T15" fmla="*/ 50 h 60"/>
                <a:gd name="T16" fmla="*/ 29 w 32"/>
                <a:gd name="T17" fmla="*/ 54 h 60"/>
                <a:gd name="T18" fmla="*/ 26 w 32"/>
                <a:gd name="T19" fmla="*/ 57 h 60"/>
                <a:gd name="T20" fmla="*/ 21 w 32"/>
                <a:gd name="T21" fmla="*/ 59 h 60"/>
                <a:gd name="T22" fmla="*/ 17 w 32"/>
                <a:gd name="T23" fmla="*/ 60 h 60"/>
                <a:gd name="T24" fmla="*/ 17 w 32"/>
                <a:gd name="T25" fmla="*/ 60 h 60"/>
                <a:gd name="T26" fmla="*/ 11 w 32"/>
                <a:gd name="T27" fmla="*/ 59 h 60"/>
                <a:gd name="T28" fmla="*/ 6 w 32"/>
                <a:gd name="T29" fmla="*/ 57 h 60"/>
                <a:gd name="T30" fmla="*/ 3 w 32"/>
                <a:gd name="T31" fmla="*/ 54 h 60"/>
                <a:gd name="T32" fmla="*/ 2 w 32"/>
                <a:gd name="T33" fmla="*/ 50 h 60"/>
                <a:gd name="T34" fmla="*/ 0 w 32"/>
                <a:gd name="T35" fmla="*/ 44 h 60"/>
                <a:gd name="T36" fmla="*/ 0 w 32"/>
                <a:gd name="T37" fmla="*/ 17 h 60"/>
                <a:gd name="T38" fmla="*/ 2 w 32"/>
                <a:gd name="T39" fmla="*/ 12 h 60"/>
                <a:gd name="T40" fmla="*/ 3 w 32"/>
                <a:gd name="T41" fmla="*/ 8 h 60"/>
                <a:gd name="T42" fmla="*/ 8 w 32"/>
                <a:gd name="T43" fmla="*/ 3 h 60"/>
                <a:gd name="T44" fmla="*/ 11 w 32"/>
                <a:gd name="T45" fmla="*/ 2 h 60"/>
                <a:gd name="T46" fmla="*/ 17 w 32"/>
                <a:gd name="T4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60">
                  <a:moveTo>
                    <a:pt x="17" y="0"/>
                  </a:moveTo>
                  <a:lnTo>
                    <a:pt x="21" y="2"/>
                  </a:lnTo>
                  <a:lnTo>
                    <a:pt x="26" y="3"/>
                  </a:lnTo>
                  <a:lnTo>
                    <a:pt x="29" y="8"/>
                  </a:lnTo>
                  <a:lnTo>
                    <a:pt x="32" y="12"/>
                  </a:lnTo>
                  <a:lnTo>
                    <a:pt x="32" y="17"/>
                  </a:lnTo>
                  <a:lnTo>
                    <a:pt x="32" y="44"/>
                  </a:lnTo>
                  <a:lnTo>
                    <a:pt x="32" y="50"/>
                  </a:lnTo>
                  <a:lnTo>
                    <a:pt x="29" y="54"/>
                  </a:lnTo>
                  <a:lnTo>
                    <a:pt x="26" y="57"/>
                  </a:lnTo>
                  <a:lnTo>
                    <a:pt x="21" y="59"/>
                  </a:lnTo>
                  <a:lnTo>
                    <a:pt x="17" y="60"/>
                  </a:lnTo>
                  <a:lnTo>
                    <a:pt x="17" y="60"/>
                  </a:lnTo>
                  <a:lnTo>
                    <a:pt x="11" y="59"/>
                  </a:lnTo>
                  <a:lnTo>
                    <a:pt x="6" y="57"/>
                  </a:lnTo>
                  <a:lnTo>
                    <a:pt x="3" y="54"/>
                  </a:lnTo>
                  <a:lnTo>
                    <a:pt x="2" y="50"/>
                  </a:lnTo>
                  <a:lnTo>
                    <a:pt x="0" y="44"/>
                  </a:lnTo>
                  <a:lnTo>
                    <a:pt x="0" y="17"/>
                  </a:lnTo>
                  <a:lnTo>
                    <a:pt x="2" y="12"/>
                  </a:lnTo>
                  <a:lnTo>
                    <a:pt x="3" y="8"/>
                  </a:lnTo>
                  <a:lnTo>
                    <a:pt x="8" y="3"/>
                  </a:lnTo>
                  <a:lnTo>
                    <a:pt x="11"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29" name="Freeform 276">
              <a:extLst>
                <a:ext uri="{FF2B5EF4-FFF2-40B4-BE49-F238E27FC236}">
                  <a16:creationId xmlns:a16="http://schemas.microsoft.com/office/drawing/2014/main" id="{07D05547-7A67-4290-8063-3CD3D697B61B}"/>
                </a:ext>
              </a:extLst>
            </p:cNvPr>
            <p:cNvSpPr>
              <a:spLocks/>
            </p:cNvSpPr>
            <p:nvPr/>
          </p:nvSpPr>
          <p:spPr bwMode="auto">
            <a:xfrm>
              <a:off x="3149601" y="2122488"/>
              <a:ext cx="74613" cy="25400"/>
            </a:xfrm>
            <a:custGeom>
              <a:avLst/>
              <a:gdLst>
                <a:gd name="T0" fmla="*/ 15 w 94"/>
                <a:gd name="T1" fmla="*/ 0 h 31"/>
                <a:gd name="T2" fmla="*/ 79 w 94"/>
                <a:gd name="T3" fmla="*/ 0 h 31"/>
                <a:gd name="T4" fmla="*/ 83 w 94"/>
                <a:gd name="T5" fmla="*/ 1 h 31"/>
                <a:gd name="T6" fmla="*/ 88 w 94"/>
                <a:gd name="T7" fmla="*/ 3 h 31"/>
                <a:gd name="T8" fmla="*/ 91 w 94"/>
                <a:gd name="T9" fmla="*/ 7 h 31"/>
                <a:gd name="T10" fmla="*/ 94 w 94"/>
                <a:gd name="T11" fmla="*/ 12 h 31"/>
                <a:gd name="T12" fmla="*/ 94 w 94"/>
                <a:gd name="T13" fmla="*/ 16 h 31"/>
                <a:gd name="T14" fmla="*/ 94 w 94"/>
                <a:gd name="T15" fmla="*/ 21 h 31"/>
                <a:gd name="T16" fmla="*/ 91 w 94"/>
                <a:gd name="T17" fmla="*/ 25 h 31"/>
                <a:gd name="T18" fmla="*/ 88 w 94"/>
                <a:gd name="T19" fmla="*/ 28 h 31"/>
                <a:gd name="T20" fmla="*/ 83 w 94"/>
                <a:gd name="T21" fmla="*/ 31 h 31"/>
                <a:gd name="T22" fmla="*/ 79 w 94"/>
                <a:gd name="T23" fmla="*/ 31 h 31"/>
                <a:gd name="T24" fmla="*/ 15 w 94"/>
                <a:gd name="T25" fmla="*/ 31 h 31"/>
                <a:gd name="T26" fmla="*/ 10 w 94"/>
                <a:gd name="T27" fmla="*/ 31 h 31"/>
                <a:gd name="T28" fmla="*/ 6 w 94"/>
                <a:gd name="T29" fmla="*/ 28 h 31"/>
                <a:gd name="T30" fmla="*/ 3 w 94"/>
                <a:gd name="T31" fmla="*/ 25 h 31"/>
                <a:gd name="T32" fmla="*/ 0 w 94"/>
                <a:gd name="T33" fmla="*/ 21 h 31"/>
                <a:gd name="T34" fmla="*/ 0 w 94"/>
                <a:gd name="T35" fmla="*/ 16 h 31"/>
                <a:gd name="T36" fmla="*/ 0 w 94"/>
                <a:gd name="T37" fmla="*/ 12 h 31"/>
                <a:gd name="T38" fmla="*/ 3 w 94"/>
                <a:gd name="T39" fmla="*/ 7 h 31"/>
                <a:gd name="T40" fmla="*/ 6 w 94"/>
                <a:gd name="T41" fmla="*/ 3 h 31"/>
                <a:gd name="T42" fmla="*/ 10 w 94"/>
                <a:gd name="T43" fmla="*/ 1 h 31"/>
                <a:gd name="T44" fmla="*/ 15 w 94"/>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31">
                  <a:moveTo>
                    <a:pt x="15" y="0"/>
                  </a:moveTo>
                  <a:lnTo>
                    <a:pt x="79" y="0"/>
                  </a:lnTo>
                  <a:lnTo>
                    <a:pt x="83" y="1"/>
                  </a:lnTo>
                  <a:lnTo>
                    <a:pt x="88" y="3"/>
                  </a:lnTo>
                  <a:lnTo>
                    <a:pt x="91" y="7"/>
                  </a:lnTo>
                  <a:lnTo>
                    <a:pt x="94" y="12"/>
                  </a:lnTo>
                  <a:lnTo>
                    <a:pt x="94" y="16"/>
                  </a:lnTo>
                  <a:lnTo>
                    <a:pt x="94" y="21"/>
                  </a:lnTo>
                  <a:lnTo>
                    <a:pt x="91" y="25"/>
                  </a:lnTo>
                  <a:lnTo>
                    <a:pt x="88" y="28"/>
                  </a:lnTo>
                  <a:lnTo>
                    <a:pt x="83" y="31"/>
                  </a:lnTo>
                  <a:lnTo>
                    <a:pt x="79" y="31"/>
                  </a:lnTo>
                  <a:lnTo>
                    <a:pt x="15" y="31"/>
                  </a:lnTo>
                  <a:lnTo>
                    <a:pt x="10" y="31"/>
                  </a:lnTo>
                  <a:lnTo>
                    <a:pt x="6" y="28"/>
                  </a:lnTo>
                  <a:lnTo>
                    <a:pt x="3" y="25"/>
                  </a:lnTo>
                  <a:lnTo>
                    <a:pt x="0" y="21"/>
                  </a:lnTo>
                  <a:lnTo>
                    <a:pt x="0" y="16"/>
                  </a:lnTo>
                  <a:lnTo>
                    <a:pt x="0" y="12"/>
                  </a:lnTo>
                  <a:lnTo>
                    <a:pt x="3" y="7"/>
                  </a:lnTo>
                  <a:lnTo>
                    <a:pt x="6" y="3"/>
                  </a:lnTo>
                  <a:lnTo>
                    <a:pt x="1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30" name="Freeform 277">
              <a:extLst>
                <a:ext uri="{FF2B5EF4-FFF2-40B4-BE49-F238E27FC236}">
                  <a16:creationId xmlns:a16="http://schemas.microsoft.com/office/drawing/2014/main" id="{F23F4C63-5EFD-44D0-BD16-11766C90799F}"/>
                </a:ext>
              </a:extLst>
            </p:cNvPr>
            <p:cNvSpPr>
              <a:spLocks noEditPoints="1"/>
            </p:cNvSpPr>
            <p:nvPr/>
          </p:nvSpPr>
          <p:spPr bwMode="auto">
            <a:xfrm>
              <a:off x="3103563" y="2120900"/>
              <a:ext cx="26988" cy="28575"/>
            </a:xfrm>
            <a:custGeom>
              <a:avLst/>
              <a:gdLst>
                <a:gd name="T0" fmla="*/ 18 w 36"/>
                <a:gd name="T1" fmla="*/ 12 h 36"/>
                <a:gd name="T2" fmla="*/ 15 w 36"/>
                <a:gd name="T3" fmla="*/ 14 h 36"/>
                <a:gd name="T4" fmla="*/ 14 w 36"/>
                <a:gd name="T5" fmla="*/ 15 h 36"/>
                <a:gd name="T6" fmla="*/ 12 w 36"/>
                <a:gd name="T7" fmla="*/ 18 h 36"/>
                <a:gd name="T8" fmla="*/ 14 w 36"/>
                <a:gd name="T9" fmla="*/ 21 h 36"/>
                <a:gd name="T10" fmla="*/ 15 w 36"/>
                <a:gd name="T11" fmla="*/ 23 h 36"/>
                <a:gd name="T12" fmla="*/ 18 w 36"/>
                <a:gd name="T13" fmla="*/ 23 h 36"/>
                <a:gd name="T14" fmla="*/ 21 w 36"/>
                <a:gd name="T15" fmla="*/ 23 h 36"/>
                <a:gd name="T16" fmla="*/ 22 w 36"/>
                <a:gd name="T17" fmla="*/ 21 h 36"/>
                <a:gd name="T18" fmla="*/ 22 w 36"/>
                <a:gd name="T19" fmla="*/ 18 h 36"/>
                <a:gd name="T20" fmla="*/ 22 w 36"/>
                <a:gd name="T21" fmla="*/ 15 h 36"/>
                <a:gd name="T22" fmla="*/ 21 w 36"/>
                <a:gd name="T23" fmla="*/ 14 h 36"/>
                <a:gd name="T24" fmla="*/ 18 w 36"/>
                <a:gd name="T25" fmla="*/ 12 h 36"/>
                <a:gd name="T26" fmla="*/ 18 w 36"/>
                <a:gd name="T27" fmla="*/ 0 h 36"/>
                <a:gd name="T28" fmla="*/ 24 w 36"/>
                <a:gd name="T29" fmla="*/ 0 h 36"/>
                <a:gd name="T30" fmla="*/ 28 w 36"/>
                <a:gd name="T31" fmla="*/ 3 h 36"/>
                <a:gd name="T32" fmla="*/ 31 w 36"/>
                <a:gd name="T33" fmla="*/ 8 h 36"/>
                <a:gd name="T34" fmla="*/ 34 w 36"/>
                <a:gd name="T35" fmla="*/ 12 h 36"/>
                <a:gd name="T36" fmla="*/ 36 w 36"/>
                <a:gd name="T37" fmla="*/ 18 h 36"/>
                <a:gd name="T38" fmla="*/ 34 w 36"/>
                <a:gd name="T39" fmla="*/ 24 h 36"/>
                <a:gd name="T40" fmla="*/ 31 w 36"/>
                <a:gd name="T41" fmla="*/ 29 h 36"/>
                <a:gd name="T42" fmla="*/ 28 w 36"/>
                <a:gd name="T43" fmla="*/ 32 h 36"/>
                <a:gd name="T44" fmla="*/ 24 w 36"/>
                <a:gd name="T45" fmla="*/ 35 h 36"/>
                <a:gd name="T46" fmla="*/ 18 w 36"/>
                <a:gd name="T47" fmla="*/ 36 h 36"/>
                <a:gd name="T48" fmla="*/ 12 w 36"/>
                <a:gd name="T49" fmla="*/ 35 h 36"/>
                <a:gd name="T50" fmla="*/ 8 w 36"/>
                <a:gd name="T51" fmla="*/ 32 h 36"/>
                <a:gd name="T52" fmla="*/ 3 w 36"/>
                <a:gd name="T53" fmla="*/ 29 h 36"/>
                <a:gd name="T54" fmla="*/ 2 w 36"/>
                <a:gd name="T55" fmla="*/ 24 h 36"/>
                <a:gd name="T56" fmla="*/ 0 w 36"/>
                <a:gd name="T57" fmla="*/ 18 h 36"/>
                <a:gd name="T58" fmla="*/ 2 w 36"/>
                <a:gd name="T59" fmla="*/ 12 h 36"/>
                <a:gd name="T60" fmla="*/ 3 w 36"/>
                <a:gd name="T61" fmla="*/ 8 h 36"/>
                <a:gd name="T62" fmla="*/ 8 w 36"/>
                <a:gd name="T63" fmla="*/ 3 h 36"/>
                <a:gd name="T64" fmla="*/ 12 w 36"/>
                <a:gd name="T65" fmla="*/ 0 h 36"/>
                <a:gd name="T66" fmla="*/ 18 w 36"/>
                <a:gd name="T6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36">
                  <a:moveTo>
                    <a:pt x="18" y="12"/>
                  </a:moveTo>
                  <a:lnTo>
                    <a:pt x="15" y="14"/>
                  </a:lnTo>
                  <a:lnTo>
                    <a:pt x="14" y="15"/>
                  </a:lnTo>
                  <a:lnTo>
                    <a:pt x="12" y="18"/>
                  </a:lnTo>
                  <a:lnTo>
                    <a:pt x="14" y="21"/>
                  </a:lnTo>
                  <a:lnTo>
                    <a:pt x="15" y="23"/>
                  </a:lnTo>
                  <a:lnTo>
                    <a:pt x="18" y="23"/>
                  </a:lnTo>
                  <a:lnTo>
                    <a:pt x="21" y="23"/>
                  </a:lnTo>
                  <a:lnTo>
                    <a:pt x="22" y="21"/>
                  </a:lnTo>
                  <a:lnTo>
                    <a:pt x="22" y="18"/>
                  </a:lnTo>
                  <a:lnTo>
                    <a:pt x="22" y="15"/>
                  </a:lnTo>
                  <a:lnTo>
                    <a:pt x="21" y="14"/>
                  </a:lnTo>
                  <a:lnTo>
                    <a:pt x="18" y="12"/>
                  </a:lnTo>
                  <a:close/>
                  <a:moveTo>
                    <a:pt x="18" y="0"/>
                  </a:moveTo>
                  <a:lnTo>
                    <a:pt x="24" y="0"/>
                  </a:lnTo>
                  <a:lnTo>
                    <a:pt x="28" y="3"/>
                  </a:lnTo>
                  <a:lnTo>
                    <a:pt x="31" y="8"/>
                  </a:lnTo>
                  <a:lnTo>
                    <a:pt x="34" y="12"/>
                  </a:lnTo>
                  <a:lnTo>
                    <a:pt x="36" y="18"/>
                  </a:lnTo>
                  <a:lnTo>
                    <a:pt x="34" y="24"/>
                  </a:lnTo>
                  <a:lnTo>
                    <a:pt x="31" y="29"/>
                  </a:lnTo>
                  <a:lnTo>
                    <a:pt x="28" y="32"/>
                  </a:lnTo>
                  <a:lnTo>
                    <a:pt x="24" y="35"/>
                  </a:lnTo>
                  <a:lnTo>
                    <a:pt x="18" y="36"/>
                  </a:lnTo>
                  <a:lnTo>
                    <a:pt x="12" y="35"/>
                  </a:lnTo>
                  <a:lnTo>
                    <a:pt x="8" y="32"/>
                  </a:lnTo>
                  <a:lnTo>
                    <a:pt x="3" y="29"/>
                  </a:lnTo>
                  <a:lnTo>
                    <a:pt x="2" y="24"/>
                  </a:lnTo>
                  <a:lnTo>
                    <a:pt x="0" y="18"/>
                  </a:lnTo>
                  <a:lnTo>
                    <a:pt x="2" y="12"/>
                  </a:lnTo>
                  <a:lnTo>
                    <a:pt x="3" y="8"/>
                  </a:lnTo>
                  <a:lnTo>
                    <a:pt x="8" y="3"/>
                  </a:lnTo>
                  <a:lnTo>
                    <a:pt x="12"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31" name="Freeform 278">
              <a:extLst>
                <a:ext uri="{FF2B5EF4-FFF2-40B4-BE49-F238E27FC236}">
                  <a16:creationId xmlns:a16="http://schemas.microsoft.com/office/drawing/2014/main" id="{8C0C524D-8A2A-4349-A49C-ACA499372249}"/>
                </a:ext>
              </a:extLst>
            </p:cNvPr>
            <p:cNvSpPr>
              <a:spLocks noEditPoints="1"/>
            </p:cNvSpPr>
            <p:nvPr/>
          </p:nvSpPr>
          <p:spPr bwMode="auto">
            <a:xfrm>
              <a:off x="3413126" y="1208088"/>
              <a:ext cx="274638" cy="469900"/>
            </a:xfrm>
            <a:custGeom>
              <a:avLst/>
              <a:gdLst>
                <a:gd name="T0" fmla="*/ 24 w 345"/>
                <a:gd name="T1" fmla="*/ 24 h 592"/>
                <a:gd name="T2" fmla="*/ 24 w 345"/>
                <a:gd name="T3" fmla="*/ 568 h 592"/>
                <a:gd name="T4" fmla="*/ 321 w 345"/>
                <a:gd name="T5" fmla="*/ 569 h 592"/>
                <a:gd name="T6" fmla="*/ 321 w 345"/>
                <a:gd name="T7" fmla="*/ 24 h 592"/>
                <a:gd name="T8" fmla="*/ 24 w 345"/>
                <a:gd name="T9" fmla="*/ 24 h 592"/>
                <a:gd name="T10" fmla="*/ 2 w 345"/>
                <a:gd name="T11" fmla="*/ 0 h 592"/>
                <a:gd name="T12" fmla="*/ 345 w 345"/>
                <a:gd name="T13" fmla="*/ 0 h 592"/>
                <a:gd name="T14" fmla="*/ 345 w 345"/>
                <a:gd name="T15" fmla="*/ 592 h 592"/>
                <a:gd name="T16" fmla="*/ 0 w 345"/>
                <a:gd name="T17" fmla="*/ 592 h 592"/>
                <a:gd name="T18" fmla="*/ 2 w 345"/>
                <a:gd name="T19" fmla="*/ 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5" h="592">
                  <a:moveTo>
                    <a:pt x="24" y="24"/>
                  </a:moveTo>
                  <a:lnTo>
                    <a:pt x="24" y="568"/>
                  </a:lnTo>
                  <a:lnTo>
                    <a:pt x="321" y="569"/>
                  </a:lnTo>
                  <a:lnTo>
                    <a:pt x="321" y="24"/>
                  </a:lnTo>
                  <a:lnTo>
                    <a:pt x="24" y="24"/>
                  </a:lnTo>
                  <a:close/>
                  <a:moveTo>
                    <a:pt x="2" y="0"/>
                  </a:moveTo>
                  <a:lnTo>
                    <a:pt x="345" y="0"/>
                  </a:lnTo>
                  <a:lnTo>
                    <a:pt x="345" y="592"/>
                  </a:lnTo>
                  <a:lnTo>
                    <a:pt x="0" y="59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32" name="Freeform 279">
              <a:extLst>
                <a:ext uri="{FF2B5EF4-FFF2-40B4-BE49-F238E27FC236}">
                  <a16:creationId xmlns:a16="http://schemas.microsoft.com/office/drawing/2014/main" id="{7ECA31EB-6955-4F79-9EF9-8CE0D7963B75}"/>
                </a:ext>
              </a:extLst>
            </p:cNvPr>
            <p:cNvSpPr>
              <a:spLocks noEditPoints="1"/>
            </p:cNvSpPr>
            <p:nvPr/>
          </p:nvSpPr>
          <p:spPr bwMode="auto">
            <a:xfrm>
              <a:off x="3500438" y="1155700"/>
              <a:ext cx="100013" cy="52387"/>
            </a:xfrm>
            <a:custGeom>
              <a:avLst/>
              <a:gdLst>
                <a:gd name="T0" fmla="*/ 32 w 127"/>
                <a:gd name="T1" fmla="*/ 24 h 64"/>
                <a:gd name="T2" fmla="*/ 29 w 127"/>
                <a:gd name="T3" fmla="*/ 24 h 64"/>
                <a:gd name="T4" fmla="*/ 26 w 127"/>
                <a:gd name="T5" fmla="*/ 25 h 64"/>
                <a:gd name="T6" fmla="*/ 24 w 127"/>
                <a:gd name="T7" fmla="*/ 28 h 64"/>
                <a:gd name="T8" fmla="*/ 24 w 127"/>
                <a:gd name="T9" fmla="*/ 33 h 64"/>
                <a:gd name="T10" fmla="*/ 24 w 127"/>
                <a:gd name="T11" fmla="*/ 36 h 64"/>
                <a:gd name="T12" fmla="*/ 26 w 127"/>
                <a:gd name="T13" fmla="*/ 39 h 64"/>
                <a:gd name="T14" fmla="*/ 29 w 127"/>
                <a:gd name="T15" fmla="*/ 40 h 64"/>
                <a:gd name="T16" fmla="*/ 32 w 127"/>
                <a:gd name="T17" fmla="*/ 42 h 64"/>
                <a:gd name="T18" fmla="*/ 96 w 127"/>
                <a:gd name="T19" fmla="*/ 42 h 64"/>
                <a:gd name="T20" fmla="*/ 96 w 127"/>
                <a:gd name="T21" fmla="*/ 54 h 64"/>
                <a:gd name="T22" fmla="*/ 96 w 127"/>
                <a:gd name="T23" fmla="*/ 42 h 64"/>
                <a:gd name="T24" fmla="*/ 99 w 127"/>
                <a:gd name="T25" fmla="*/ 40 h 64"/>
                <a:gd name="T26" fmla="*/ 102 w 127"/>
                <a:gd name="T27" fmla="*/ 39 h 64"/>
                <a:gd name="T28" fmla="*/ 103 w 127"/>
                <a:gd name="T29" fmla="*/ 36 h 64"/>
                <a:gd name="T30" fmla="*/ 103 w 127"/>
                <a:gd name="T31" fmla="*/ 33 h 64"/>
                <a:gd name="T32" fmla="*/ 103 w 127"/>
                <a:gd name="T33" fmla="*/ 28 h 64"/>
                <a:gd name="T34" fmla="*/ 102 w 127"/>
                <a:gd name="T35" fmla="*/ 25 h 64"/>
                <a:gd name="T36" fmla="*/ 99 w 127"/>
                <a:gd name="T37" fmla="*/ 24 h 64"/>
                <a:gd name="T38" fmla="*/ 96 w 127"/>
                <a:gd name="T39" fmla="*/ 24 h 64"/>
                <a:gd name="T40" fmla="*/ 32 w 127"/>
                <a:gd name="T41" fmla="*/ 24 h 64"/>
                <a:gd name="T42" fmla="*/ 32 w 127"/>
                <a:gd name="T43" fmla="*/ 0 h 64"/>
                <a:gd name="T44" fmla="*/ 96 w 127"/>
                <a:gd name="T45" fmla="*/ 0 h 64"/>
                <a:gd name="T46" fmla="*/ 112 w 127"/>
                <a:gd name="T47" fmla="*/ 4 h 64"/>
                <a:gd name="T48" fmla="*/ 123 w 127"/>
                <a:gd name="T49" fmla="*/ 16 h 64"/>
                <a:gd name="T50" fmla="*/ 127 w 127"/>
                <a:gd name="T51" fmla="*/ 33 h 64"/>
                <a:gd name="T52" fmla="*/ 123 w 127"/>
                <a:gd name="T53" fmla="*/ 49 h 64"/>
                <a:gd name="T54" fmla="*/ 112 w 127"/>
                <a:gd name="T55" fmla="*/ 60 h 64"/>
                <a:gd name="T56" fmla="*/ 96 w 127"/>
                <a:gd name="T57" fmla="*/ 64 h 64"/>
                <a:gd name="T58" fmla="*/ 32 w 127"/>
                <a:gd name="T59" fmla="*/ 64 h 64"/>
                <a:gd name="T60" fmla="*/ 17 w 127"/>
                <a:gd name="T61" fmla="*/ 60 h 64"/>
                <a:gd name="T62" fmla="*/ 5 w 127"/>
                <a:gd name="T63" fmla="*/ 49 h 64"/>
                <a:gd name="T64" fmla="*/ 0 w 127"/>
                <a:gd name="T65" fmla="*/ 33 h 64"/>
                <a:gd name="T66" fmla="*/ 5 w 127"/>
                <a:gd name="T67" fmla="*/ 16 h 64"/>
                <a:gd name="T68" fmla="*/ 17 w 127"/>
                <a:gd name="T69" fmla="*/ 4 h 64"/>
                <a:gd name="T70" fmla="*/ 32 w 127"/>
                <a:gd name="T7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7" h="64">
                  <a:moveTo>
                    <a:pt x="32" y="24"/>
                  </a:moveTo>
                  <a:lnTo>
                    <a:pt x="29" y="24"/>
                  </a:lnTo>
                  <a:lnTo>
                    <a:pt x="26" y="25"/>
                  </a:lnTo>
                  <a:lnTo>
                    <a:pt x="24" y="28"/>
                  </a:lnTo>
                  <a:lnTo>
                    <a:pt x="24" y="33"/>
                  </a:lnTo>
                  <a:lnTo>
                    <a:pt x="24" y="36"/>
                  </a:lnTo>
                  <a:lnTo>
                    <a:pt x="26" y="39"/>
                  </a:lnTo>
                  <a:lnTo>
                    <a:pt x="29" y="40"/>
                  </a:lnTo>
                  <a:lnTo>
                    <a:pt x="32" y="42"/>
                  </a:lnTo>
                  <a:lnTo>
                    <a:pt x="96" y="42"/>
                  </a:lnTo>
                  <a:lnTo>
                    <a:pt x="96" y="54"/>
                  </a:lnTo>
                  <a:lnTo>
                    <a:pt x="96" y="42"/>
                  </a:lnTo>
                  <a:lnTo>
                    <a:pt x="99" y="40"/>
                  </a:lnTo>
                  <a:lnTo>
                    <a:pt x="102" y="39"/>
                  </a:lnTo>
                  <a:lnTo>
                    <a:pt x="103" y="36"/>
                  </a:lnTo>
                  <a:lnTo>
                    <a:pt x="103" y="33"/>
                  </a:lnTo>
                  <a:lnTo>
                    <a:pt x="103" y="28"/>
                  </a:lnTo>
                  <a:lnTo>
                    <a:pt x="102" y="25"/>
                  </a:lnTo>
                  <a:lnTo>
                    <a:pt x="99" y="24"/>
                  </a:lnTo>
                  <a:lnTo>
                    <a:pt x="96" y="24"/>
                  </a:lnTo>
                  <a:lnTo>
                    <a:pt x="32" y="24"/>
                  </a:lnTo>
                  <a:close/>
                  <a:moveTo>
                    <a:pt x="32" y="0"/>
                  </a:moveTo>
                  <a:lnTo>
                    <a:pt x="96" y="0"/>
                  </a:lnTo>
                  <a:lnTo>
                    <a:pt x="112" y="4"/>
                  </a:lnTo>
                  <a:lnTo>
                    <a:pt x="123" y="16"/>
                  </a:lnTo>
                  <a:lnTo>
                    <a:pt x="127" y="33"/>
                  </a:lnTo>
                  <a:lnTo>
                    <a:pt x="123" y="49"/>
                  </a:lnTo>
                  <a:lnTo>
                    <a:pt x="112" y="60"/>
                  </a:lnTo>
                  <a:lnTo>
                    <a:pt x="96" y="64"/>
                  </a:lnTo>
                  <a:lnTo>
                    <a:pt x="32" y="64"/>
                  </a:lnTo>
                  <a:lnTo>
                    <a:pt x="17" y="60"/>
                  </a:lnTo>
                  <a:lnTo>
                    <a:pt x="5" y="49"/>
                  </a:lnTo>
                  <a:lnTo>
                    <a:pt x="0" y="33"/>
                  </a:lnTo>
                  <a:lnTo>
                    <a:pt x="5" y="16"/>
                  </a:lnTo>
                  <a:lnTo>
                    <a:pt x="17" y="4"/>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33" name="Freeform 280">
              <a:extLst>
                <a:ext uri="{FF2B5EF4-FFF2-40B4-BE49-F238E27FC236}">
                  <a16:creationId xmlns:a16="http://schemas.microsoft.com/office/drawing/2014/main" id="{26255E2D-D84C-4A08-AACA-4B616E14109F}"/>
                </a:ext>
              </a:extLst>
            </p:cNvPr>
            <p:cNvSpPr>
              <a:spLocks noEditPoints="1"/>
            </p:cNvSpPr>
            <p:nvPr/>
          </p:nvSpPr>
          <p:spPr bwMode="auto">
            <a:xfrm>
              <a:off x="3394076" y="1131888"/>
              <a:ext cx="312738" cy="601662"/>
            </a:xfrm>
            <a:custGeom>
              <a:avLst/>
              <a:gdLst>
                <a:gd name="T0" fmla="*/ 33 w 393"/>
                <a:gd name="T1" fmla="*/ 24 h 758"/>
                <a:gd name="T2" fmla="*/ 29 w 393"/>
                <a:gd name="T3" fmla="*/ 24 h 758"/>
                <a:gd name="T4" fmla="*/ 27 w 393"/>
                <a:gd name="T5" fmla="*/ 27 h 758"/>
                <a:gd name="T6" fmla="*/ 24 w 393"/>
                <a:gd name="T7" fmla="*/ 30 h 758"/>
                <a:gd name="T8" fmla="*/ 24 w 393"/>
                <a:gd name="T9" fmla="*/ 34 h 758"/>
                <a:gd name="T10" fmla="*/ 24 w 393"/>
                <a:gd name="T11" fmla="*/ 725 h 758"/>
                <a:gd name="T12" fmla="*/ 24 w 393"/>
                <a:gd name="T13" fmla="*/ 730 h 758"/>
                <a:gd name="T14" fmla="*/ 26 w 393"/>
                <a:gd name="T15" fmla="*/ 733 h 758"/>
                <a:gd name="T16" fmla="*/ 29 w 393"/>
                <a:gd name="T17" fmla="*/ 734 h 758"/>
                <a:gd name="T18" fmla="*/ 33 w 393"/>
                <a:gd name="T19" fmla="*/ 736 h 758"/>
                <a:gd name="T20" fmla="*/ 360 w 393"/>
                <a:gd name="T21" fmla="*/ 736 h 758"/>
                <a:gd name="T22" fmla="*/ 360 w 393"/>
                <a:gd name="T23" fmla="*/ 748 h 758"/>
                <a:gd name="T24" fmla="*/ 360 w 393"/>
                <a:gd name="T25" fmla="*/ 736 h 758"/>
                <a:gd name="T26" fmla="*/ 363 w 393"/>
                <a:gd name="T27" fmla="*/ 734 h 758"/>
                <a:gd name="T28" fmla="*/ 366 w 393"/>
                <a:gd name="T29" fmla="*/ 733 h 758"/>
                <a:gd name="T30" fmla="*/ 368 w 393"/>
                <a:gd name="T31" fmla="*/ 730 h 758"/>
                <a:gd name="T32" fmla="*/ 369 w 393"/>
                <a:gd name="T33" fmla="*/ 725 h 758"/>
                <a:gd name="T34" fmla="*/ 369 w 393"/>
                <a:gd name="T35" fmla="*/ 34 h 758"/>
                <a:gd name="T36" fmla="*/ 369 w 393"/>
                <a:gd name="T37" fmla="*/ 30 h 758"/>
                <a:gd name="T38" fmla="*/ 366 w 393"/>
                <a:gd name="T39" fmla="*/ 27 h 758"/>
                <a:gd name="T40" fmla="*/ 363 w 393"/>
                <a:gd name="T41" fmla="*/ 25 h 758"/>
                <a:gd name="T42" fmla="*/ 360 w 393"/>
                <a:gd name="T43" fmla="*/ 24 h 758"/>
                <a:gd name="T44" fmla="*/ 33 w 393"/>
                <a:gd name="T45" fmla="*/ 24 h 758"/>
                <a:gd name="T46" fmla="*/ 33 w 393"/>
                <a:gd name="T47" fmla="*/ 0 h 758"/>
                <a:gd name="T48" fmla="*/ 360 w 393"/>
                <a:gd name="T49" fmla="*/ 0 h 758"/>
                <a:gd name="T50" fmla="*/ 374 w 393"/>
                <a:gd name="T51" fmla="*/ 3 h 758"/>
                <a:gd name="T52" fmla="*/ 383 w 393"/>
                <a:gd name="T53" fmla="*/ 10 h 758"/>
                <a:gd name="T54" fmla="*/ 390 w 393"/>
                <a:gd name="T55" fmla="*/ 21 h 758"/>
                <a:gd name="T56" fmla="*/ 393 w 393"/>
                <a:gd name="T57" fmla="*/ 34 h 758"/>
                <a:gd name="T58" fmla="*/ 392 w 393"/>
                <a:gd name="T59" fmla="*/ 725 h 758"/>
                <a:gd name="T60" fmla="*/ 390 w 393"/>
                <a:gd name="T61" fmla="*/ 739 h 758"/>
                <a:gd name="T62" fmla="*/ 383 w 393"/>
                <a:gd name="T63" fmla="*/ 749 h 758"/>
                <a:gd name="T64" fmla="*/ 372 w 393"/>
                <a:gd name="T65" fmla="*/ 756 h 758"/>
                <a:gd name="T66" fmla="*/ 360 w 393"/>
                <a:gd name="T67" fmla="*/ 758 h 758"/>
                <a:gd name="T68" fmla="*/ 33 w 393"/>
                <a:gd name="T69" fmla="*/ 758 h 758"/>
                <a:gd name="T70" fmla="*/ 20 w 393"/>
                <a:gd name="T71" fmla="*/ 756 h 758"/>
                <a:gd name="T72" fmla="*/ 11 w 393"/>
                <a:gd name="T73" fmla="*/ 749 h 758"/>
                <a:gd name="T74" fmla="*/ 3 w 393"/>
                <a:gd name="T75" fmla="*/ 739 h 758"/>
                <a:gd name="T76" fmla="*/ 0 w 393"/>
                <a:gd name="T77" fmla="*/ 725 h 758"/>
                <a:gd name="T78" fmla="*/ 0 w 393"/>
                <a:gd name="T79" fmla="*/ 34 h 758"/>
                <a:gd name="T80" fmla="*/ 3 w 393"/>
                <a:gd name="T81" fmla="*/ 21 h 758"/>
                <a:gd name="T82" fmla="*/ 11 w 393"/>
                <a:gd name="T83" fmla="*/ 10 h 758"/>
                <a:gd name="T84" fmla="*/ 20 w 393"/>
                <a:gd name="T85" fmla="*/ 3 h 758"/>
                <a:gd name="T86" fmla="*/ 33 w 393"/>
                <a:gd name="T87" fmla="*/ 0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3" h="758">
                  <a:moveTo>
                    <a:pt x="33" y="24"/>
                  </a:moveTo>
                  <a:lnTo>
                    <a:pt x="29" y="24"/>
                  </a:lnTo>
                  <a:lnTo>
                    <a:pt x="27" y="27"/>
                  </a:lnTo>
                  <a:lnTo>
                    <a:pt x="24" y="30"/>
                  </a:lnTo>
                  <a:lnTo>
                    <a:pt x="24" y="34"/>
                  </a:lnTo>
                  <a:lnTo>
                    <a:pt x="24" y="725"/>
                  </a:lnTo>
                  <a:lnTo>
                    <a:pt x="24" y="730"/>
                  </a:lnTo>
                  <a:lnTo>
                    <a:pt x="26" y="733"/>
                  </a:lnTo>
                  <a:lnTo>
                    <a:pt x="29" y="734"/>
                  </a:lnTo>
                  <a:lnTo>
                    <a:pt x="33" y="736"/>
                  </a:lnTo>
                  <a:lnTo>
                    <a:pt x="360" y="736"/>
                  </a:lnTo>
                  <a:lnTo>
                    <a:pt x="360" y="748"/>
                  </a:lnTo>
                  <a:lnTo>
                    <a:pt x="360" y="736"/>
                  </a:lnTo>
                  <a:lnTo>
                    <a:pt x="363" y="734"/>
                  </a:lnTo>
                  <a:lnTo>
                    <a:pt x="366" y="733"/>
                  </a:lnTo>
                  <a:lnTo>
                    <a:pt x="368" y="730"/>
                  </a:lnTo>
                  <a:lnTo>
                    <a:pt x="369" y="725"/>
                  </a:lnTo>
                  <a:lnTo>
                    <a:pt x="369" y="34"/>
                  </a:lnTo>
                  <a:lnTo>
                    <a:pt x="369" y="30"/>
                  </a:lnTo>
                  <a:lnTo>
                    <a:pt x="366" y="27"/>
                  </a:lnTo>
                  <a:lnTo>
                    <a:pt x="363" y="25"/>
                  </a:lnTo>
                  <a:lnTo>
                    <a:pt x="360" y="24"/>
                  </a:lnTo>
                  <a:lnTo>
                    <a:pt x="33" y="24"/>
                  </a:lnTo>
                  <a:close/>
                  <a:moveTo>
                    <a:pt x="33" y="0"/>
                  </a:moveTo>
                  <a:lnTo>
                    <a:pt x="360" y="0"/>
                  </a:lnTo>
                  <a:lnTo>
                    <a:pt x="374" y="3"/>
                  </a:lnTo>
                  <a:lnTo>
                    <a:pt x="383" y="10"/>
                  </a:lnTo>
                  <a:lnTo>
                    <a:pt x="390" y="21"/>
                  </a:lnTo>
                  <a:lnTo>
                    <a:pt x="393" y="34"/>
                  </a:lnTo>
                  <a:lnTo>
                    <a:pt x="392" y="725"/>
                  </a:lnTo>
                  <a:lnTo>
                    <a:pt x="390" y="739"/>
                  </a:lnTo>
                  <a:lnTo>
                    <a:pt x="383" y="749"/>
                  </a:lnTo>
                  <a:lnTo>
                    <a:pt x="372" y="756"/>
                  </a:lnTo>
                  <a:lnTo>
                    <a:pt x="360" y="758"/>
                  </a:lnTo>
                  <a:lnTo>
                    <a:pt x="33" y="758"/>
                  </a:lnTo>
                  <a:lnTo>
                    <a:pt x="20" y="756"/>
                  </a:lnTo>
                  <a:lnTo>
                    <a:pt x="11" y="749"/>
                  </a:lnTo>
                  <a:lnTo>
                    <a:pt x="3" y="739"/>
                  </a:lnTo>
                  <a:lnTo>
                    <a:pt x="0" y="725"/>
                  </a:lnTo>
                  <a:lnTo>
                    <a:pt x="0" y="34"/>
                  </a:lnTo>
                  <a:lnTo>
                    <a:pt x="3" y="21"/>
                  </a:lnTo>
                  <a:lnTo>
                    <a:pt x="11" y="10"/>
                  </a:lnTo>
                  <a:lnTo>
                    <a:pt x="20" y="3"/>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34" name="Freeform 281">
              <a:extLst>
                <a:ext uri="{FF2B5EF4-FFF2-40B4-BE49-F238E27FC236}">
                  <a16:creationId xmlns:a16="http://schemas.microsoft.com/office/drawing/2014/main" id="{299C7750-7E7B-424D-BA41-706B287FA6FC}"/>
                </a:ext>
              </a:extLst>
            </p:cNvPr>
            <p:cNvSpPr>
              <a:spLocks/>
            </p:cNvSpPr>
            <p:nvPr/>
          </p:nvSpPr>
          <p:spPr bwMode="auto">
            <a:xfrm>
              <a:off x="3687763" y="1541463"/>
              <a:ext cx="28575" cy="112712"/>
            </a:xfrm>
            <a:custGeom>
              <a:avLst/>
              <a:gdLst>
                <a:gd name="T0" fmla="*/ 18 w 36"/>
                <a:gd name="T1" fmla="*/ 0 h 142"/>
                <a:gd name="T2" fmla="*/ 24 w 36"/>
                <a:gd name="T3" fmla="*/ 1 h 142"/>
                <a:gd name="T4" fmla="*/ 29 w 36"/>
                <a:gd name="T5" fmla="*/ 3 h 142"/>
                <a:gd name="T6" fmla="*/ 33 w 36"/>
                <a:gd name="T7" fmla="*/ 7 h 142"/>
                <a:gd name="T8" fmla="*/ 36 w 36"/>
                <a:gd name="T9" fmla="*/ 12 h 142"/>
                <a:gd name="T10" fmla="*/ 36 w 36"/>
                <a:gd name="T11" fmla="*/ 18 h 142"/>
                <a:gd name="T12" fmla="*/ 36 w 36"/>
                <a:gd name="T13" fmla="*/ 122 h 142"/>
                <a:gd name="T14" fmla="*/ 36 w 36"/>
                <a:gd name="T15" fmla="*/ 128 h 142"/>
                <a:gd name="T16" fmla="*/ 33 w 36"/>
                <a:gd name="T17" fmla="*/ 134 h 142"/>
                <a:gd name="T18" fmla="*/ 29 w 36"/>
                <a:gd name="T19" fmla="*/ 137 h 142"/>
                <a:gd name="T20" fmla="*/ 24 w 36"/>
                <a:gd name="T21" fmla="*/ 140 h 142"/>
                <a:gd name="T22" fmla="*/ 18 w 36"/>
                <a:gd name="T23" fmla="*/ 142 h 142"/>
                <a:gd name="T24" fmla="*/ 14 w 36"/>
                <a:gd name="T25" fmla="*/ 140 h 142"/>
                <a:gd name="T26" fmla="*/ 8 w 36"/>
                <a:gd name="T27" fmla="*/ 137 h 142"/>
                <a:gd name="T28" fmla="*/ 5 w 36"/>
                <a:gd name="T29" fmla="*/ 134 h 142"/>
                <a:gd name="T30" fmla="*/ 2 w 36"/>
                <a:gd name="T31" fmla="*/ 128 h 142"/>
                <a:gd name="T32" fmla="*/ 0 w 36"/>
                <a:gd name="T33" fmla="*/ 122 h 142"/>
                <a:gd name="T34" fmla="*/ 0 w 36"/>
                <a:gd name="T35" fmla="*/ 18 h 142"/>
                <a:gd name="T36" fmla="*/ 2 w 36"/>
                <a:gd name="T37" fmla="*/ 12 h 142"/>
                <a:gd name="T38" fmla="*/ 5 w 36"/>
                <a:gd name="T39" fmla="*/ 7 h 142"/>
                <a:gd name="T40" fmla="*/ 8 w 36"/>
                <a:gd name="T41" fmla="*/ 3 h 142"/>
                <a:gd name="T42" fmla="*/ 14 w 36"/>
                <a:gd name="T43" fmla="*/ 1 h 142"/>
                <a:gd name="T44" fmla="*/ 18 w 36"/>
                <a:gd name="T4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42">
                  <a:moveTo>
                    <a:pt x="18" y="0"/>
                  </a:moveTo>
                  <a:lnTo>
                    <a:pt x="24" y="1"/>
                  </a:lnTo>
                  <a:lnTo>
                    <a:pt x="29" y="3"/>
                  </a:lnTo>
                  <a:lnTo>
                    <a:pt x="33" y="7"/>
                  </a:lnTo>
                  <a:lnTo>
                    <a:pt x="36" y="12"/>
                  </a:lnTo>
                  <a:lnTo>
                    <a:pt x="36" y="18"/>
                  </a:lnTo>
                  <a:lnTo>
                    <a:pt x="36" y="122"/>
                  </a:lnTo>
                  <a:lnTo>
                    <a:pt x="36" y="128"/>
                  </a:lnTo>
                  <a:lnTo>
                    <a:pt x="33" y="134"/>
                  </a:lnTo>
                  <a:lnTo>
                    <a:pt x="29" y="137"/>
                  </a:lnTo>
                  <a:lnTo>
                    <a:pt x="24" y="140"/>
                  </a:lnTo>
                  <a:lnTo>
                    <a:pt x="18" y="142"/>
                  </a:lnTo>
                  <a:lnTo>
                    <a:pt x="14" y="140"/>
                  </a:lnTo>
                  <a:lnTo>
                    <a:pt x="8" y="137"/>
                  </a:lnTo>
                  <a:lnTo>
                    <a:pt x="5" y="134"/>
                  </a:lnTo>
                  <a:lnTo>
                    <a:pt x="2" y="128"/>
                  </a:lnTo>
                  <a:lnTo>
                    <a:pt x="0" y="122"/>
                  </a:lnTo>
                  <a:lnTo>
                    <a:pt x="0" y="18"/>
                  </a:lnTo>
                  <a:lnTo>
                    <a:pt x="2" y="12"/>
                  </a:lnTo>
                  <a:lnTo>
                    <a:pt x="5" y="7"/>
                  </a:lnTo>
                  <a:lnTo>
                    <a:pt x="8" y="3"/>
                  </a:lnTo>
                  <a:lnTo>
                    <a:pt x="14" y="1"/>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35" name="Freeform 282">
              <a:extLst>
                <a:ext uri="{FF2B5EF4-FFF2-40B4-BE49-F238E27FC236}">
                  <a16:creationId xmlns:a16="http://schemas.microsoft.com/office/drawing/2014/main" id="{ED49618A-84E9-40CE-B14F-4CAEBF9FF3DE}"/>
                </a:ext>
              </a:extLst>
            </p:cNvPr>
            <p:cNvSpPr>
              <a:spLocks/>
            </p:cNvSpPr>
            <p:nvPr/>
          </p:nvSpPr>
          <p:spPr bwMode="auto">
            <a:xfrm>
              <a:off x="3384551" y="1554163"/>
              <a:ext cx="28575" cy="61912"/>
            </a:xfrm>
            <a:custGeom>
              <a:avLst/>
              <a:gdLst>
                <a:gd name="T0" fmla="*/ 17 w 35"/>
                <a:gd name="T1" fmla="*/ 0 h 79"/>
                <a:gd name="T2" fmla="*/ 23 w 35"/>
                <a:gd name="T3" fmla="*/ 0 h 79"/>
                <a:gd name="T4" fmla="*/ 28 w 35"/>
                <a:gd name="T5" fmla="*/ 3 h 79"/>
                <a:gd name="T6" fmla="*/ 31 w 35"/>
                <a:gd name="T7" fmla="*/ 7 h 79"/>
                <a:gd name="T8" fmla="*/ 34 w 35"/>
                <a:gd name="T9" fmla="*/ 12 h 79"/>
                <a:gd name="T10" fmla="*/ 35 w 35"/>
                <a:gd name="T11" fmla="*/ 18 h 79"/>
                <a:gd name="T12" fmla="*/ 35 w 35"/>
                <a:gd name="T13" fmla="*/ 60 h 79"/>
                <a:gd name="T14" fmla="*/ 34 w 35"/>
                <a:gd name="T15" fmla="*/ 65 h 79"/>
                <a:gd name="T16" fmla="*/ 31 w 35"/>
                <a:gd name="T17" fmla="*/ 71 h 79"/>
                <a:gd name="T18" fmla="*/ 28 w 35"/>
                <a:gd name="T19" fmla="*/ 74 h 79"/>
                <a:gd name="T20" fmla="*/ 23 w 35"/>
                <a:gd name="T21" fmla="*/ 77 h 79"/>
                <a:gd name="T22" fmla="*/ 17 w 35"/>
                <a:gd name="T23" fmla="*/ 79 h 79"/>
                <a:gd name="T24" fmla="*/ 17 w 35"/>
                <a:gd name="T25" fmla="*/ 79 h 79"/>
                <a:gd name="T26" fmla="*/ 11 w 35"/>
                <a:gd name="T27" fmla="*/ 77 h 79"/>
                <a:gd name="T28" fmla="*/ 7 w 35"/>
                <a:gd name="T29" fmla="*/ 74 h 79"/>
                <a:gd name="T30" fmla="*/ 2 w 35"/>
                <a:gd name="T31" fmla="*/ 71 h 79"/>
                <a:gd name="T32" fmla="*/ 1 w 35"/>
                <a:gd name="T33" fmla="*/ 65 h 79"/>
                <a:gd name="T34" fmla="*/ 0 w 35"/>
                <a:gd name="T35" fmla="*/ 60 h 79"/>
                <a:gd name="T36" fmla="*/ 0 w 35"/>
                <a:gd name="T37" fmla="*/ 18 h 79"/>
                <a:gd name="T38" fmla="*/ 1 w 35"/>
                <a:gd name="T39" fmla="*/ 12 h 79"/>
                <a:gd name="T40" fmla="*/ 2 w 35"/>
                <a:gd name="T41" fmla="*/ 7 h 79"/>
                <a:gd name="T42" fmla="*/ 7 w 35"/>
                <a:gd name="T43" fmla="*/ 3 h 79"/>
                <a:gd name="T44" fmla="*/ 11 w 35"/>
                <a:gd name="T45" fmla="*/ 0 h 79"/>
                <a:gd name="T46" fmla="*/ 17 w 35"/>
                <a:gd name="T4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 h="79">
                  <a:moveTo>
                    <a:pt x="17" y="0"/>
                  </a:moveTo>
                  <a:lnTo>
                    <a:pt x="23" y="0"/>
                  </a:lnTo>
                  <a:lnTo>
                    <a:pt x="28" y="3"/>
                  </a:lnTo>
                  <a:lnTo>
                    <a:pt x="31" y="7"/>
                  </a:lnTo>
                  <a:lnTo>
                    <a:pt x="34" y="12"/>
                  </a:lnTo>
                  <a:lnTo>
                    <a:pt x="35" y="18"/>
                  </a:lnTo>
                  <a:lnTo>
                    <a:pt x="35" y="60"/>
                  </a:lnTo>
                  <a:lnTo>
                    <a:pt x="34" y="65"/>
                  </a:lnTo>
                  <a:lnTo>
                    <a:pt x="31" y="71"/>
                  </a:lnTo>
                  <a:lnTo>
                    <a:pt x="28" y="74"/>
                  </a:lnTo>
                  <a:lnTo>
                    <a:pt x="23" y="77"/>
                  </a:lnTo>
                  <a:lnTo>
                    <a:pt x="17" y="79"/>
                  </a:lnTo>
                  <a:lnTo>
                    <a:pt x="17" y="79"/>
                  </a:lnTo>
                  <a:lnTo>
                    <a:pt x="11" y="77"/>
                  </a:lnTo>
                  <a:lnTo>
                    <a:pt x="7" y="74"/>
                  </a:lnTo>
                  <a:lnTo>
                    <a:pt x="2" y="71"/>
                  </a:lnTo>
                  <a:lnTo>
                    <a:pt x="1" y="65"/>
                  </a:lnTo>
                  <a:lnTo>
                    <a:pt x="0" y="60"/>
                  </a:lnTo>
                  <a:lnTo>
                    <a:pt x="0" y="18"/>
                  </a:lnTo>
                  <a:lnTo>
                    <a:pt x="1" y="12"/>
                  </a:lnTo>
                  <a:lnTo>
                    <a:pt x="2" y="7"/>
                  </a:lnTo>
                  <a:lnTo>
                    <a:pt x="7" y="3"/>
                  </a:lnTo>
                  <a:lnTo>
                    <a:pt x="11" y="0"/>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36" name="Freeform 283">
              <a:extLst>
                <a:ext uri="{FF2B5EF4-FFF2-40B4-BE49-F238E27FC236}">
                  <a16:creationId xmlns:a16="http://schemas.microsoft.com/office/drawing/2014/main" id="{27B0A8CD-0706-4A88-BE94-D2F9066432F6}"/>
                </a:ext>
              </a:extLst>
            </p:cNvPr>
            <p:cNvSpPr>
              <a:spLocks/>
            </p:cNvSpPr>
            <p:nvPr/>
          </p:nvSpPr>
          <p:spPr bwMode="auto">
            <a:xfrm>
              <a:off x="3500438" y="1687513"/>
              <a:ext cx="100013" cy="26987"/>
            </a:xfrm>
            <a:custGeom>
              <a:avLst/>
              <a:gdLst>
                <a:gd name="T0" fmla="*/ 18 w 127"/>
                <a:gd name="T1" fmla="*/ 0 h 35"/>
                <a:gd name="T2" fmla="*/ 109 w 127"/>
                <a:gd name="T3" fmla="*/ 0 h 35"/>
                <a:gd name="T4" fmla="*/ 115 w 127"/>
                <a:gd name="T5" fmla="*/ 0 h 35"/>
                <a:gd name="T6" fmla="*/ 120 w 127"/>
                <a:gd name="T7" fmla="*/ 3 h 35"/>
                <a:gd name="T8" fmla="*/ 124 w 127"/>
                <a:gd name="T9" fmla="*/ 6 h 35"/>
                <a:gd name="T10" fmla="*/ 126 w 127"/>
                <a:gd name="T11" fmla="*/ 12 h 35"/>
                <a:gd name="T12" fmla="*/ 127 w 127"/>
                <a:gd name="T13" fmla="*/ 17 h 35"/>
                <a:gd name="T14" fmla="*/ 126 w 127"/>
                <a:gd name="T15" fmla="*/ 23 h 35"/>
                <a:gd name="T16" fmla="*/ 124 w 127"/>
                <a:gd name="T17" fmla="*/ 27 h 35"/>
                <a:gd name="T18" fmla="*/ 120 w 127"/>
                <a:gd name="T19" fmla="*/ 32 h 35"/>
                <a:gd name="T20" fmla="*/ 115 w 127"/>
                <a:gd name="T21" fmla="*/ 35 h 35"/>
                <a:gd name="T22" fmla="*/ 109 w 127"/>
                <a:gd name="T23" fmla="*/ 35 h 35"/>
                <a:gd name="T24" fmla="*/ 18 w 127"/>
                <a:gd name="T25" fmla="*/ 35 h 35"/>
                <a:gd name="T26" fmla="*/ 12 w 127"/>
                <a:gd name="T27" fmla="*/ 35 h 35"/>
                <a:gd name="T28" fmla="*/ 8 w 127"/>
                <a:gd name="T29" fmla="*/ 32 h 35"/>
                <a:gd name="T30" fmla="*/ 3 w 127"/>
                <a:gd name="T31" fmla="*/ 27 h 35"/>
                <a:gd name="T32" fmla="*/ 2 w 127"/>
                <a:gd name="T33" fmla="*/ 23 h 35"/>
                <a:gd name="T34" fmla="*/ 0 w 127"/>
                <a:gd name="T35" fmla="*/ 17 h 35"/>
                <a:gd name="T36" fmla="*/ 2 w 127"/>
                <a:gd name="T37" fmla="*/ 12 h 35"/>
                <a:gd name="T38" fmla="*/ 3 w 127"/>
                <a:gd name="T39" fmla="*/ 6 h 35"/>
                <a:gd name="T40" fmla="*/ 8 w 127"/>
                <a:gd name="T41" fmla="*/ 3 h 35"/>
                <a:gd name="T42" fmla="*/ 12 w 127"/>
                <a:gd name="T43" fmla="*/ 0 h 35"/>
                <a:gd name="T44" fmla="*/ 18 w 127"/>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 h="35">
                  <a:moveTo>
                    <a:pt x="18" y="0"/>
                  </a:moveTo>
                  <a:lnTo>
                    <a:pt x="109" y="0"/>
                  </a:lnTo>
                  <a:lnTo>
                    <a:pt x="115" y="0"/>
                  </a:lnTo>
                  <a:lnTo>
                    <a:pt x="120" y="3"/>
                  </a:lnTo>
                  <a:lnTo>
                    <a:pt x="124" y="6"/>
                  </a:lnTo>
                  <a:lnTo>
                    <a:pt x="126" y="12"/>
                  </a:lnTo>
                  <a:lnTo>
                    <a:pt x="127" y="17"/>
                  </a:lnTo>
                  <a:lnTo>
                    <a:pt x="126" y="23"/>
                  </a:lnTo>
                  <a:lnTo>
                    <a:pt x="124" y="27"/>
                  </a:lnTo>
                  <a:lnTo>
                    <a:pt x="120" y="32"/>
                  </a:lnTo>
                  <a:lnTo>
                    <a:pt x="115" y="35"/>
                  </a:lnTo>
                  <a:lnTo>
                    <a:pt x="109" y="35"/>
                  </a:lnTo>
                  <a:lnTo>
                    <a:pt x="18" y="35"/>
                  </a:lnTo>
                  <a:lnTo>
                    <a:pt x="12" y="35"/>
                  </a:lnTo>
                  <a:lnTo>
                    <a:pt x="8" y="32"/>
                  </a:lnTo>
                  <a:lnTo>
                    <a:pt x="3" y="27"/>
                  </a:lnTo>
                  <a:lnTo>
                    <a:pt x="2" y="23"/>
                  </a:lnTo>
                  <a:lnTo>
                    <a:pt x="0" y="17"/>
                  </a:lnTo>
                  <a:lnTo>
                    <a:pt x="2" y="12"/>
                  </a:lnTo>
                  <a:lnTo>
                    <a:pt x="3" y="6"/>
                  </a:lnTo>
                  <a:lnTo>
                    <a:pt x="8" y="3"/>
                  </a:lnTo>
                  <a:lnTo>
                    <a:pt x="12"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37" name="Freeform 284">
              <a:extLst>
                <a:ext uri="{FF2B5EF4-FFF2-40B4-BE49-F238E27FC236}">
                  <a16:creationId xmlns:a16="http://schemas.microsoft.com/office/drawing/2014/main" id="{DE7958C1-2780-4A34-90A7-04C3DC227567}"/>
                </a:ext>
              </a:extLst>
            </p:cNvPr>
            <p:cNvSpPr>
              <a:spLocks noEditPoints="1"/>
            </p:cNvSpPr>
            <p:nvPr/>
          </p:nvSpPr>
          <p:spPr bwMode="auto">
            <a:xfrm>
              <a:off x="3432176" y="1682750"/>
              <a:ext cx="31750" cy="34925"/>
            </a:xfrm>
            <a:custGeom>
              <a:avLst/>
              <a:gdLst>
                <a:gd name="T0" fmla="*/ 21 w 41"/>
                <a:gd name="T1" fmla="*/ 19 h 43"/>
                <a:gd name="T2" fmla="*/ 20 w 41"/>
                <a:gd name="T3" fmla="*/ 21 h 43"/>
                <a:gd name="T4" fmla="*/ 18 w 41"/>
                <a:gd name="T5" fmla="*/ 21 h 43"/>
                <a:gd name="T6" fmla="*/ 20 w 41"/>
                <a:gd name="T7" fmla="*/ 22 h 43"/>
                <a:gd name="T8" fmla="*/ 21 w 41"/>
                <a:gd name="T9" fmla="*/ 22 h 43"/>
                <a:gd name="T10" fmla="*/ 23 w 41"/>
                <a:gd name="T11" fmla="*/ 22 h 43"/>
                <a:gd name="T12" fmla="*/ 23 w 41"/>
                <a:gd name="T13" fmla="*/ 21 h 43"/>
                <a:gd name="T14" fmla="*/ 23 w 41"/>
                <a:gd name="T15" fmla="*/ 21 h 43"/>
                <a:gd name="T16" fmla="*/ 21 w 41"/>
                <a:gd name="T17" fmla="*/ 19 h 43"/>
                <a:gd name="T18" fmla="*/ 21 w 41"/>
                <a:gd name="T19" fmla="*/ 0 h 43"/>
                <a:gd name="T20" fmla="*/ 26 w 41"/>
                <a:gd name="T21" fmla="*/ 1 h 43"/>
                <a:gd name="T22" fmla="*/ 32 w 41"/>
                <a:gd name="T23" fmla="*/ 3 h 43"/>
                <a:gd name="T24" fmla="*/ 36 w 41"/>
                <a:gd name="T25" fmla="*/ 6 h 43"/>
                <a:gd name="T26" fmla="*/ 39 w 41"/>
                <a:gd name="T27" fmla="*/ 10 h 43"/>
                <a:gd name="T28" fmla="*/ 41 w 41"/>
                <a:gd name="T29" fmla="*/ 16 h 43"/>
                <a:gd name="T30" fmla="*/ 41 w 41"/>
                <a:gd name="T31" fmla="*/ 21 h 43"/>
                <a:gd name="T32" fmla="*/ 41 w 41"/>
                <a:gd name="T33" fmla="*/ 28 h 43"/>
                <a:gd name="T34" fmla="*/ 38 w 41"/>
                <a:gd name="T35" fmla="*/ 34 h 43"/>
                <a:gd name="T36" fmla="*/ 33 w 41"/>
                <a:gd name="T37" fmla="*/ 39 h 43"/>
                <a:gd name="T38" fmla="*/ 27 w 41"/>
                <a:gd name="T39" fmla="*/ 42 h 43"/>
                <a:gd name="T40" fmla="*/ 21 w 41"/>
                <a:gd name="T41" fmla="*/ 43 h 43"/>
                <a:gd name="T42" fmla="*/ 14 w 41"/>
                <a:gd name="T43" fmla="*/ 42 h 43"/>
                <a:gd name="T44" fmla="*/ 9 w 41"/>
                <a:gd name="T45" fmla="*/ 39 h 43"/>
                <a:gd name="T46" fmla="*/ 5 w 41"/>
                <a:gd name="T47" fmla="*/ 34 h 43"/>
                <a:gd name="T48" fmla="*/ 2 w 41"/>
                <a:gd name="T49" fmla="*/ 28 h 43"/>
                <a:gd name="T50" fmla="*/ 0 w 41"/>
                <a:gd name="T51" fmla="*/ 21 h 43"/>
                <a:gd name="T52" fmla="*/ 2 w 41"/>
                <a:gd name="T53" fmla="*/ 15 h 43"/>
                <a:gd name="T54" fmla="*/ 5 w 41"/>
                <a:gd name="T55" fmla="*/ 9 h 43"/>
                <a:gd name="T56" fmla="*/ 9 w 41"/>
                <a:gd name="T57" fmla="*/ 4 h 43"/>
                <a:gd name="T58" fmla="*/ 14 w 41"/>
                <a:gd name="T59" fmla="*/ 1 h 43"/>
                <a:gd name="T60" fmla="*/ 21 w 41"/>
                <a:gd name="T6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 h="43">
                  <a:moveTo>
                    <a:pt x="21" y="19"/>
                  </a:moveTo>
                  <a:lnTo>
                    <a:pt x="20" y="21"/>
                  </a:lnTo>
                  <a:lnTo>
                    <a:pt x="18" y="21"/>
                  </a:lnTo>
                  <a:lnTo>
                    <a:pt x="20" y="22"/>
                  </a:lnTo>
                  <a:lnTo>
                    <a:pt x="21" y="22"/>
                  </a:lnTo>
                  <a:lnTo>
                    <a:pt x="23" y="22"/>
                  </a:lnTo>
                  <a:lnTo>
                    <a:pt x="23" y="21"/>
                  </a:lnTo>
                  <a:lnTo>
                    <a:pt x="23" y="21"/>
                  </a:lnTo>
                  <a:lnTo>
                    <a:pt x="21" y="19"/>
                  </a:lnTo>
                  <a:close/>
                  <a:moveTo>
                    <a:pt x="21" y="0"/>
                  </a:moveTo>
                  <a:lnTo>
                    <a:pt x="26" y="1"/>
                  </a:lnTo>
                  <a:lnTo>
                    <a:pt x="32" y="3"/>
                  </a:lnTo>
                  <a:lnTo>
                    <a:pt x="36" y="6"/>
                  </a:lnTo>
                  <a:lnTo>
                    <a:pt x="39" y="10"/>
                  </a:lnTo>
                  <a:lnTo>
                    <a:pt x="41" y="16"/>
                  </a:lnTo>
                  <a:lnTo>
                    <a:pt x="41" y="21"/>
                  </a:lnTo>
                  <a:lnTo>
                    <a:pt x="41" y="28"/>
                  </a:lnTo>
                  <a:lnTo>
                    <a:pt x="38" y="34"/>
                  </a:lnTo>
                  <a:lnTo>
                    <a:pt x="33" y="39"/>
                  </a:lnTo>
                  <a:lnTo>
                    <a:pt x="27" y="42"/>
                  </a:lnTo>
                  <a:lnTo>
                    <a:pt x="21" y="43"/>
                  </a:lnTo>
                  <a:lnTo>
                    <a:pt x="14" y="42"/>
                  </a:lnTo>
                  <a:lnTo>
                    <a:pt x="9" y="39"/>
                  </a:lnTo>
                  <a:lnTo>
                    <a:pt x="5" y="34"/>
                  </a:lnTo>
                  <a:lnTo>
                    <a:pt x="2" y="28"/>
                  </a:lnTo>
                  <a:lnTo>
                    <a:pt x="0" y="21"/>
                  </a:lnTo>
                  <a:lnTo>
                    <a:pt x="2" y="15"/>
                  </a:lnTo>
                  <a:lnTo>
                    <a:pt x="5" y="9"/>
                  </a:lnTo>
                  <a:lnTo>
                    <a:pt x="9" y="4"/>
                  </a:lnTo>
                  <a:lnTo>
                    <a:pt x="14"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38" name="Freeform 285">
              <a:extLst>
                <a:ext uri="{FF2B5EF4-FFF2-40B4-BE49-F238E27FC236}">
                  <a16:creationId xmlns:a16="http://schemas.microsoft.com/office/drawing/2014/main" id="{B113BC75-4B9B-490E-B196-0648FAD17FCB}"/>
                </a:ext>
              </a:extLst>
            </p:cNvPr>
            <p:cNvSpPr>
              <a:spLocks noEditPoints="1"/>
            </p:cNvSpPr>
            <p:nvPr/>
          </p:nvSpPr>
          <p:spPr bwMode="auto">
            <a:xfrm>
              <a:off x="2152651" y="1697038"/>
              <a:ext cx="285750" cy="515937"/>
            </a:xfrm>
            <a:custGeom>
              <a:avLst/>
              <a:gdLst>
                <a:gd name="T0" fmla="*/ 96 w 360"/>
                <a:gd name="T1" fmla="*/ 70 h 651"/>
                <a:gd name="T2" fmla="*/ 92 w 360"/>
                <a:gd name="T3" fmla="*/ 79 h 651"/>
                <a:gd name="T4" fmla="*/ 83 w 360"/>
                <a:gd name="T5" fmla="*/ 97 h 651"/>
                <a:gd name="T6" fmla="*/ 74 w 360"/>
                <a:gd name="T7" fmla="*/ 103 h 651"/>
                <a:gd name="T8" fmla="*/ 65 w 360"/>
                <a:gd name="T9" fmla="*/ 109 h 651"/>
                <a:gd name="T10" fmla="*/ 35 w 360"/>
                <a:gd name="T11" fmla="*/ 126 h 651"/>
                <a:gd name="T12" fmla="*/ 24 w 360"/>
                <a:gd name="T13" fmla="*/ 156 h 651"/>
                <a:gd name="T14" fmla="*/ 27 w 360"/>
                <a:gd name="T15" fmla="*/ 511 h 651"/>
                <a:gd name="T16" fmla="*/ 48 w 360"/>
                <a:gd name="T17" fmla="*/ 537 h 651"/>
                <a:gd name="T18" fmla="*/ 74 w 360"/>
                <a:gd name="T19" fmla="*/ 543 h 651"/>
                <a:gd name="T20" fmla="*/ 78 w 360"/>
                <a:gd name="T21" fmla="*/ 550 h 651"/>
                <a:gd name="T22" fmla="*/ 90 w 360"/>
                <a:gd name="T23" fmla="*/ 564 h 651"/>
                <a:gd name="T24" fmla="*/ 93 w 360"/>
                <a:gd name="T25" fmla="*/ 585 h 651"/>
                <a:gd name="T26" fmla="*/ 96 w 360"/>
                <a:gd name="T27" fmla="*/ 597 h 651"/>
                <a:gd name="T28" fmla="*/ 265 w 360"/>
                <a:gd name="T29" fmla="*/ 627 h 651"/>
                <a:gd name="T30" fmla="*/ 268 w 360"/>
                <a:gd name="T31" fmla="*/ 588 h 651"/>
                <a:gd name="T32" fmla="*/ 272 w 360"/>
                <a:gd name="T33" fmla="*/ 565 h 651"/>
                <a:gd name="T34" fmla="*/ 286 w 360"/>
                <a:gd name="T35" fmla="*/ 549 h 651"/>
                <a:gd name="T36" fmla="*/ 298 w 360"/>
                <a:gd name="T37" fmla="*/ 541 h 651"/>
                <a:gd name="T38" fmla="*/ 326 w 360"/>
                <a:gd name="T39" fmla="*/ 526 h 651"/>
                <a:gd name="T40" fmla="*/ 338 w 360"/>
                <a:gd name="T41" fmla="*/ 495 h 651"/>
                <a:gd name="T42" fmla="*/ 335 w 360"/>
                <a:gd name="T43" fmla="*/ 139 h 651"/>
                <a:gd name="T44" fmla="*/ 314 w 360"/>
                <a:gd name="T45" fmla="*/ 115 h 651"/>
                <a:gd name="T46" fmla="*/ 284 w 360"/>
                <a:gd name="T47" fmla="*/ 108 h 651"/>
                <a:gd name="T48" fmla="*/ 283 w 360"/>
                <a:gd name="T49" fmla="*/ 100 h 651"/>
                <a:gd name="T50" fmla="*/ 272 w 360"/>
                <a:gd name="T51" fmla="*/ 88 h 651"/>
                <a:gd name="T52" fmla="*/ 268 w 360"/>
                <a:gd name="T53" fmla="*/ 67 h 651"/>
                <a:gd name="T54" fmla="*/ 265 w 360"/>
                <a:gd name="T55" fmla="*/ 24 h 651"/>
                <a:gd name="T56" fmla="*/ 74 w 360"/>
                <a:gd name="T57" fmla="*/ 0 h 651"/>
                <a:gd name="T58" fmla="*/ 289 w 360"/>
                <a:gd name="T59" fmla="*/ 42 h 651"/>
                <a:gd name="T60" fmla="*/ 292 w 360"/>
                <a:gd name="T61" fmla="*/ 61 h 651"/>
                <a:gd name="T62" fmla="*/ 292 w 360"/>
                <a:gd name="T63" fmla="*/ 73 h 651"/>
                <a:gd name="T64" fmla="*/ 295 w 360"/>
                <a:gd name="T65" fmla="*/ 81 h 651"/>
                <a:gd name="T66" fmla="*/ 301 w 360"/>
                <a:gd name="T67" fmla="*/ 84 h 651"/>
                <a:gd name="T68" fmla="*/ 314 w 360"/>
                <a:gd name="T69" fmla="*/ 90 h 651"/>
                <a:gd name="T70" fmla="*/ 348 w 360"/>
                <a:gd name="T71" fmla="*/ 115 h 651"/>
                <a:gd name="T72" fmla="*/ 360 w 360"/>
                <a:gd name="T73" fmla="*/ 156 h 651"/>
                <a:gd name="T74" fmla="*/ 357 w 360"/>
                <a:gd name="T75" fmla="*/ 517 h 651"/>
                <a:gd name="T76" fmla="*/ 333 w 360"/>
                <a:gd name="T77" fmla="*/ 552 h 651"/>
                <a:gd name="T78" fmla="*/ 316 w 360"/>
                <a:gd name="T79" fmla="*/ 564 h 651"/>
                <a:gd name="T80" fmla="*/ 298 w 360"/>
                <a:gd name="T81" fmla="*/ 570 h 651"/>
                <a:gd name="T82" fmla="*/ 293 w 360"/>
                <a:gd name="T83" fmla="*/ 574 h 651"/>
                <a:gd name="T84" fmla="*/ 292 w 360"/>
                <a:gd name="T85" fmla="*/ 583 h 651"/>
                <a:gd name="T86" fmla="*/ 292 w 360"/>
                <a:gd name="T87" fmla="*/ 600 h 651"/>
                <a:gd name="T88" fmla="*/ 289 w 360"/>
                <a:gd name="T89" fmla="*/ 651 h 651"/>
                <a:gd name="T90" fmla="*/ 74 w 360"/>
                <a:gd name="T91" fmla="*/ 607 h 651"/>
                <a:gd name="T92" fmla="*/ 71 w 360"/>
                <a:gd name="T93" fmla="*/ 591 h 651"/>
                <a:gd name="T94" fmla="*/ 69 w 360"/>
                <a:gd name="T95" fmla="*/ 579 h 651"/>
                <a:gd name="T96" fmla="*/ 66 w 360"/>
                <a:gd name="T97" fmla="*/ 571 h 651"/>
                <a:gd name="T98" fmla="*/ 62 w 360"/>
                <a:gd name="T99" fmla="*/ 568 h 651"/>
                <a:gd name="T100" fmla="*/ 51 w 360"/>
                <a:gd name="T101" fmla="*/ 562 h 651"/>
                <a:gd name="T102" fmla="*/ 14 w 360"/>
                <a:gd name="T103" fmla="*/ 537 h 651"/>
                <a:gd name="T104" fmla="*/ 0 w 360"/>
                <a:gd name="T105" fmla="*/ 495 h 651"/>
                <a:gd name="T106" fmla="*/ 5 w 360"/>
                <a:gd name="T107" fmla="*/ 133 h 651"/>
                <a:gd name="T108" fmla="*/ 30 w 360"/>
                <a:gd name="T109" fmla="*/ 99 h 651"/>
                <a:gd name="T110" fmla="*/ 50 w 360"/>
                <a:gd name="T111" fmla="*/ 87 h 651"/>
                <a:gd name="T112" fmla="*/ 65 w 360"/>
                <a:gd name="T113" fmla="*/ 82 h 651"/>
                <a:gd name="T114" fmla="*/ 69 w 360"/>
                <a:gd name="T115" fmla="*/ 78 h 651"/>
                <a:gd name="T116" fmla="*/ 71 w 360"/>
                <a:gd name="T117" fmla="*/ 67 h 651"/>
                <a:gd name="T118" fmla="*/ 71 w 360"/>
                <a:gd name="T119" fmla="*/ 39 h 651"/>
                <a:gd name="T120" fmla="*/ 74 w 360"/>
                <a:gd name="T121" fmla="*/ 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0" h="651">
                  <a:moveTo>
                    <a:pt x="96" y="24"/>
                  </a:moveTo>
                  <a:lnTo>
                    <a:pt x="96" y="70"/>
                  </a:lnTo>
                  <a:lnTo>
                    <a:pt x="93" y="70"/>
                  </a:lnTo>
                  <a:lnTo>
                    <a:pt x="92" y="79"/>
                  </a:lnTo>
                  <a:lnTo>
                    <a:pt x="89" y="88"/>
                  </a:lnTo>
                  <a:lnTo>
                    <a:pt x="83" y="97"/>
                  </a:lnTo>
                  <a:lnTo>
                    <a:pt x="78" y="100"/>
                  </a:lnTo>
                  <a:lnTo>
                    <a:pt x="74" y="103"/>
                  </a:lnTo>
                  <a:lnTo>
                    <a:pt x="74" y="108"/>
                  </a:lnTo>
                  <a:lnTo>
                    <a:pt x="65" y="109"/>
                  </a:lnTo>
                  <a:lnTo>
                    <a:pt x="48" y="115"/>
                  </a:lnTo>
                  <a:lnTo>
                    <a:pt x="35" y="126"/>
                  </a:lnTo>
                  <a:lnTo>
                    <a:pt x="27" y="139"/>
                  </a:lnTo>
                  <a:lnTo>
                    <a:pt x="24" y="156"/>
                  </a:lnTo>
                  <a:lnTo>
                    <a:pt x="24" y="495"/>
                  </a:lnTo>
                  <a:lnTo>
                    <a:pt x="27" y="511"/>
                  </a:lnTo>
                  <a:lnTo>
                    <a:pt x="35" y="526"/>
                  </a:lnTo>
                  <a:lnTo>
                    <a:pt x="48" y="537"/>
                  </a:lnTo>
                  <a:lnTo>
                    <a:pt x="65" y="541"/>
                  </a:lnTo>
                  <a:lnTo>
                    <a:pt x="74" y="543"/>
                  </a:lnTo>
                  <a:lnTo>
                    <a:pt x="74" y="549"/>
                  </a:lnTo>
                  <a:lnTo>
                    <a:pt x="78" y="550"/>
                  </a:lnTo>
                  <a:lnTo>
                    <a:pt x="83" y="555"/>
                  </a:lnTo>
                  <a:lnTo>
                    <a:pt x="90" y="564"/>
                  </a:lnTo>
                  <a:lnTo>
                    <a:pt x="93" y="574"/>
                  </a:lnTo>
                  <a:lnTo>
                    <a:pt x="93" y="585"/>
                  </a:lnTo>
                  <a:lnTo>
                    <a:pt x="96" y="585"/>
                  </a:lnTo>
                  <a:lnTo>
                    <a:pt x="96" y="597"/>
                  </a:lnTo>
                  <a:lnTo>
                    <a:pt x="96" y="627"/>
                  </a:lnTo>
                  <a:lnTo>
                    <a:pt x="265" y="627"/>
                  </a:lnTo>
                  <a:lnTo>
                    <a:pt x="265" y="591"/>
                  </a:lnTo>
                  <a:lnTo>
                    <a:pt x="268" y="588"/>
                  </a:lnTo>
                  <a:lnTo>
                    <a:pt x="269" y="577"/>
                  </a:lnTo>
                  <a:lnTo>
                    <a:pt x="272" y="565"/>
                  </a:lnTo>
                  <a:lnTo>
                    <a:pt x="280" y="555"/>
                  </a:lnTo>
                  <a:lnTo>
                    <a:pt x="286" y="549"/>
                  </a:lnTo>
                  <a:lnTo>
                    <a:pt x="284" y="544"/>
                  </a:lnTo>
                  <a:lnTo>
                    <a:pt x="298" y="541"/>
                  </a:lnTo>
                  <a:lnTo>
                    <a:pt x="314" y="537"/>
                  </a:lnTo>
                  <a:lnTo>
                    <a:pt x="326" y="526"/>
                  </a:lnTo>
                  <a:lnTo>
                    <a:pt x="335" y="511"/>
                  </a:lnTo>
                  <a:lnTo>
                    <a:pt x="338" y="495"/>
                  </a:lnTo>
                  <a:lnTo>
                    <a:pt x="338" y="156"/>
                  </a:lnTo>
                  <a:lnTo>
                    <a:pt x="335" y="139"/>
                  </a:lnTo>
                  <a:lnTo>
                    <a:pt x="326" y="126"/>
                  </a:lnTo>
                  <a:lnTo>
                    <a:pt x="314" y="115"/>
                  </a:lnTo>
                  <a:lnTo>
                    <a:pt x="298" y="109"/>
                  </a:lnTo>
                  <a:lnTo>
                    <a:pt x="284" y="108"/>
                  </a:lnTo>
                  <a:lnTo>
                    <a:pt x="286" y="102"/>
                  </a:lnTo>
                  <a:lnTo>
                    <a:pt x="283" y="100"/>
                  </a:lnTo>
                  <a:lnTo>
                    <a:pt x="280" y="97"/>
                  </a:lnTo>
                  <a:lnTo>
                    <a:pt x="272" y="88"/>
                  </a:lnTo>
                  <a:lnTo>
                    <a:pt x="269" y="78"/>
                  </a:lnTo>
                  <a:lnTo>
                    <a:pt x="268" y="67"/>
                  </a:lnTo>
                  <a:lnTo>
                    <a:pt x="265" y="69"/>
                  </a:lnTo>
                  <a:lnTo>
                    <a:pt x="265" y="24"/>
                  </a:lnTo>
                  <a:lnTo>
                    <a:pt x="96" y="24"/>
                  </a:lnTo>
                  <a:close/>
                  <a:moveTo>
                    <a:pt x="74" y="0"/>
                  </a:moveTo>
                  <a:lnTo>
                    <a:pt x="289" y="0"/>
                  </a:lnTo>
                  <a:lnTo>
                    <a:pt x="289" y="42"/>
                  </a:lnTo>
                  <a:lnTo>
                    <a:pt x="292" y="42"/>
                  </a:lnTo>
                  <a:lnTo>
                    <a:pt x="292" y="61"/>
                  </a:lnTo>
                  <a:lnTo>
                    <a:pt x="292" y="67"/>
                  </a:lnTo>
                  <a:lnTo>
                    <a:pt x="292" y="73"/>
                  </a:lnTo>
                  <a:lnTo>
                    <a:pt x="293" y="78"/>
                  </a:lnTo>
                  <a:lnTo>
                    <a:pt x="295" y="81"/>
                  </a:lnTo>
                  <a:lnTo>
                    <a:pt x="298" y="82"/>
                  </a:lnTo>
                  <a:lnTo>
                    <a:pt x="301" y="84"/>
                  </a:lnTo>
                  <a:lnTo>
                    <a:pt x="314" y="87"/>
                  </a:lnTo>
                  <a:lnTo>
                    <a:pt x="314" y="90"/>
                  </a:lnTo>
                  <a:lnTo>
                    <a:pt x="333" y="100"/>
                  </a:lnTo>
                  <a:lnTo>
                    <a:pt x="348" y="115"/>
                  </a:lnTo>
                  <a:lnTo>
                    <a:pt x="357" y="135"/>
                  </a:lnTo>
                  <a:lnTo>
                    <a:pt x="360" y="156"/>
                  </a:lnTo>
                  <a:lnTo>
                    <a:pt x="360" y="495"/>
                  </a:lnTo>
                  <a:lnTo>
                    <a:pt x="357" y="517"/>
                  </a:lnTo>
                  <a:lnTo>
                    <a:pt x="348" y="535"/>
                  </a:lnTo>
                  <a:lnTo>
                    <a:pt x="333" y="552"/>
                  </a:lnTo>
                  <a:lnTo>
                    <a:pt x="314" y="561"/>
                  </a:lnTo>
                  <a:lnTo>
                    <a:pt x="316" y="564"/>
                  </a:lnTo>
                  <a:lnTo>
                    <a:pt x="301" y="568"/>
                  </a:lnTo>
                  <a:lnTo>
                    <a:pt x="298" y="570"/>
                  </a:lnTo>
                  <a:lnTo>
                    <a:pt x="295" y="571"/>
                  </a:lnTo>
                  <a:lnTo>
                    <a:pt x="293" y="574"/>
                  </a:lnTo>
                  <a:lnTo>
                    <a:pt x="292" y="579"/>
                  </a:lnTo>
                  <a:lnTo>
                    <a:pt x="292" y="583"/>
                  </a:lnTo>
                  <a:lnTo>
                    <a:pt x="292" y="591"/>
                  </a:lnTo>
                  <a:lnTo>
                    <a:pt x="292" y="600"/>
                  </a:lnTo>
                  <a:lnTo>
                    <a:pt x="289" y="603"/>
                  </a:lnTo>
                  <a:lnTo>
                    <a:pt x="289" y="651"/>
                  </a:lnTo>
                  <a:lnTo>
                    <a:pt x="74" y="651"/>
                  </a:lnTo>
                  <a:lnTo>
                    <a:pt x="74" y="607"/>
                  </a:lnTo>
                  <a:lnTo>
                    <a:pt x="71" y="607"/>
                  </a:lnTo>
                  <a:lnTo>
                    <a:pt x="71" y="591"/>
                  </a:lnTo>
                  <a:lnTo>
                    <a:pt x="71" y="583"/>
                  </a:lnTo>
                  <a:lnTo>
                    <a:pt x="69" y="579"/>
                  </a:lnTo>
                  <a:lnTo>
                    <a:pt x="69" y="574"/>
                  </a:lnTo>
                  <a:lnTo>
                    <a:pt x="66" y="571"/>
                  </a:lnTo>
                  <a:lnTo>
                    <a:pt x="65" y="570"/>
                  </a:lnTo>
                  <a:lnTo>
                    <a:pt x="62" y="568"/>
                  </a:lnTo>
                  <a:lnTo>
                    <a:pt x="51" y="565"/>
                  </a:lnTo>
                  <a:lnTo>
                    <a:pt x="51" y="562"/>
                  </a:lnTo>
                  <a:lnTo>
                    <a:pt x="30" y="553"/>
                  </a:lnTo>
                  <a:lnTo>
                    <a:pt x="14" y="537"/>
                  </a:lnTo>
                  <a:lnTo>
                    <a:pt x="5" y="517"/>
                  </a:lnTo>
                  <a:lnTo>
                    <a:pt x="0" y="495"/>
                  </a:lnTo>
                  <a:lnTo>
                    <a:pt x="0" y="156"/>
                  </a:lnTo>
                  <a:lnTo>
                    <a:pt x="5" y="133"/>
                  </a:lnTo>
                  <a:lnTo>
                    <a:pt x="14" y="114"/>
                  </a:lnTo>
                  <a:lnTo>
                    <a:pt x="30" y="99"/>
                  </a:lnTo>
                  <a:lnTo>
                    <a:pt x="50" y="88"/>
                  </a:lnTo>
                  <a:lnTo>
                    <a:pt x="50" y="87"/>
                  </a:lnTo>
                  <a:lnTo>
                    <a:pt x="62" y="84"/>
                  </a:lnTo>
                  <a:lnTo>
                    <a:pt x="65" y="82"/>
                  </a:lnTo>
                  <a:lnTo>
                    <a:pt x="66" y="81"/>
                  </a:lnTo>
                  <a:lnTo>
                    <a:pt x="69" y="78"/>
                  </a:lnTo>
                  <a:lnTo>
                    <a:pt x="69" y="73"/>
                  </a:lnTo>
                  <a:lnTo>
                    <a:pt x="71" y="67"/>
                  </a:lnTo>
                  <a:lnTo>
                    <a:pt x="71" y="61"/>
                  </a:lnTo>
                  <a:lnTo>
                    <a:pt x="71" y="39"/>
                  </a:lnTo>
                  <a:lnTo>
                    <a:pt x="74" y="40"/>
                  </a:lnTo>
                  <a:lnTo>
                    <a:pt x="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39" name="Freeform 286">
              <a:extLst>
                <a:ext uri="{FF2B5EF4-FFF2-40B4-BE49-F238E27FC236}">
                  <a16:creationId xmlns:a16="http://schemas.microsoft.com/office/drawing/2014/main" id="{9D5F6353-C1EA-4C53-9B5F-97E3DEACBDD9}"/>
                </a:ext>
              </a:extLst>
            </p:cNvPr>
            <p:cNvSpPr>
              <a:spLocks noEditPoints="1"/>
            </p:cNvSpPr>
            <p:nvPr/>
          </p:nvSpPr>
          <p:spPr bwMode="auto">
            <a:xfrm>
              <a:off x="2179638" y="1801813"/>
              <a:ext cx="234950" cy="304800"/>
            </a:xfrm>
            <a:custGeom>
              <a:avLst/>
              <a:gdLst>
                <a:gd name="T0" fmla="*/ 34 w 297"/>
                <a:gd name="T1" fmla="*/ 23 h 384"/>
                <a:gd name="T2" fmla="*/ 30 w 297"/>
                <a:gd name="T3" fmla="*/ 24 h 384"/>
                <a:gd name="T4" fmla="*/ 27 w 297"/>
                <a:gd name="T5" fmla="*/ 27 h 384"/>
                <a:gd name="T6" fmla="*/ 24 w 297"/>
                <a:gd name="T7" fmla="*/ 30 h 384"/>
                <a:gd name="T8" fmla="*/ 22 w 297"/>
                <a:gd name="T9" fmla="*/ 35 h 384"/>
                <a:gd name="T10" fmla="*/ 22 w 297"/>
                <a:gd name="T11" fmla="*/ 350 h 384"/>
                <a:gd name="T12" fmla="*/ 24 w 297"/>
                <a:gd name="T13" fmla="*/ 355 h 384"/>
                <a:gd name="T14" fmla="*/ 27 w 297"/>
                <a:gd name="T15" fmla="*/ 358 h 384"/>
                <a:gd name="T16" fmla="*/ 30 w 297"/>
                <a:gd name="T17" fmla="*/ 361 h 384"/>
                <a:gd name="T18" fmla="*/ 34 w 297"/>
                <a:gd name="T19" fmla="*/ 362 h 384"/>
                <a:gd name="T20" fmla="*/ 263 w 297"/>
                <a:gd name="T21" fmla="*/ 362 h 384"/>
                <a:gd name="T22" fmla="*/ 267 w 297"/>
                <a:gd name="T23" fmla="*/ 361 h 384"/>
                <a:gd name="T24" fmla="*/ 270 w 297"/>
                <a:gd name="T25" fmla="*/ 358 h 384"/>
                <a:gd name="T26" fmla="*/ 273 w 297"/>
                <a:gd name="T27" fmla="*/ 355 h 384"/>
                <a:gd name="T28" fmla="*/ 275 w 297"/>
                <a:gd name="T29" fmla="*/ 350 h 384"/>
                <a:gd name="T30" fmla="*/ 275 w 297"/>
                <a:gd name="T31" fmla="*/ 35 h 384"/>
                <a:gd name="T32" fmla="*/ 273 w 297"/>
                <a:gd name="T33" fmla="*/ 30 h 384"/>
                <a:gd name="T34" fmla="*/ 270 w 297"/>
                <a:gd name="T35" fmla="*/ 27 h 384"/>
                <a:gd name="T36" fmla="*/ 267 w 297"/>
                <a:gd name="T37" fmla="*/ 24 h 384"/>
                <a:gd name="T38" fmla="*/ 263 w 297"/>
                <a:gd name="T39" fmla="*/ 23 h 384"/>
                <a:gd name="T40" fmla="*/ 34 w 297"/>
                <a:gd name="T41" fmla="*/ 23 h 384"/>
                <a:gd name="T42" fmla="*/ 34 w 297"/>
                <a:gd name="T43" fmla="*/ 0 h 384"/>
                <a:gd name="T44" fmla="*/ 263 w 297"/>
                <a:gd name="T45" fmla="*/ 0 h 384"/>
                <a:gd name="T46" fmla="*/ 276 w 297"/>
                <a:gd name="T47" fmla="*/ 3 h 384"/>
                <a:gd name="T48" fmla="*/ 287 w 297"/>
                <a:gd name="T49" fmla="*/ 11 h 384"/>
                <a:gd name="T50" fmla="*/ 294 w 297"/>
                <a:gd name="T51" fmla="*/ 21 h 384"/>
                <a:gd name="T52" fmla="*/ 297 w 297"/>
                <a:gd name="T53" fmla="*/ 35 h 384"/>
                <a:gd name="T54" fmla="*/ 297 w 297"/>
                <a:gd name="T55" fmla="*/ 350 h 384"/>
                <a:gd name="T56" fmla="*/ 294 w 297"/>
                <a:gd name="T57" fmla="*/ 364 h 384"/>
                <a:gd name="T58" fmla="*/ 287 w 297"/>
                <a:gd name="T59" fmla="*/ 374 h 384"/>
                <a:gd name="T60" fmla="*/ 276 w 297"/>
                <a:gd name="T61" fmla="*/ 381 h 384"/>
                <a:gd name="T62" fmla="*/ 263 w 297"/>
                <a:gd name="T63" fmla="*/ 384 h 384"/>
                <a:gd name="T64" fmla="*/ 34 w 297"/>
                <a:gd name="T65" fmla="*/ 384 h 384"/>
                <a:gd name="T66" fmla="*/ 21 w 297"/>
                <a:gd name="T67" fmla="*/ 381 h 384"/>
                <a:gd name="T68" fmla="*/ 10 w 297"/>
                <a:gd name="T69" fmla="*/ 374 h 384"/>
                <a:gd name="T70" fmla="*/ 3 w 297"/>
                <a:gd name="T71" fmla="*/ 364 h 384"/>
                <a:gd name="T72" fmla="*/ 0 w 297"/>
                <a:gd name="T73" fmla="*/ 350 h 384"/>
                <a:gd name="T74" fmla="*/ 0 w 297"/>
                <a:gd name="T75" fmla="*/ 35 h 384"/>
                <a:gd name="T76" fmla="*/ 3 w 297"/>
                <a:gd name="T77" fmla="*/ 21 h 384"/>
                <a:gd name="T78" fmla="*/ 10 w 297"/>
                <a:gd name="T79" fmla="*/ 11 h 384"/>
                <a:gd name="T80" fmla="*/ 21 w 297"/>
                <a:gd name="T81" fmla="*/ 3 h 384"/>
                <a:gd name="T82" fmla="*/ 34 w 297"/>
                <a:gd name="T8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7" h="384">
                  <a:moveTo>
                    <a:pt x="34" y="23"/>
                  </a:moveTo>
                  <a:lnTo>
                    <a:pt x="30" y="24"/>
                  </a:lnTo>
                  <a:lnTo>
                    <a:pt x="27" y="27"/>
                  </a:lnTo>
                  <a:lnTo>
                    <a:pt x="24" y="30"/>
                  </a:lnTo>
                  <a:lnTo>
                    <a:pt x="22" y="35"/>
                  </a:lnTo>
                  <a:lnTo>
                    <a:pt x="22" y="350"/>
                  </a:lnTo>
                  <a:lnTo>
                    <a:pt x="24" y="355"/>
                  </a:lnTo>
                  <a:lnTo>
                    <a:pt x="27" y="358"/>
                  </a:lnTo>
                  <a:lnTo>
                    <a:pt x="30" y="361"/>
                  </a:lnTo>
                  <a:lnTo>
                    <a:pt x="34" y="362"/>
                  </a:lnTo>
                  <a:lnTo>
                    <a:pt x="263" y="362"/>
                  </a:lnTo>
                  <a:lnTo>
                    <a:pt x="267" y="361"/>
                  </a:lnTo>
                  <a:lnTo>
                    <a:pt x="270" y="358"/>
                  </a:lnTo>
                  <a:lnTo>
                    <a:pt x="273" y="355"/>
                  </a:lnTo>
                  <a:lnTo>
                    <a:pt x="275" y="350"/>
                  </a:lnTo>
                  <a:lnTo>
                    <a:pt x="275" y="35"/>
                  </a:lnTo>
                  <a:lnTo>
                    <a:pt x="273" y="30"/>
                  </a:lnTo>
                  <a:lnTo>
                    <a:pt x="270" y="27"/>
                  </a:lnTo>
                  <a:lnTo>
                    <a:pt x="267" y="24"/>
                  </a:lnTo>
                  <a:lnTo>
                    <a:pt x="263" y="23"/>
                  </a:lnTo>
                  <a:lnTo>
                    <a:pt x="34" y="23"/>
                  </a:lnTo>
                  <a:close/>
                  <a:moveTo>
                    <a:pt x="34" y="0"/>
                  </a:moveTo>
                  <a:lnTo>
                    <a:pt x="263" y="0"/>
                  </a:lnTo>
                  <a:lnTo>
                    <a:pt x="276" y="3"/>
                  </a:lnTo>
                  <a:lnTo>
                    <a:pt x="287" y="11"/>
                  </a:lnTo>
                  <a:lnTo>
                    <a:pt x="294" y="21"/>
                  </a:lnTo>
                  <a:lnTo>
                    <a:pt x="297" y="35"/>
                  </a:lnTo>
                  <a:lnTo>
                    <a:pt x="297" y="350"/>
                  </a:lnTo>
                  <a:lnTo>
                    <a:pt x="294" y="364"/>
                  </a:lnTo>
                  <a:lnTo>
                    <a:pt x="287" y="374"/>
                  </a:lnTo>
                  <a:lnTo>
                    <a:pt x="276" y="381"/>
                  </a:lnTo>
                  <a:lnTo>
                    <a:pt x="263" y="384"/>
                  </a:lnTo>
                  <a:lnTo>
                    <a:pt x="34" y="384"/>
                  </a:lnTo>
                  <a:lnTo>
                    <a:pt x="21" y="381"/>
                  </a:lnTo>
                  <a:lnTo>
                    <a:pt x="10" y="374"/>
                  </a:lnTo>
                  <a:lnTo>
                    <a:pt x="3" y="364"/>
                  </a:lnTo>
                  <a:lnTo>
                    <a:pt x="0" y="350"/>
                  </a:lnTo>
                  <a:lnTo>
                    <a:pt x="0" y="35"/>
                  </a:lnTo>
                  <a:lnTo>
                    <a:pt x="3" y="21"/>
                  </a:lnTo>
                  <a:lnTo>
                    <a:pt x="10" y="11"/>
                  </a:lnTo>
                  <a:lnTo>
                    <a:pt x="21" y="3"/>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40" name="Freeform 287">
              <a:extLst>
                <a:ext uri="{FF2B5EF4-FFF2-40B4-BE49-F238E27FC236}">
                  <a16:creationId xmlns:a16="http://schemas.microsoft.com/office/drawing/2014/main" id="{55D72275-D50D-4844-B218-ABA9A5FC7839}"/>
                </a:ext>
              </a:extLst>
            </p:cNvPr>
            <p:cNvSpPr>
              <a:spLocks noEditPoints="1"/>
            </p:cNvSpPr>
            <p:nvPr/>
          </p:nvSpPr>
          <p:spPr bwMode="auto">
            <a:xfrm>
              <a:off x="2266951" y="2119313"/>
              <a:ext cx="61913" cy="49212"/>
            </a:xfrm>
            <a:custGeom>
              <a:avLst/>
              <a:gdLst>
                <a:gd name="T0" fmla="*/ 23 w 78"/>
                <a:gd name="T1" fmla="*/ 24 h 63"/>
                <a:gd name="T2" fmla="*/ 23 w 78"/>
                <a:gd name="T3" fmla="*/ 39 h 63"/>
                <a:gd name="T4" fmla="*/ 56 w 78"/>
                <a:gd name="T5" fmla="*/ 39 h 63"/>
                <a:gd name="T6" fmla="*/ 56 w 78"/>
                <a:gd name="T7" fmla="*/ 39 h 63"/>
                <a:gd name="T8" fmla="*/ 56 w 78"/>
                <a:gd name="T9" fmla="*/ 24 h 63"/>
                <a:gd name="T10" fmla="*/ 23 w 78"/>
                <a:gd name="T11" fmla="*/ 24 h 63"/>
                <a:gd name="T12" fmla="*/ 23 w 78"/>
                <a:gd name="T13" fmla="*/ 0 h 63"/>
                <a:gd name="T14" fmla="*/ 56 w 78"/>
                <a:gd name="T15" fmla="*/ 0 h 63"/>
                <a:gd name="T16" fmla="*/ 62 w 78"/>
                <a:gd name="T17" fmla="*/ 2 h 63"/>
                <a:gd name="T18" fmla="*/ 67 w 78"/>
                <a:gd name="T19" fmla="*/ 5 h 63"/>
                <a:gd name="T20" fmla="*/ 72 w 78"/>
                <a:gd name="T21" fmla="*/ 8 h 63"/>
                <a:gd name="T22" fmla="*/ 75 w 78"/>
                <a:gd name="T23" fmla="*/ 12 h 63"/>
                <a:gd name="T24" fmla="*/ 78 w 78"/>
                <a:gd name="T25" fmla="*/ 18 h 63"/>
                <a:gd name="T26" fmla="*/ 78 w 78"/>
                <a:gd name="T27" fmla="*/ 24 h 63"/>
                <a:gd name="T28" fmla="*/ 78 w 78"/>
                <a:gd name="T29" fmla="*/ 39 h 63"/>
                <a:gd name="T30" fmla="*/ 78 w 78"/>
                <a:gd name="T31" fmla="*/ 45 h 63"/>
                <a:gd name="T32" fmla="*/ 75 w 78"/>
                <a:gd name="T33" fmla="*/ 51 h 63"/>
                <a:gd name="T34" fmla="*/ 72 w 78"/>
                <a:gd name="T35" fmla="*/ 56 h 63"/>
                <a:gd name="T36" fmla="*/ 67 w 78"/>
                <a:gd name="T37" fmla="*/ 59 h 63"/>
                <a:gd name="T38" fmla="*/ 62 w 78"/>
                <a:gd name="T39" fmla="*/ 62 h 63"/>
                <a:gd name="T40" fmla="*/ 56 w 78"/>
                <a:gd name="T41" fmla="*/ 63 h 63"/>
                <a:gd name="T42" fmla="*/ 23 w 78"/>
                <a:gd name="T43" fmla="*/ 63 h 63"/>
                <a:gd name="T44" fmla="*/ 17 w 78"/>
                <a:gd name="T45" fmla="*/ 62 h 63"/>
                <a:gd name="T46" fmla="*/ 12 w 78"/>
                <a:gd name="T47" fmla="*/ 59 h 63"/>
                <a:gd name="T48" fmla="*/ 6 w 78"/>
                <a:gd name="T49" fmla="*/ 56 h 63"/>
                <a:gd name="T50" fmla="*/ 3 w 78"/>
                <a:gd name="T51" fmla="*/ 51 h 63"/>
                <a:gd name="T52" fmla="*/ 0 w 78"/>
                <a:gd name="T53" fmla="*/ 45 h 63"/>
                <a:gd name="T54" fmla="*/ 0 w 78"/>
                <a:gd name="T55" fmla="*/ 39 h 63"/>
                <a:gd name="T56" fmla="*/ 0 w 78"/>
                <a:gd name="T57" fmla="*/ 24 h 63"/>
                <a:gd name="T58" fmla="*/ 0 w 78"/>
                <a:gd name="T59" fmla="*/ 18 h 63"/>
                <a:gd name="T60" fmla="*/ 3 w 78"/>
                <a:gd name="T61" fmla="*/ 12 h 63"/>
                <a:gd name="T62" fmla="*/ 6 w 78"/>
                <a:gd name="T63" fmla="*/ 8 h 63"/>
                <a:gd name="T64" fmla="*/ 12 w 78"/>
                <a:gd name="T65" fmla="*/ 5 h 63"/>
                <a:gd name="T66" fmla="*/ 17 w 78"/>
                <a:gd name="T67" fmla="*/ 2 h 63"/>
                <a:gd name="T68" fmla="*/ 23 w 78"/>
                <a:gd name="T6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63">
                  <a:moveTo>
                    <a:pt x="23" y="24"/>
                  </a:moveTo>
                  <a:lnTo>
                    <a:pt x="23" y="39"/>
                  </a:lnTo>
                  <a:lnTo>
                    <a:pt x="56" y="39"/>
                  </a:lnTo>
                  <a:lnTo>
                    <a:pt x="56" y="39"/>
                  </a:lnTo>
                  <a:lnTo>
                    <a:pt x="56" y="24"/>
                  </a:lnTo>
                  <a:lnTo>
                    <a:pt x="23" y="24"/>
                  </a:lnTo>
                  <a:close/>
                  <a:moveTo>
                    <a:pt x="23" y="0"/>
                  </a:moveTo>
                  <a:lnTo>
                    <a:pt x="56" y="0"/>
                  </a:lnTo>
                  <a:lnTo>
                    <a:pt x="62" y="2"/>
                  </a:lnTo>
                  <a:lnTo>
                    <a:pt x="67" y="5"/>
                  </a:lnTo>
                  <a:lnTo>
                    <a:pt x="72" y="8"/>
                  </a:lnTo>
                  <a:lnTo>
                    <a:pt x="75" y="12"/>
                  </a:lnTo>
                  <a:lnTo>
                    <a:pt x="78" y="18"/>
                  </a:lnTo>
                  <a:lnTo>
                    <a:pt x="78" y="24"/>
                  </a:lnTo>
                  <a:lnTo>
                    <a:pt x="78" y="39"/>
                  </a:lnTo>
                  <a:lnTo>
                    <a:pt x="78" y="45"/>
                  </a:lnTo>
                  <a:lnTo>
                    <a:pt x="75" y="51"/>
                  </a:lnTo>
                  <a:lnTo>
                    <a:pt x="72" y="56"/>
                  </a:lnTo>
                  <a:lnTo>
                    <a:pt x="67" y="59"/>
                  </a:lnTo>
                  <a:lnTo>
                    <a:pt x="62" y="62"/>
                  </a:lnTo>
                  <a:lnTo>
                    <a:pt x="56" y="63"/>
                  </a:lnTo>
                  <a:lnTo>
                    <a:pt x="23" y="63"/>
                  </a:lnTo>
                  <a:lnTo>
                    <a:pt x="17" y="62"/>
                  </a:lnTo>
                  <a:lnTo>
                    <a:pt x="12" y="59"/>
                  </a:lnTo>
                  <a:lnTo>
                    <a:pt x="6" y="56"/>
                  </a:lnTo>
                  <a:lnTo>
                    <a:pt x="3" y="51"/>
                  </a:lnTo>
                  <a:lnTo>
                    <a:pt x="0" y="45"/>
                  </a:lnTo>
                  <a:lnTo>
                    <a:pt x="0" y="39"/>
                  </a:lnTo>
                  <a:lnTo>
                    <a:pt x="0" y="24"/>
                  </a:lnTo>
                  <a:lnTo>
                    <a:pt x="0" y="18"/>
                  </a:lnTo>
                  <a:lnTo>
                    <a:pt x="3" y="12"/>
                  </a:lnTo>
                  <a:lnTo>
                    <a:pt x="6" y="8"/>
                  </a:lnTo>
                  <a:lnTo>
                    <a:pt x="12" y="5"/>
                  </a:lnTo>
                  <a:lnTo>
                    <a:pt x="17" y="2"/>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41" name="Freeform 288">
              <a:extLst>
                <a:ext uri="{FF2B5EF4-FFF2-40B4-BE49-F238E27FC236}">
                  <a16:creationId xmlns:a16="http://schemas.microsoft.com/office/drawing/2014/main" id="{F0A8F95D-583F-484D-A6B8-19E6947D5AB5}"/>
                </a:ext>
              </a:extLst>
            </p:cNvPr>
            <p:cNvSpPr>
              <a:spLocks/>
            </p:cNvSpPr>
            <p:nvPr/>
          </p:nvSpPr>
          <p:spPr bwMode="auto">
            <a:xfrm>
              <a:off x="2274888" y="1754188"/>
              <a:ext cx="46038" cy="36512"/>
            </a:xfrm>
            <a:custGeom>
              <a:avLst/>
              <a:gdLst>
                <a:gd name="T0" fmla="*/ 21 w 60"/>
                <a:gd name="T1" fmla="*/ 0 h 45"/>
                <a:gd name="T2" fmla="*/ 38 w 60"/>
                <a:gd name="T3" fmla="*/ 0 h 45"/>
                <a:gd name="T4" fmla="*/ 45 w 60"/>
                <a:gd name="T5" fmla="*/ 2 h 45"/>
                <a:gd name="T6" fmla="*/ 51 w 60"/>
                <a:gd name="T7" fmla="*/ 5 h 45"/>
                <a:gd name="T8" fmla="*/ 56 w 60"/>
                <a:gd name="T9" fmla="*/ 9 h 45"/>
                <a:gd name="T10" fmla="*/ 58 w 60"/>
                <a:gd name="T11" fmla="*/ 15 h 45"/>
                <a:gd name="T12" fmla="*/ 60 w 60"/>
                <a:gd name="T13" fmla="*/ 23 h 45"/>
                <a:gd name="T14" fmla="*/ 58 w 60"/>
                <a:gd name="T15" fmla="*/ 30 h 45"/>
                <a:gd name="T16" fmla="*/ 56 w 60"/>
                <a:gd name="T17" fmla="*/ 36 h 45"/>
                <a:gd name="T18" fmla="*/ 51 w 60"/>
                <a:gd name="T19" fmla="*/ 41 h 45"/>
                <a:gd name="T20" fmla="*/ 45 w 60"/>
                <a:gd name="T21" fmla="*/ 44 h 45"/>
                <a:gd name="T22" fmla="*/ 38 w 60"/>
                <a:gd name="T23" fmla="*/ 45 h 45"/>
                <a:gd name="T24" fmla="*/ 21 w 60"/>
                <a:gd name="T25" fmla="*/ 45 h 45"/>
                <a:gd name="T26" fmla="*/ 15 w 60"/>
                <a:gd name="T27" fmla="*/ 44 h 45"/>
                <a:gd name="T28" fmla="*/ 9 w 60"/>
                <a:gd name="T29" fmla="*/ 41 h 45"/>
                <a:gd name="T30" fmla="*/ 5 w 60"/>
                <a:gd name="T31" fmla="*/ 36 h 45"/>
                <a:gd name="T32" fmla="*/ 2 w 60"/>
                <a:gd name="T33" fmla="*/ 30 h 45"/>
                <a:gd name="T34" fmla="*/ 0 w 60"/>
                <a:gd name="T35" fmla="*/ 23 h 45"/>
                <a:gd name="T36" fmla="*/ 2 w 60"/>
                <a:gd name="T37" fmla="*/ 15 h 45"/>
                <a:gd name="T38" fmla="*/ 5 w 60"/>
                <a:gd name="T39" fmla="*/ 9 h 45"/>
                <a:gd name="T40" fmla="*/ 9 w 60"/>
                <a:gd name="T41" fmla="*/ 5 h 45"/>
                <a:gd name="T42" fmla="*/ 15 w 60"/>
                <a:gd name="T43" fmla="*/ 2 h 45"/>
                <a:gd name="T44" fmla="*/ 21 w 60"/>
                <a:gd name="T4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5">
                  <a:moveTo>
                    <a:pt x="21" y="0"/>
                  </a:moveTo>
                  <a:lnTo>
                    <a:pt x="38" y="0"/>
                  </a:lnTo>
                  <a:lnTo>
                    <a:pt x="45" y="2"/>
                  </a:lnTo>
                  <a:lnTo>
                    <a:pt x="51" y="5"/>
                  </a:lnTo>
                  <a:lnTo>
                    <a:pt x="56" y="9"/>
                  </a:lnTo>
                  <a:lnTo>
                    <a:pt x="58" y="15"/>
                  </a:lnTo>
                  <a:lnTo>
                    <a:pt x="60" y="23"/>
                  </a:lnTo>
                  <a:lnTo>
                    <a:pt x="58" y="30"/>
                  </a:lnTo>
                  <a:lnTo>
                    <a:pt x="56" y="36"/>
                  </a:lnTo>
                  <a:lnTo>
                    <a:pt x="51" y="41"/>
                  </a:lnTo>
                  <a:lnTo>
                    <a:pt x="45" y="44"/>
                  </a:lnTo>
                  <a:lnTo>
                    <a:pt x="38" y="45"/>
                  </a:lnTo>
                  <a:lnTo>
                    <a:pt x="21" y="45"/>
                  </a:lnTo>
                  <a:lnTo>
                    <a:pt x="15" y="44"/>
                  </a:lnTo>
                  <a:lnTo>
                    <a:pt x="9" y="41"/>
                  </a:lnTo>
                  <a:lnTo>
                    <a:pt x="5" y="36"/>
                  </a:lnTo>
                  <a:lnTo>
                    <a:pt x="2" y="30"/>
                  </a:lnTo>
                  <a:lnTo>
                    <a:pt x="0" y="23"/>
                  </a:lnTo>
                  <a:lnTo>
                    <a:pt x="2" y="15"/>
                  </a:lnTo>
                  <a:lnTo>
                    <a:pt x="5" y="9"/>
                  </a:lnTo>
                  <a:lnTo>
                    <a:pt x="9" y="5"/>
                  </a:lnTo>
                  <a:lnTo>
                    <a:pt x="15" y="2"/>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42" name="Freeform 289">
              <a:extLst>
                <a:ext uri="{FF2B5EF4-FFF2-40B4-BE49-F238E27FC236}">
                  <a16:creationId xmlns:a16="http://schemas.microsoft.com/office/drawing/2014/main" id="{A25035B3-1E1B-4381-8101-F53415615F6F}"/>
                </a:ext>
              </a:extLst>
            </p:cNvPr>
            <p:cNvSpPr>
              <a:spLocks/>
            </p:cNvSpPr>
            <p:nvPr/>
          </p:nvSpPr>
          <p:spPr bwMode="auto">
            <a:xfrm>
              <a:off x="2189163" y="1873250"/>
              <a:ext cx="217488" cy="257175"/>
            </a:xfrm>
            <a:custGeom>
              <a:avLst/>
              <a:gdLst>
                <a:gd name="T0" fmla="*/ 110 w 275"/>
                <a:gd name="T1" fmla="*/ 0 h 324"/>
                <a:gd name="T2" fmla="*/ 127 w 275"/>
                <a:gd name="T3" fmla="*/ 161 h 324"/>
                <a:gd name="T4" fmla="*/ 140 w 275"/>
                <a:gd name="T5" fmla="*/ 84 h 324"/>
                <a:gd name="T6" fmla="*/ 160 w 275"/>
                <a:gd name="T7" fmla="*/ 161 h 324"/>
                <a:gd name="T8" fmla="*/ 170 w 275"/>
                <a:gd name="T9" fmla="*/ 137 h 324"/>
                <a:gd name="T10" fmla="*/ 192 w 275"/>
                <a:gd name="T11" fmla="*/ 164 h 324"/>
                <a:gd name="T12" fmla="*/ 275 w 275"/>
                <a:gd name="T13" fmla="*/ 164 h 324"/>
                <a:gd name="T14" fmla="*/ 275 w 275"/>
                <a:gd name="T15" fmla="*/ 187 h 324"/>
                <a:gd name="T16" fmla="*/ 180 w 275"/>
                <a:gd name="T17" fmla="*/ 187 h 324"/>
                <a:gd name="T18" fmla="*/ 174 w 275"/>
                <a:gd name="T19" fmla="*/ 181 h 324"/>
                <a:gd name="T20" fmla="*/ 151 w 275"/>
                <a:gd name="T21" fmla="*/ 230 h 324"/>
                <a:gd name="T22" fmla="*/ 143 w 275"/>
                <a:gd name="T23" fmla="*/ 197 h 324"/>
                <a:gd name="T24" fmla="*/ 121 w 275"/>
                <a:gd name="T25" fmla="*/ 324 h 324"/>
                <a:gd name="T26" fmla="*/ 109 w 275"/>
                <a:gd name="T27" fmla="*/ 218 h 324"/>
                <a:gd name="T28" fmla="*/ 106 w 275"/>
                <a:gd name="T29" fmla="*/ 256 h 324"/>
                <a:gd name="T30" fmla="*/ 77 w 275"/>
                <a:gd name="T31" fmla="*/ 187 h 324"/>
                <a:gd name="T32" fmla="*/ 0 w 275"/>
                <a:gd name="T33" fmla="*/ 187 h 324"/>
                <a:gd name="T34" fmla="*/ 0 w 275"/>
                <a:gd name="T35" fmla="*/ 164 h 324"/>
                <a:gd name="T36" fmla="*/ 92 w 275"/>
                <a:gd name="T37" fmla="*/ 164 h 324"/>
                <a:gd name="T38" fmla="*/ 110 w 275"/>
                <a:gd name="T39"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5" h="324">
                  <a:moveTo>
                    <a:pt x="110" y="0"/>
                  </a:moveTo>
                  <a:lnTo>
                    <a:pt x="127" y="161"/>
                  </a:lnTo>
                  <a:lnTo>
                    <a:pt x="140" y="84"/>
                  </a:lnTo>
                  <a:lnTo>
                    <a:pt x="160" y="161"/>
                  </a:lnTo>
                  <a:lnTo>
                    <a:pt x="170" y="137"/>
                  </a:lnTo>
                  <a:lnTo>
                    <a:pt x="192" y="164"/>
                  </a:lnTo>
                  <a:lnTo>
                    <a:pt x="275" y="164"/>
                  </a:lnTo>
                  <a:lnTo>
                    <a:pt x="275" y="187"/>
                  </a:lnTo>
                  <a:lnTo>
                    <a:pt x="180" y="187"/>
                  </a:lnTo>
                  <a:lnTo>
                    <a:pt x="174" y="181"/>
                  </a:lnTo>
                  <a:lnTo>
                    <a:pt x="151" y="230"/>
                  </a:lnTo>
                  <a:lnTo>
                    <a:pt x="143" y="197"/>
                  </a:lnTo>
                  <a:lnTo>
                    <a:pt x="121" y="324"/>
                  </a:lnTo>
                  <a:lnTo>
                    <a:pt x="109" y="218"/>
                  </a:lnTo>
                  <a:lnTo>
                    <a:pt x="106" y="256"/>
                  </a:lnTo>
                  <a:lnTo>
                    <a:pt x="77" y="187"/>
                  </a:lnTo>
                  <a:lnTo>
                    <a:pt x="0" y="187"/>
                  </a:lnTo>
                  <a:lnTo>
                    <a:pt x="0" y="164"/>
                  </a:lnTo>
                  <a:lnTo>
                    <a:pt x="92" y="164"/>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43" name="Freeform 290">
              <a:extLst>
                <a:ext uri="{FF2B5EF4-FFF2-40B4-BE49-F238E27FC236}">
                  <a16:creationId xmlns:a16="http://schemas.microsoft.com/office/drawing/2014/main" id="{87519FCA-BD2D-46CF-95DB-9F00A85F96C1}"/>
                </a:ext>
              </a:extLst>
            </p:cNvPr>
            <p:cNvSpPr>
              <a:spLocks noEditPoints="1"/>
            </p:cNvSpPr>
            <p:nvPr/>
          </p:nvSpPr>
          <p:spPr bwMode="auto">
            <a:xfrm>
              <a:off x="2241551" y="1830388"/>
              <a:ext cx="112713" cy="114300"/>
            </a:xfrm>
            <a:custGeom>
              <a:avLst/>
              <a:gdLst>
                <a:gd name="T0" fmla="*/ 72 w 142"/>
                <a:gd name="T1" fmla="*/ 23 h 144"/>
                <a:gd name="T2" fmla="*/ 53 w 142"/>
                <a:gd name="T3" fmla="*/ 27 h 144"/>
                <a:gd name="T4" fmla="*/ 38 w 142"/>
                <a:gd name="T5" fmla="*/ 37 h 144"/>
                <a:gd name="T6" fmla="*/ 27 w 142"/>
                <a:gd name="T7" fmla="*/ 52 h 144"/>
                <a:gd name="T8" fmla="*/ 23 w 142"/>
                <a:gd name="T9" fmla="*/ 72 h 144"/>
                <a:gd name="T10" fmla="*/ 27 w 142"/>
                <a:gd name="T11" fmla="*/ 90 h 144"/>
                <a:gd name="T12" fmla="*/ 38 w 142"/>
                <a:gd name="T13" fmla="*/ 106 h 144"/>
                <a:gd name="T14" fmla="*/ 53 w 142"/>
                <a:gd name="T15" fmla="*/ 117 h 144"/>
                <a:gd name="T16" fmla="*/ 72 w 142"/>
                <a:gd name="T17" fmla="*/ 120 h 144"/>
                <a:gd name="T18" fmla="*/ 90 w 142"/>
                <a:gd name="T19" fmla="*/ 117 h 144"/>
                <a:gd name="T20" fmla="*/ 105 w 142"/>
                <a:gd name="T21" fmla="*/ 106 h 144"/>
                <a:gd name="T22" fmla="*/ 115 w 142"/>
                <a:gd name="T23" fmla="*/ 90 h 144"/>
                <a:gd name="T24" fmla="*/ 120 w 142"/>
                <a:gd name="T25" fmla="*/ 72 h 144"/>
                <a:gd name="T26" fmla="*/ 115 w 142"/>
                <a:gd name="T27" fmla="*/ 52 h 144"/>
                <a:gd name="T28" fmla="*/ 105 w 142"/>
                <a:gd name="T29" fmla="*/ 37 h 144"/>
                <a:gd name="T30" fmla="*/ 90 w 142"/>
                <a:gd name="T31" fmla="*/ 27 h 144"/>
                <a:gd name="T32" fmla="*/ 72 w 142"/>
                <a:gd name="T33" fmla="*/ 23 h 144"/>
                <a:gd name="T34" fmla="*/ 72 w 142"/>
                <a:gd name="T35" fmla="*/ 0 h 144"/>
                <a:gd name="T36" fmla="*/ 95 w 142"/>
                <a:gd name="T37" fmla="*/ 3 h 144"/>
                <a:gd name="T38" fmla="*/ 114 w 142"/>
                <a:gd name="T39" fmla="*/ 14 h 144"/>
                <a:gd name="T40" fmla="*/ 129 w 142"/>
                <a:gd name="T41" fmla="*/ 28 h 144"/>
                <a:gd name="T42" fmla="*/ 139 w 142"/>
                <a:gd name="T43" fmla="*/ 49 h 144"/>
                <a:gd name="T44" fmla="*/ 142 w 142"/>
                <a:gd name="T45" fmla="*/ 72 h 144"/>
                <a:gd name="T46" fmla="*/ 139 w 142"/>
                <a:gd name="T47" fmla="*/ 94 h 144"/>
                <a:gd name="T48" fmla="*/ 129 w 142"/>
                <a:gd name="T49" fmla="*/ 114 h 144"/>
                <a:gd name="T50" fmla="*/ 114 w 142"/>
                <a:gd name="T51" fmla="*/ 129 h 144"/>
                <a:gd name="T52" fmla="*/ 95 w 142"/>
                <a:gd name="T53" fmla="*/ 139 h 144"/>
                <a:gd name="T54" fmla="*/ 72 w 142"/>
                <a:gd name="T55" fmla="*/ 144 h 144"/>
                <a:gd name="T56" fmla="*/ 48 w 142"/>
                <a:gd name="T57" fmla="*/ 139 h 144"/>
                <a:gd name="T58" fmla="*/ 29 w 142"/>
                <a:gd name="T59" fmla="*/ 129 h 144"/>
                <a:gd name="T60" fmla="*/ 14 w 142"/>
                <a:gd name="T61" fmla="*/ 114 h 144"/>
                <a:gd name="T62" fmla="*/ 3 w 142"/>
                <a:gd name="T63" fmla="*/ 94 h 144"/>
                <a:gd name="T64" fmla="*/ 0 w 142"/>
                <a:gd name="T65" fmla="*/ 72 h 144"/>
                <a:gd name="T66" fmla="*/ 3 w 142"/>
                <a:gd name="T67" fmla="*/ 49 h 144"/>
                <a:gd name="T68" fmla="*/ 14 w 142"/>
                <a:gd name="T69" fmla="*/ 28 h 144"/>
                <a:gd name="T70" fmla="*/ 29 w 142"/>
                <a:gd name="T71" fmla="*/ 14 h 144"/>
                <a:gd name="T72" fmla="*/ 48 w 142"/>
                <a:gd name="T73" fmla="*/ 3 h 144"/>
                <a:gd name="T74" fmla="*/ 72 w 142"/>
                <a:gd name="T75"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4">
                  <a:moveTo>
                    <a:pt x="72" y="23"/>
                  </a:moveTo>
                  <a:lnTo>
                    <a:pt x="53" y="27"/>
                  </a:lnTo>
                  <a:lnTo>
                    <a:pt x="38" y="37"/>
                  </a:lnTo>
                  <a:lnTo>
                    <a:pt x="27" y="52"/>
                  </a:lnTo>
                  <a:lnTo>
                    <a:pt x="23" y="72"/>
                  </a:lnTo>
                  <a:lnTo>
                    <a:pt x="27" y="90"/>
                  </a:lnTo>
                  <a:lnTo>
                    <a:pt x="38" y="106"/>
                  </a:lnTo>
                  <a:lnTo>
                    <a:pt x="53" y="117"/>
                  </a:lnTo>
                  <a:lnTo>
                    <a:pt x="72" y="120"/>
                  </a:lnTo>
                  <a:lnTo>
                    <a:pt x="90" y="117"/>
                  </a:lnTo>
                  <a:lnTo>
                    <a:pt x="105" y="106"/>
                  </a:lnTo>
                  <a:lnTo>
                    <a:pt x="115" y="90"/>
                  </a:lnTo>
                  <a:lnTo>
                    <a:pt x="120" y="72"/>
                  </a:lnTo>
                  <a:lnTo>
                    <a:pt x="115" y="52"/>
                  </a:lnTo>
                  <a:lnTo>
                    <a:pt x="105" y="37"/>
                  </a:lnTo>
                  <a:lnTo>
                    <a:pt x="90" y="27"/>
                  </a:lnTo>
                  <a:lnTo>
                    <a:pt x="72" y="23"/>
                  </a:lnTo>
                  <a:close/>
                  <a:moveTo>
                    <a:pt x="72" y="0"/>
                  </a:moveTo>
                  <a:lnTo>
                    <a:pt x="95" y="3"/>
                  </a:lnTo>
                  <a:lnTo>
                    <a:pt x="114" y="14"/>
                  </a:lnTo>
                  <a:lnTo>
                    <a:pt x="129" y="28"/>
                  </a:lnTo>
                  <a:lnTo>
                    <a:pt x="139" y="49"/>
                  </a:lnTo>
                  <a:lnTo>
                    <a:pt x="142" y="72"/>
                  </a:lnTo>
                  <a:lnTo>
                    <a:pt x="139" y="94"/>
                  </a:lnTo>
                  <a:lnTo>
                    <a:pt x="129" y="114"/>
                  </a:lnTo>
                  <a:lnTo>
                    <a:pt x="114" y="129"/>
                  </a:lnTo>
                  <a:lnTo>
                    <a:pt x="95" y="139"/>
                  </a:lnTo>
                  <a:lnTo>
                    <a:pt x="72" y="144"/>
                  </a:lnTo>
                  <a:lnTo>
                    <a:pt x="48" y="139"/>
                  </a:lnTo>
                  <a:lnTo>
                    <a:pt x="29" y="129"/>
                  </a:lnTo>
                  <a:lnTo>
                    <a:pt x="14" y="114"/>
                  </a:lnTo>
                  <a:lnTo>
                    <a:pt x="3" y="94"/>
                  </a:lnTo>
                  <a:lnTo>
                    <a:pt x="0" y="72"/>
                  </a:lnTo>
                  <a:lnTo>
                    <a:pt x="3" y="49"/>
                  </a:lnTo>
                  <a:lnTo>
                    <a:pt x="14" y="28"/>
                  </a:lnTo>
                  <a:lnTo>
                    <a:pt x="29" y="14"/>
                  </a:lnTo>
                  <a:lnTo>
                    <a:pt x="48" y="3"/>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44" name="Freeform 291">
              <a:extLst>
                <a:ext uri="{FF2B5EF4-FFF2-40B4-BE49-F238E27FC236}">
                  <a16:creationId xmlns:a16="http://schemas.microsoft.com/office/drawing/2014/main" id="{3F41F495-1F72-47C0-9CFC-5C6C22ADEE9B}"/>
                </a:ext>
              </a:extLst>
            </p:cNvPr>
            <p:cNvSpPr>
              <a:spLocks noEditPoints="1"/>
            </p:cNvSpPr>
            <p:nvPr/>
          </p:nvSpPr>
          <p:spPr bwMode="auto">
            <a:xfrm>
              <a:off x="2260601" y="1860550"/>
              <a:ext cx="71438" cy="71437"/>
            </a:xfrm>
            <a:custGeom>
              <a:avLst/>
              <a:gdLst>
                <a:gd name="T0" fmla="*/ 61 w 89"/>
                <a:gd name="T1" fmla="*/ 23 h 90"/>
                <a:gd name="T2" fmla="*/ 60 w 89"/>
                <a:gd name="T3" fmla="*/ 23 h 90"/>
                <a:gd name="T4" fmla="*/ 58 w 89"/>
                <a:gd name="T5" fmla="*/ 24 h 90"/>
                <a:gd name="T6" fmla="*/ 55 w 89"/>
                <a:gd name="T7" fmla="*/ 26 h 90"/>
                <a:gd name="T8" fmla="*/ 51 w 89"/>
                <a:gd name="T9" fmla="*/ 30 h 90"/>
                <a:gd name="T10" fmla="*/ 43 w 89"/>
                <a:gd name="T11" fmla="*/ 39 h 90"/>
                <a:gd name="T12" fmla="*/ 34 w 89"/>
                <a:gd name="T13" fmla="*/ 29 h 90"/>
                <a:gd name="T14" fmla="*/ 33 w 89"/>
                <a:gd name="T15" fmla="*/ 27 h 90"/>
                <a:gd name="T16" fmla="*/ 30 w 89"/>
                <a:gd name="T17" fmla="*/ 26 h 90"/>
                <a:gd name="T18" fmla="*/ 27 w 89"/>
                <a:gd name="T19" fmla="*/ 24 h 90"/>
                <a:gd name="T20" fmla="*/ 25 w 89"/>
                <a:gd name="T21" fmla="*/ 24 h 90"/>
                <a:gd name="T22" fmla="*/ 25 w 89"/>
                <a:gd name="T23" fmla="*/ 24 h 90"/>
                <a:gd name="T24" fmla="*/ 24 w 89"/>
                <a:gd name="T25" fmla="*/ 26 h 90"/>
                <a:gd name="T26" fmla="*/ 22 w 89"/>
                <a:gd name="T27" fmla="*/ 27 h 90"/>
                <a:gd name="T28" fmla="*/ 24 w 89"/>
                <a:gd name="T29" fmla="*/ 33 h 90"/>
                <a:gd name="T30" fmla="*/ 28 w 89"/>
                <a:gd name="T31" fmla="*/ 42 h 90"/>
                <a:gd name="T32" fmla="*/ 36 w 89"/>
                <a:gd name="T33" fmla="*/ 51 h 90"/>
                <a:gd name="T34" fmla="*/ 45 w 89"/>
                <a:gd name="T35" fmla="*/ 60 h 90"/>
                <a:gd name="T36" fmla="*/ 55 w 89"/>
                <a:gd name="T37" fmla="*/ 51 h 90"/>
                <a:gd name="T38" fmla="*/ 63 w 89"/>
                <a:gd name="T39" fmla="*/ 41 h 90"/>
                <a:gd name="T40" fmla="*/ 66 w 89"/>
                <a:gd name="T41" fmla="*/ 32 h 90"/>
                <a:gd name="T42" fmla="*/ 66 w 89"/>
                <a:gd name="T43" fmla="*/ 26 h 90"/>
                <a:gd name="T44" fmla="*/ 66 w 89"/>
                <a:gd name="T45" fmla="*/ 24 h 90"/>
                <a:gd name="T46" fmla="*/ 64 w 89"/>
                <a:gd name="T47" fmla="*/ 24 h 90"/>
                <a:gd name="T48" fmla="*/ 61 w 89"/>
                <a:gd name="T49" fmla="*/ 23 h 90"/>
                <a:gd name="T50" fmla="*/ 61 w 89"/>
                <a:gd name="T51" fmla="*/ 0 h 90"/>
                <a:gd name="T52" fmla="*/ 72 w 89"/>
                <a:gd name="T53" fmla="*/ 2 h 90"/>
                <a:gd name="T54" fmla="*/ 79 w 89"/>
                <a:gd name="T55" fmla="*/ 6 h 90"/>
                <a:gd name="T56" fmla="*/ 83 w 89"/>
                <a:gd name="T57" fmla="*/ 11 h 90"/>
                <a:gd name="T58" fmla="*/ 86 w 89"/>
                <a:gd name="T59" fmla="*/ 14 h 90"/>
                <a:gd name="T60" fmla="*/ 89 w 89"/>
                <a:gd name="T61" fmla="*/ 27 h 90"/>
                <a:gd name="T62" fmla="*/ 88 w 89"/>
                <a:gd name="T63" fmla="*/ 41 h 90"/>
                <a:gd name="T64" fmla="*/ 82 w 89"/>
                <a:gd name="T65" fmla="*/ 53 h 90"/>
                <a:gd name="T66" fmla="*/ 73 w 89"/>
                <a:gd name="T67" fmla="*/ 65 h 90"/>
                <a:gd name="T68" fmla="*/ 64 w 89"/>
                <a:gd name="T69" fmla="*/ 74 h 90"/>
                <a:gd name="T70" fmla="*/ 57 w 89"/>
                <a:gd name="T71" fmla="*/ 81 h 90"/>
                <a:gd name="T72" fmla="*/ 52 w 89"/>
                <a:gd name="T73" fmla="*/ 84 h 90"/>
                <a:gd name="T74" fmla="*/ 46 w 89"/>
                <a:gd name="T75" fmla="*/ 90 h 90"/>
                <a:gd name="T76" fmla="*/ 39 w 89"/>
                <a:gd name="T77" fmla="*/ 84 h 90"/>
                <a:gd name="T78" fmla="*/ 33 w 89"/>
                <a:gd name="T79" fmla="*/ 80 h 90"/>
                <a:gd name="T80" fmla="*/ 22 w 89"/>
                <a:gd name="T81" fmla="*/ 71 h 90"/>
                <a:gd name="T82" fmla="*/ 12 w 89"/>
                <a:gd name="T83" fmla="*/ 59 h 90"/>
                <a:gd name="T84" fmla="*/ 4 w 89"/>
                <a:gd name="T85" fmla="*/ 47 h 90"/>
                <a:gd name="T86" fmla="*/ 0 w 89"/>
                <a:gd name="T87" fmla="*/ 32 h 90"/>
                <a:gd name="T88" fmla="*/ 1 w 89"/>
                <a:gd name="T89" fmla="*/ 18 h 90"/>
                <a:gd name="T90" fmla="*/ 6 w 89"/>
                <a:gd name="T91" fmla="*/ 11 h 90"/>
                <a:gd name="T92" fmla="*/ 10 w 89"/>
                <a:gd name="T93" fmla="*/ 6 h 90"/>
                <a:gd name="T94" fmla="*/ 13 w 89"/>
                <a:gd name="T95" fmla="*/ 3 h 90"/>
                <a:gd name="T96" fmla="*/ 18 w 89"/>
                <a:gd name="T97" fmla="*/ 2 h 90"/>
                <a:gd name="T98" fmla="*/ 22 w 89"/>
                <a:gd name="T99" fmla="*/ 0 h 90"/>
                <a:gd name="T100" fmla="*/ 25 w 89"/>
                <a:gd name="T101" fmla="*/ 0 h 90"/>
                <a:gd name="T102" fmla="*/ 31 w 89"/>
                <a:gd name="T103" fmla="*/ 2 h 90"/>
                <a:gd name="T104" fmla="*/ 37 w 89"/>
                <a:gd name="T105" fmla="*/ 3 h 90"/>
                <a:gd name="T106" fmla="*/ 43 w 89"/>
                <a:gd name="T107" fmla="*/ 6 h 90"/>
                <a:gd name="T108" fmla="*/ 49 w 89"/>
                <a:gd name="T109" fmla="*/ 3 h 90"/>
                <a:gd name="T110" fmla="*/ 55 w 89"/>
                <a:gd name="T111" fmla="*/ 0 h 90"/>
                <a:gd name="T112" fmla="*/ 61 w 89"/>
                <a:gd name="T11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0">
                  <a:moveTo>
                    <a:pt x="61" y="23"/>
                  </a:moveTo>
                  <a:lnTo>
                    <a:pt x="60" y="23"/>
                  </a:lnTo>
                  <a:lnTo>
                    <a:pt x="58" y="24"/>
                  </a:lnTo>
                  <a:lnTo>
                    <a:pt x="55" y="26"/>
                  </a:lnTo>
                  <a:lnTo>
                    <a:pt x="51" y="30"/>
                  </a:lnTo>
                  <a:lnTo>
                    <a:pt x="43" y="39"/>
                  </a:lnTo>
                  <a:lnTo>
                    <a:pt x="34" y="29"/>
                  </a:lnTo>
                  <a:lnTo>
                    <a:pt x="33" y="27"/>
                  </a:lnTo>
                  <a:lnTo>
                    <a:pt x="30" y="26"/>
                  </a:lnTo>
                  <a:lnTo>
                    <a:pt x="27" y="24"/>
                  </a:lnTo>
                  <a:lnTo>
                    <a:pt x="25" y="24"/>
                  </a:lnTo>
                  <a:lnTo>
                    <a:pt x="25" y="24"/>
                  </a:lnTo>
                  <a:lnTo>
                    <a:pt x="24" y="26"/>
                  </a:lnTo>
                  <a:lnTo>
                    <a:pt x="22" y="27"/>
                  </a:lnTo>
                  <a:lnTo>
                    <a:pt x="24" y="33"/>
                  </a:lnTo>
                  <a:lnTo>
                    <a:pt x="28" y="42"/>
                  </a:lnTo>
                  <a:lnTo>
                    <a:pt x="36" y="51"/>
                  </a:lnTo>
                  <a:lnTo>
                    <a:pt x="45" y="60"/>
                  </a:lnTo>
                  <a:lnTo>
                    <a:pt x="55" y="51"/>
                  </a:lnTo>
                  <a:lnTo>
                    <a:pt x="63" y="41"/>
                  </a:lnTo>
                  <a:lnTo>
                    <a:pt x="66" y="32"/>
                  </a:lnTo>
                  <a:lnTo>
                    <a:pt x="66" y="26"/>
                  </a:lnTo>
                  <a:lnTo>
                    <a:pt x="66" y="24"/>
                  </a:lnTo>
                  <a:lnTo>
                    <a:pt x="64" y="24"/>
                  </a:lnTo>
                  <a:lnTo>
                    <a:pt x="61" y="23"/>
                  </a:lnTo>
                  <a:close/>
                  <a:moveTo>
                    <a:pt x="61" y="0"/>
                  </a:moveTo>
                  <a:lnTo>
                    <a:pt x="72" y="2"/>
                  </a:lnTo>
                  <a:lnTo>
                    <a:pt x="79" y="6"/>
                  </a:lnTo>
                  <a:lnTo>
                    <a:pt x="83" y="11"/>
                  </a:lnTo>
                  <a:lnTo>
                    <a:pt x="86" y="14"/>
                  </a:lnTo>
                  <a:lnTo>
                    <a:pt x="89" y="27"/>
                  </a:lnTo>
                  <a:lnTo>
                    <a:pt x="88" y="41"/>
                  </a:lnTo>
                  <a:lnTo>
                    <a:pt x="82" y="53"/>
                  </a:lnTo>
                  <a:lnTo>
                    <a:pt x="73" y="65"/>
                  </a:lnTo>
                  <a:lnTo>
                    <a:pt x="64" y="74"/>
                  </a:lnTo>
                  <a:lnTo>
                    <a:pt x="57" y="81"/>
                  </a:lnTo>
                  <a:lnTo>
                    <a:pt x="52" y="84"/>
                  </a:lnTo>
                  <a:lnTo>
                    <a:pt x="46" y="90"/>
                  </a:lnTo>
                  <a:lnTo>
                    <a:pt x="39" y="84"/>
                  </a:lnTo>
                  <a:lnTo>
                    <a:pt x="33" y="80"/>
                  </a:lnTo>
                  <a:lnTo>
                    <a:pt x="22" y="71"/>
                  </a:lnTo>
                  <a:lnTo>
                    <a:pt x="12" y="59"/>
                  </a:lnTo>
                  <a:lnTo>
                    <a:pt x="4" y="47"/>
                  </a:lnTo>
                  <a:lnTo>
                    <a:pt x="0" y="32"/>
                  </a:lnTo>
                  <a:lnTo>
                    <a:pt x="1" y="18"/>
                  </a:lnTo>
                  <a:lnTo>
                    <a:pt x="6" y="11"/>
                  </a:lnTo>
                  <a:lnTo>
                    <a:pt x="10" y="6"/>
                  </a:lnTo>
                  <a:lnTo>
                    <a:pt x="13" y="3"/>
                  </a:lnTo>
                  <a:lnTo>
                    <a:pt x="18" y="2"/>
                  </a:lnTo>
                  <a:lnTo>
                    <a:pt x="22" y="0"/>
                  </a:lnTo>
                  <a:lnTo>
                    <a:pt x="25" y="0"/>
                  </a:lnTo>
                  <a:lnTo>
                    <a:pt x="31" y="2"/>
                  </a:lnTo>
                  <a:lnTo>
                    <a:pt x="37" y="3"/>
                  </a:lnTo>
                  <a:lnTo>
                    <a:pt x="43" y="6"/>
                  </a:lnTo>
                  <a:lnTo>
                    <a:pt x="49" y="3"/>
                  </a:lnTo>
                  <a:lnTo>
                    <a:pt x="55" y="0"/>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45" name="Freeform 292">
              <a:extLst>
                <a:ext uri="{FF2B5EF4-FFF2-40B4-BE49-F238E27FC236}">
                  <a16:creationId xmlns:a16="http://schemas.microsoft.com/office/drawing/2014/main" id="{53DE9E5F-B1CF-4C93-B3EA-18B613596B36}"/>
                </a:ext>
              </a:extLst>
            </p:cNvPr>
            <p:cNvSpPr>
              <a:spLocks noEditPoints="1"/>
            </p:cNvSpPr>
            <p:nvPr/>
          </p:nvSpPr>
          <p:spPr bwMode="auto">
            <a:xfrm>
              <a:off x="1914526" y="2947988"/>
              <a:ext cx="514350" cy="287337"/>
            </a:xfrm>
            <a:custGeom>
              <a:avLst/>
              <a:gdLst>
                <a:gd name="T0" fmla="*/ 139 w 650"/>
                <a:gd name="T1" fmla="*/ 27 h 362"/>
                <a:gd name="T2" fmla="*/ 114 w 650"/>
                <a:gd name="T3" fmla="*/ 48 h 362"/>
                <a:gd name="T4" fmla="*/ 106 w 650"/>
                <a:gd name="T5" fmla="*/ 78 h 362"/>
                <a:gd name="T6" fmla="*/ 100 w 650"/>
                <a:gd name="T7" fmla="*/ 80 h 362"/>
                <a:gd name="T8" fmla="*/ 87 w 650"/>
                <a:gd name="T9" fmla="*/ 90 h 362"/>
                <a:gd name="T10" fmla="*/ 67 w 650"/>
                <a:gd name="T11" fmla="*/ 93 h 362"/>
                <a:gd name="T12" fmla="*/ 24 w 650"/>
                <a:gd name="T13" fmla="*/ 96 h 362"/>
                <a:gd name="T14" fmla="*/ 70 w 650"/>
                <a:gd name="T15" fmla="*/ 267 h 362"/>
                <a:gd name="T16" fmla="*/ 78 w 650"/>
                <a:gd name="T17" fmla="*/ 270 h 362"/>
                <a:gd name="T18" fmla="*/ 97 w 650"/>
                <a:gd name="T19" fmla="*/ 280 h 362"/>
                <a:gd name="T20" fmla="*/ 103 w 650"/>
                <a:gd name="T21" fmla="*/ 289 h 362"/>
                <a:gd name="T22" fmla="*/ 109 w 650"/>
                <a:gd name="T23" fmla="*/ 298 h 362"/>
                <a:gd name="T24" fmla="*/ 124 w 650"/>
                <a:gd name="T25" fmla="*/ 326 h 362"/>
                <a:gd name="T26" fmla="*/ 156 w 650"/>
                <a:gd name="T27" fmla="*/ 338 h 362"/>
                <a:gd name="T28" fmla="*/ 511 w 650"/>
                <a:gd name="T29" fmla="*/ 335 h 362"/>
                <a:gd name="T30" fmla="*/ 536 w 650"/>
                <a:gd name="T31" fmla="*/ 314 h 362"/>
                <a:gd name="T32" fmla="*/ 542 w 650"/>
                <a:gd name="T33" fmla="*/ 289 h 362"/>
                <a:gd name="T34" fmla="*/ 550 w 650"/>
                <a:gd name="T35" fmla="*/ 285 h 362"/>
                <a:gd name="T36" fmla="*/ 563 w 650"/>
                <a:gd name="T37" fmla="*/ 273 h 362"/>
                <a:gd name="T38" fmla="*/ 584 w 650"/>
                <a:gd name="T39" fmla="*/ 270 h 362"/>
                <a:gd name="T40" fmla="*/ 595 w 650"/>
                <a:gd name="T41" fmla="*/ 267 h 362"/>
                <a:gd name="T42" fmla="*/ 626 w 650"/>
                <a:gd name="T43" fmla="*/ 96 h 362"/>
                <a:gd name="T44" fmla="*/ 587 w 650"/>
                <a:gd name="T45" fmla="*/ 93 h 362"/>
                <a:gd name="T46" fmla="*/ 577 w 650"/>
                <a:gd name="T47" fmla="*/ 93 h 362"/>
                <a:gd name="T48" fmla="*/ 553 w 650"/>
                <a:gd name="T49" fmla="*/ 83 h 362"/>
                <a:gd name="T50" fmla="*/ 544 w 650"/>
                <a:gd name="T51" fmla="*/ 78 h 362"/>
                <a:gd name="T52" fmla="*/ 536 w 650"/>
                <a:gd name="T53" fmla="*/ 48 h 362"/>
                <a:gd name="T54" fmla="*/ 511 w 650"/>
                <a:gd name="T55" fmla="*/ 27 h 362"/>
                <a:gd name="T56" fmla="*/ 156 w 650"/>
                <a:gd name="T57" fmla="*/ 24 h 362"/>
                <a:gd name="T58" fmla="*/ 495 w 650"/>
                <a:gd name="T59" fmla="*/ 0 h 362"/>
                <a:gd name="T60" fmla="*/ 535 w 650"/>
                <a:gd name="T61" fmla="*/ 14 h 362"/>
                <a:gd name="T62" fmla="*/ 560 w 650"/>
                <a:gd name="T63" fmla="*/ 47 h 362"/>
                <a:gd name="T64" fmla="*/ 568 w 650"/>
                <a:gd name="T65" fmla="*/ 62 h 362"/>
                <a:gd name="T66" fmla="*/ 571 w 650"/>
                <a:gd name="T67" fmla="*/ 66 h 362"/>
                <a:gd name="T68" fmla="*/ 577 w 650"/>
                <a:gd name="T69" fmla="*/ 69 h 362"/>
                <a:gd name="T70" fmla="*/ 586 w 650"/>
                <a:gd name="T71" fmla="*/ 71 h 362"/>
                <a:gd name="T72" fmla="*/ 602 w 650"/>
                <a:gd name="T73" fmla="*/ 74 h 362"/>
                <a:gd name="T74" fmla="*/ 650 w 650"/>
                <a:gd name="T75" fmla="*/ 289 h 362"/>
                <a:gd name="T76" fmla="*/ 607 w 650"/>
                <a:gd name="T77" fmla="*/ 292 h 362"/>
                <a:gd name="T78" fmla="*/ 581 w 650"/>
                <a:gd name="T79" fmla="*/ 292 h 362"/>
                <a:gd name="T80" fmla="*/ 572 w 650"/>
                <a:gd name="T81" fmla="*/ 294 h 362"/>
                <a:gd name="T82" fmla="*/ 569 w 650"/>
                <a:gd name="T83" fmla="*/ 298 h 362"/>
                <a:gd name="T84" fmla="*/ 565 w 650"/>
                <a:gd name="T85" fmla="*/ 311 h 362"/>
                <a:gd name="T86" fmla="*/ 553 w 650"/>
                <a:gd name="T87" fmla="*/ 331 h 362"/>
                <a:gd name="T88" fmla="*/ 517 w 650"/>
                <a:gd name="T89" fmla="*/ 358 h 362"/>
                <a:gd name="T90" fmla="*/ 156 w 650"/>
                <a:gd name="T91" fmla="*/ 362 h 362"/>
                <a:gd name="T92" fmla="*/ 114 w 650"/>
                <a:gd name="T93" fmla="*/ 347 h 362"/>
                <a:gd name="T94" fmla="*/ 88 w 650"/>
                <a:gd name="T95" fmla="*/ 311 h 362"/>
                <a:gd name="T96" fmla="*/ 82 w 650"/>
                <a:gd name="T97" fmla="*/ 301 h 362"/>
                <a:gd name="T98" fmla="*/ 81 w 650"/>
                <a:gd name="T99" fmla="*/ 295 h 362"/>
                <a:gd name="T100" fmla="*/ 75 w 650"/>
                <a:gd name="T101" fmla="*/ 292 h 362"/>
                <a:gd name="T102" fmla="*/ 64 w 650"/>
                <a:gd name="T103" fmla="*/ 292 h 362"/>
                <a:gd name="T104" fmla="*/ 39 w 650"/>
                <a:gd name="T105" fmla="*/ 289 h 362"/>
                <a:gd name="T106" fmla="*/ 0 w 650"/>
                <a:gd name="T107" fmla="*/ 74 h 362"/>
                <a:gd name="T108" fmla="*/ 42 w 650"/>
                <a:gd name="T109" fmla="*/ 71 h 362"/>
                <a:gd name="T110" fmla="*/ 70 w 650"/>
                <a:gd name="T111" fmla="*/ 71 h 362"/>
                <a:gd name="T112" fmla="*/ 78 w 650"/>
                <a:gd name="T113" fmla="*/ 69 h 362"/>
                <a:gd name="T114" fmla="*/ 82 w 650"/>
                <a:gd name="T115" fmla="*/ 65 h 362"/>
                <a:gd name="T116" fmla="*/ 87 w 650"/>
                <a:gd name="T117" fmla="*/ 47 h 362"/>
                <a:gd name="T118" fmla="*/ 100 w 650"/>
                <a:gd name="T119" fmla="*/ 29 h 362"/>
                <a:gd name="T120" fmla="*/ 135 w 650"/>
                <a:gd name="T121" fmla="*/ 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0" h="362">
                  <a:moveTo>
                    <a:pt x="156" y="24"/>
                  </a:moveTo>
                  <a:lnTo>
                    <a:pt x="139" y="27"/>
                  </a:lnTo>
                  <a:lnTo>
                    <a:pt x="124" y="35"/>
                  </a:lnTo>
                  <a:lnTo>
                    <a:pt x="114" y="48"/>
                  </a:lnTo>
                  <a:lnTo>
                    <a:pt x="109" y="65"/>
                  </a:lnTo>
                  <a:lnTo>
                    <a:pt x="106" y="78"/>
                  </a:lnTo>
                  <a:lnTo>
                    <a:pt x="102" y="77"/>
                  </a:lnTo>
                  <a:lnTo>
                    <a:pt x="100" y="80"/>
                  </a:lnTo>
                  <a:lnTo>
                    <a:pt x="97" y="83"/>
                  </a:lnTo>
                  <a:lnTo>
                    <a:pt x="87" y="90"/>
                  </a:lnTo>
                  <a:lnTo>
                    <a:pt x="76" y="93"/>
                  </a:lnTo>
                  <a:lnTo>
                    <a:pt x="67" y="93"/>
                  </a:lnTo>
                  <a:lnTo>
                    <a:pt x="67" y="96"/>
                  </a:lnTo>
                  <a:lnTo>
                    <a:pt x="24" y="96"/>
                  </a:lnTo>
                  <a:lnTo>
                    <a:pt x="24" y="267"/>
                  </a:lnTo>
                  <a:lnTo>
                    <a:pt x="70" y="267"/>
                  </a:lnTo>
                  <a:lnTo>
                    <a:pt x="69" y="270"/>
                  </a:lnTo>
                  <a:lnTo>
                    <a:pt x="78" y="270"/>
                  </a:lnTo>
                  <a:lnTo>
                    <a:pt x="88" y="273"/>
                  </a:lnTo>
                  <a:lnTo>
                    <a:pt x="97" y="280"/>
                  </a:lnTo>
                  <a:lnTo>
                    <a:pt x="100" y="283"/>
                  </a:lnTo>
                  <a:lnTo>
                    <a:pt x="103" y="289"/>
                  </a:lnTo>
                  <a:lnTo>
                    <a:pt x="108" y="289"/>
                  </a:lnTo>
                  <a:lnTo>
                    <a:pt x="109" y="298"/>
                  </a:lnTo>
                  <a:lnTo>
                    <a:pt x="114" y="314"/>
                  </a:lnTo>
                  <a:lnTo>
                    <a:pt x="124" y="326"/>
                  </a:lnTo>
                  <a:lnTo>
                    <a:pt x="139" y="335"/>
                  </a:lnTo>
                  <a:lnTo>
                    <a:pt x="156" y="338"/>
                  </a:lnTo>
                  <a:lnTo>
                    <a:pt x="495" y="338"/>
                  </a:lnTo>
                  <a:lnTo>
                    <a:pt x="511" y="335"/>
                  </a:lnTo>
                  <a:lnTo>
                    <a:pt x="526" y="326"/>
                  </a:lnTo>
                  <a:lnTo>
                    <a:pt x="536" y="314"/>
                  </a:lnTo>
                  <a:lnTo>
                    <a:pt x="541" y="298"/>
                  </a:lnTo>
                  <a:lnTo>
                    <a:pt x="542" y="289"/>
                  </a:lnTo>
                  <a:lnTo>
                    <a:pt x="547" y="289"/>
                  </a:lnTo>
                  <a:lnTo>
                    <a:pt x="550" y="285"/>
                  </a:lnTo>
                  <a:lnTo>
                    <a:pt x="553" y="280"/>
                  </a:lnTo>
                  <a:lnTo>
                    <a:pt x="563" y="273"/>
                  </a:lnTo>
                  <a:lnTo>
                    <a:pt x="575" y="270"/>
                  </a:lnTo>
                  <a:lnTo>
                    <a:pt x="584" y="270"/>
                  </a:lnTo>
                  <a:lnTo>
                    <a:pt x="584" y="267"/>
                  </a:lnTo>
                  <a:lnTo>
                    <a:pt x="595" y="267"/>
                  </a:lnTo>
                  <a:lnTo>
                    <a:pt x="626" y="267"/>
                  </a:lnTo>
                  <a:lnTo>
                    <a:pt x="626" y="96"/>
                  </a:lnTo>
                  <a:lnTo>
                    <a:pt x="590" y="96"/>
                  </a:lnTo>
                  <a:lnTo>
                    <a:pt x="587" y="93"/>
                  </a:lnTo>
                  <a:lnTo>
                    <a:pt x="586" y="93"/>
                  </a:lnTo>
                  <a:lnTo>
                    <a:pt x="577" y="93"/>
                  </a:lnTo>
                  <a:lnTo>
                    <a:pt x="565" y="90"/>
                  </a:lnTo>
                  <a:lnTo>
                    <a:pt x="553" y="83"/>
                  </a:lnTo>
                  <a:lnTo>
                    <a:pt x="548" y="77"/>
                  </a:lnTo>
                  <a:lnTo>
                    <a:pt x="544" y="78"/>
                  </a:lnTo>
                  <a:lnTo>
                    <a:pt x="541" y="65"/>
                  </a:lnTo>
                  <a:lnTo>
                    <a:pt x="536" y="48"/>
                  </a:lnTo>
                  <a:lnTo>
                    <a:pt x="526" y="35"/>
                  </a:lnTo>
                  <a:lnTo>
                    <a:pt x="511" y="27"/>
                  </a:lnTo>
                  <a:lnTo>
                    <a:pt x="495" y="24"/>
                  </a:lnTo>
                  <a:lnTo>
                    <a:pt x="156" y="24"/>
                  </a:lnTo>
                  <a:close/>
                  <a:moveTo>
                    <a:pt x="156" y="0"/>
                  </a:moveTo>
                  <a:lnTo>
                    <a:pt x="495" y="0"/>
                  </a:lnTo>
                  <a:lnTo>
                    <a:pt x="515" y="3"/>
                  </a:lnTo>
                  <a:lnTo>
                    <a:pt x="535" y="14"/>
                  </a:lnTo>
                  <a:lnTo>
                    <a:pt x="550" y="29"/>
                  </a:lnTo>
                  <a:lnTo>
                    <a:pt x="560" y="47"/>
                  </a:lnTo>
                  <a:lnTo>
                    <a:pt x="563" y="47"/>
                  </a:lnTo>
                  <a:lnTo>
                    <a:pt x="568" y="62"/>
                  </a:lnTo>
                  <a:lnTo>
                    <a:pt x="569" y="65"/>
                  </a:lnTo>
                  <a:lnTo>
                    <a:pt x="571" y="66"/>
                  </a:lnTo>
                  <a:lnTo>
                    <a:pt x="572" y="69"/>
                  </a:lnTo>
                  <a:lnTo>
                    <a:pt x="577" y="69"/>
                  </a:lnTo>
                  <a:lnTo>
                    <a:pt x="581" y="71"/>
                  </a:lnTo>
                  <a:lnTo>
                    <a:pt x="586" y="71"/>
                  </a:lnTo>
                  <a:lnTo>
                    <a:pt x="599" y="71"/>
                  </a:lnTo>
                  <a:lnTo>
                    <a:pt x="602" y="74"/>
                  </a:lnTo>
                  <a:lnTo>
                    <a:pt x="650" y="74"/>
                  </a:lnTo>
                  <a:lnTo>
                    <a:pt x="650" y="289"/>
                  </a:lnTo>
                  <a:lnTo>
                    <a:pt x="607" y="289"/>
                  </a:lnTo>
                  <a:lnTo>
                    <a:pt x="607" y="292"/>
                  </a:lnTo>
                  <a:lnTo>
                    <a:pt x="586" y="292"/>
                  </a:lnTo>
                  <a:lnTo>
                    <a:pt x="581" y="292"/>
                  </a:lnTo>
                  <a:lnTo>
                    <a:pt x="577" y="292"/>
                  </a:lnTo>
                  <a:lnTo>
                    <a:pt x="572" y="294"/>
                  </a:lnTo>
                  <a:lnTo>
                    <a:pt x="571" y="295"/>
                  </a:lnTo>
                  <a:lnTo>
                    <a:pt x="569" y="298"/>
                  </a:lnTo>
                  <a:lnTo>
                    <a:pt x="568" y="301"/>
                  </a:lnTo>
                  <a:lnTo>
                    <a:pt x="565" y="311"/>
                  </a:lnTo>
                  <a:lnTo>
                    <a:pt x="562" y="311"/>
                  </a:lnTo>
                  <a:lnTo>
                    <a:pt x="553" y="331"/>
                  </a:lnTo>
                  <a:lnTo>
                    <a:pt x="536" y="347"/>
                  </a:lnTo>
                  <a:lnTo>
                    <a:pt x="517" y="358"/>
                  </a:lnTo>
                  <a:lnTo>
                    <a:pt x="495" y="362"/>
                  </a:lnTo>
                  <a:lnTo>
                    <a:pt x="156" y="362"/>
                  </a:lnTo>
                  <a:lnTo>
                    <a:pt x="133" y="358"/>
                  </a:lnTo>
                  <a:lnTo>
                    <a:pt x="114" y="347"/>
                  </a:lnTo>
                  <a:lnTo>
                    <a:pt x="99" y="332"/>
                  </a:lnTo>
                  <a:lnTo>
                    <a:pt x="88" y="311"/>
                  </a:lnTo>
                  <a:lnTo>
                    <a:pt x="87" y="311"/>
                  </a:lnTo>
                  <a:lnTo>
                    <a:pt x="82" y="301"/>
                  </a:lnTo>
                  <a:lnTo>
                    <a:pt x="82" y="298"/>
                  </a:lnTo>
                  <a:lnTo>
                    <a:pt x="81" y="295"/>
                  </a:lnTo>
                  <a:lnTo>
                    <a:pt x="78" y="294"/>
                  </a:lnTo>
                  <a:lnTo>
                    <a:pt x="75" y="292"/>
                  </a:lnTo>
                  <a:lnTo>
                    <a:pt x="70" y="292"/>
                  </a:lnTo>
                  <a:lnTo>
                    <a:pt x="64" y="292"/>
                  </a:lnTo>
                  <a:lnTo>
                    <a:pt x="39" y="292"/>
                  </a:lnTo>
                  <a:lnTo>
                    <a:pt x="39" y="289"/>
                  </a:lnTo>
                  <a:lnTo>
                    <a:pt x="0" y="289"/>
                  </a:lnTo>
                  <a:lnTo>
                    <a:pt x="0" y="74"/>
                  </a:lnTo>
                  <a:lnTo>
                    <a:pt x="42" y="74"/>
                  </a:lnTo>
                  <a:lnTo>
                    <a:pt x="42" y="71"/>
                  </a:lnTo>
                  <a:lnTo>
                    <a:pt x="64" y="71"/>
                  </a:lnTo>
                  <a:lnTo>
                    <a:pt x="70" y="71"/>
                  </a:lnTo>
                  <a:lnTo>
                    <a:pt x="75" y="69"/>
                  </a:lnTo>
                  <a:lnTo>
                    <a:pt x="78" y="69"/>
                  </a:lnTo>
                  <a:lnTo>
                    <a:pt x="81" y="66"/>
                  </a:lnTo>
                  <a:lnTo>
                    <a:pt x="82" y="65"/>
                  </a:lnTo>
                  <a:lnTo>
                    <a:pt x="82" y="62"/>
                  </a:lnTo>
                  <a:lnTo>
                    <a:pt x="87" y="47"/>
                  </a:lnTo>
                  <a:lnTo>
                    <a:pt x="90" y="48"/>
                  </a:lnTo>
                  <a:lnTo>
                    <a:pt x="100" y="29"/>
                  </a:lnTo>
                  <a:lnTo>
                    <a:pt x="115" y="14"/>
                  </a:lnTo>
                  <a:lnTo>
                    <a:pt x="135" y="3"/>
                  </a:lnTo>
                  <a:lnTo>
                    <a:pt x="1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46" name="Freeform 293">
              <a:extLst>
                <a:ext uri="{FF2B5EF4-FFF2-40B4-BE49-F238E27FC236}">
                  <a16:creationId xmlns:a16="http://schemas.microsoft.com/office/drawing/2014/main" id="{BC567319-FE00-4CEA-BC20-8E098D9E81F9}"/>
                </a:ext>
              </a:extLst>
            </p:cNvPr>
            <p:cNvSpPr>
              <a:spLocks noEditPoints="1"/>
            </p:cNvSpPr>
            <p:nvPr/>
          </p:nvSpPr>
          <p:spPr bwMode="auto">
            <a:xfrm>
              <a:off x="2019301" y="2970213"/>
              <a:ext cx="304800" cy="238125"/>
            </a:xfrm>
            <a:custGeom>
              <a:avLst/>
              <a:gdLst>
                <a:gd name="T0" fmla="*/ 35 w 384"/>
                <a:gd name="T1" fmla="*/ 24 h 299"/>
                <a:gd name="T2" fmla="*/ 30 w 384"/>
                <a:gd name="T3" fmla="*/ 24 h 299"/>
                <a:gd name="T4" fmla="*/ 27 w 384"/>
                <a:gd name="T5" fmla="*/ 27 h 299"/>
                <a:gd name="T6" fmla="*/ 24 w 384"/>
                <a:gd name="T7" fmla="*/ 31 h 299"/>
                <a:gd name="T8" fmla="*/ 23 w 384"/>
                <a:gd name="T9" fmla="*/ 36 h 299"/>
                <a:gd name="T10" fmla="*/ 23 w 384"/>
                <a:gd name="T11" fmla="*/ 263 h 299"/>
                <a:gd name="T12" fmla="*/ 24 w 384"/>
                <a:gd name="T13" fmla="*/ 268 h 299"/>
                <a:gd name="T14" fmla="*/ 27 w 384"/>
                <a:gd name="T15" fmla="*/ 272 h 299"/>
                <a:gd name="T16" fmla="*/ 30 w 384"/>
                <a:gd name="T17" fmla="*/ 275 h 299"/>
                <a:gd name="T18" fmla="*/ 35 w 384"/>
                <a:gd name="T19" fmla="*/ 275 h 299"/>
                <a:gd name="T20" fmla="*/ 348 w 384"/>
                <a:gd name="T21" fmla="*/ 275 h 299"/>
                <a:gd name="T22" fmla="*/ 354 w 384"/>
                <a:gd name="T23" fmla="*/ 275 h 299"/>
                <a:gd name="T24" fmla="*/ 357 w 384"/>
                <a:gd name="T25" fmla="*/ 272 h 299"/>
                <a:gd name="T26" fmla="*/ 360 w 384"/>
                <a:gd name="T27" fmla="*/ 268 h 299"/>
                <a:gd name="T28" fmla="*/ 360 w 384"/>
                <a:gd name="T29" fmla="*/ 263 h 299"/>
                <a:gd name="T30" fmla="*/ 360 w 384"/>
                <a:gd name="T31" fmla="*/ 36 h 299"/>
                <a:gd name="T32" fmla="*/ 360 w 384"/>
                <a:gd name="T33" fmla="*/ 31 h 299"/>
                <a:gd name="T34" fmla="*/ 357 w 384"/>
                <a:gd name="T35" fmla="*/ 27 h 299"/>
                <a:gd name="T36" fmla="*/ 354 w 384"/>
                <a:gd name="T37" fmla="*/ 24 h 299"/>
                <a:gd name="T38" fmla="*/ 348 w 384"/>
                <a:gd name="T39" fmla="*/ 24 h 299"/>
                <a:gd name="T40" fmla="*/ 35 w 384"/>
                <a:gd name="T41" fmla="*/ 24 h 299"/>
                <a:gd name="T42" fmla="*/ 35 w 384"/>
                <a:gd name="T43" fmla="*/ 0 h 299"/>
                <a:gd name="T44" fmla="*/ 348 w 384"/>
                <a:gd name="T45" fmla="*/ 0 h 299"/>
                <a:gd name="T46" fmla="*/ 363 w 384"/>
                <a:gd name="T47" fmla="*/ 3 h 299"/>
                <a:gd name="T48" fmla="*/ 374 w 384"/>
                <a:gd name="T49" fmla="*/ 10 h 299"/>
                <a:gd name="T50" fmla="*/ 381 w 384"/>
                <a:gd name="T51" fmla="*/ 22 h 299"/>
                <a:gd name="T52" fmla="*/ 384 w 384"/>
                <a:gd name="T53" fmla="*/ 36 h 299"/>
                <a:gd name="T54" fmla="*/ 384 w 384"/>
                <a:gd name="T55" fmla="*/ 263 h 299"/>
                <a:gd name="T56" fmla="*/ 381 w 384"/>
                <a:gd name="T57" fmla="*/ 276 h 299"/>
                <a:gd name="T58" fmla="*/ 374 w 384"/>
                <a:gd name="T59" fmla="*/ 288 h 299"/>
                <a:gd name="T60" fmla="*/ 363 w 384"/>
                <a:gd name="T61" fmla="*/ 296 h 299"/>
                <a:gd name="T62" fmla="*/ 348 w 384"/>
                <a:gd name="T63" fmla="*/ 299 h 299"/>
                <a:gd name="T64" fmla="*/ 35 w 384"/>
                <a:gd name="T65" fmla="*/ 299 h 299"/>
                <a:gd name="T66" fmla="*/ 21 w 384"/>
                <a:gd name="T67" fmla="*/ 296 h 299"/>
                <a:gd name="T68" fmla="*/ 11 w 384"/>
                <a:gd name="T69" fmla="*/ 288 h 299"/>
                <a:gd name="T70" fmla="*/ 3 w 384"/>
                <a:gd name="T71" fmla="*/ 276 h 299"/>
                <a:gd name="T72" fmla="*/ 0 w 384"/>
                <a:gd name="T73" fmla="*/ 263 h 299"/>
                <a:gd name="T74" fmla="*/ 0 w 384"/>
                <a:gd name="T75" fmla="*/ 36 h 299"/>
                <a:gd name="T76" fmla="*/ 3 w 384"/>
                <a:gd name="T77" fmla="*/ 22 h 299"/>
                <a:gd name="T78" fmla="*/ 11 w 384"/>
                <a:gd name="T79" fmla="*/ 10 h 299"/>
                <a:gd name="T80" fmla="*/ 21 w 384"/>
                <a:gd name="T81" fmla="*/ 3 h 299"/>
                <a:gd name="T82" fmla="*/ 35 w 384"/>
                <a:gd name="T8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299">
                  <a:moveTo>
                    <a:pt x="35" y="24"/>
                  </a:moveTo>
                  <a:lnTo>
                    <a:pt x="30" y="24"/>
                  </a:lnTo>
                  <a:lnTo>
                    <a:pt x="27" y="27"/>
                  </a:lnTo>
                  <a:lnTo>
                    <a:pt x="24" y="31"/>
                  </a:lnTo>
                  <a:lnTo>
                    <a:pt x="23" y="36"/>
                  </a:lnTo>
                  <a:lnTo>
                    <a:pt x="23" y="263"/>
                  </a:lnTo>
                  <a:lnTo>
                    <a:pt x="24" y="268"/>
                  </a:lnTo>
                  <a:lnTo>
                    <a:pt x="27" y="272"/>
                  </a:lnTo>
                  <a:lnTo>
                    <a:pt x="30" y="275"/>
                  </a:lnTo>
                  <a:lnTo>
                    <a:pt x="35" y="275"/>
                  </a:lnTo>
                  <a:lnTo>
                    <a:pt x="348" y="275"/>
                  </a:lnTo>
                  <a:lnTo>
                    <a:pt x="354" y="275"/>
                  </a:lnTo>
                  <a:lnTo>
                    <a:pt x="357" y="272"/>
                  </a:lnTo>
                  <a:lnTo>
                    <a:pt x="360" y="268"/>
                  </a:lnTo>
                  <a:lnTo>
                    <a:pt x="360" y="263"/>
                  </a:lnTo>
                  <a:lnTo>
                    <a:pt x="360" y="36"/>
                  </a:lnTo>
                  <a:lnTo>
                    <a:pt x="360" y="31"/>
                  </a:lnTo>
                  <a:lnTo>
                    <a:pt x="357" y="27"/>
                  </a:lnTo>
                  <a:lnTo>
                    <a:pt x="354" y="24"/>
                  </a:lnTo>
                  <a:lnTo>
                    <a:pt x="348" y="24"/>
                  </a:lnTo>
                  <a:lnTo>
                    <a:pt x="35" y="24"/>
                  </a:lnTo>
                  <a:close/>
                  <a:moveTo>
                    <a:pt x="35" y="0"/>
                  </a:moveTo>
                  <a:lnTo>
                    <a:pt x="348" y="0"/>
                  </a:lnTo>
                  <a:lnTo>
                    <a:pt x="363" y="3"/>
                  </a:lnTo>
                  <a:lnTo>
                    <a:pt x="374" y="10"/>
                  </a:lnTo>
                  <a:lnTo>
                    <a:pt x="381" y="22"/>
                  </a:lnTo>
                  <a:lnTo>
                    <a:pt x="384" y="36"/>
                  </a:lnTo>
                  <a:lnTo>
                    <a:pt x="384" y="263"/>
                  </a:lnTo>
                  <a:lnTo>
                    <a:pt x="381" y="276"/>
                  </a:lnTo>
                  <a:lnTo>
                    <a:pt x="374" y="288"/>
                  </a:lnTo>
                  <a:lnTo>
                    <a:pt x="363" y="296"/>
                  </a:lnTo>
                  <a:lnTo>
                    <a:pt x="348" y="299"/>
                  </a:lnTo>
                  <a:lnTo>
                    <a:pt x="35" y="299"/>
                  </a:lnTo>
                  <a:lnTo>
                    <a:pt x="21" y="296"/>
                  </a:lnTo>
                  <a:lnTo>
                    <a:pt x="11" y="288"/>
                  </a:lnTo>
                  <a:lnTo>
                    <a:pt x="3" y="276"/>
                  </a:lnTo>
                  <a:lnTo>
                    <a:pt x="0" y="263"/>
                  </a:lnTo>
                  <a:lnTo>
                    <a:pt x="0" y="36"/>
                  </a:lnTo>
                  <a:lnTo>
                    <a:pt x="3" y="22"/>
                  </a:lnTo>
                  <a:lnTo>
                    <a:pt x="11" y="10"/>
                  </a:lnTo>
                  <a:lnTo>
                    <a:pt x="21" y="3"/>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47" name="Freeform 294">
              <a:extLst>
                <a:ext uri="{FF2B5EF4-FFF2-40B4-BE49-F238E27FC236}">
                  <a16:creationId xmlns:a16="http://schemas.microsoft.com/office/drawing/2014/main" id="{A5130879-6220-4DE3-8573-84750154C676}"/>
                </a:ext>
              </a:extLst>
            </p:cNvPr>
            <p:cNvSpPr>
              <a:spLocks noEditPoints="1"/>
            </p:cNvSpPr>
            <p:nvPr/>
          </p:nvSpPr>
          <p:spPr bwMode="auto">
            <a:xfrm>
              <a:off x="2335213" y="3057525"/>
              <a:ext cx="49213" cy="63500"/>
            </a:xfrm>
            <a:custGeom>
              <a:avLst/>
              <a:gdLst>
                <a:gd name="T0" fmla="*/ 24 w 61"/>
                <a:gd name="T1" fmla="*/ 24 h 79"/>
                <a:gd name="T2" fmla="*/ 24 w 61"/>
                <a:gd name="T3" fmla="*/ 55 h 79"/>
                <a:gd name="T4" fmla="*/ 39 w 61"/>
                <a:gd name="T5" fmla="*/ 55 h 79"/>
                <a:gd name="T6" fmla="*/ 39 w 61"/>
                <a:gd name="T7" fmla="*/ 55 h 79"/>
                <a:gd name="T8" fmla="*/ 39 w 61"/>
                <a:gd name="T9" fmla="*/ 24 h 79"/>
                <a:gd name="T10" fmla="*/ 24 w 61"/>
                <a:gd name="T11" fmla="*/ 24 h 79"/>
                <a:gd name="T12" fmla="*/ 24 w 61"/>
                <a:gd name="T13" fmla="*/ 0 h 79"/>
                <a:gd name="T14" fmla="*/ 39 w 61"/>
                <a:gd name="T15" fmla="*/ 0 h 79"/>
                <a:gd name="T16" fmla="*/ 45 w 61"/>
                <a:gd name="T17" fmla="*/ 2 h 79"/>
                <a:gd name="T18" fmla="*/ 51 w 61"/>
                <a:gd name="T19" fmla="*/ 3 h 79"/>
                <a:gd name="T20" fmla="*/ 55 w 61"/>
                <a:gd name="T21" fmla="*/ 8 h 79"/>
                <a:gd name="T22" fmla="*/ 58 w 61"/>
                <a:gd name="T23" fmla="*/ 12 h 79"/>
                <a:gd name="T24" fmla="*/ 61 w 61"/>
                <a:gd name="T25" fmla="*/ 18 h 79"/>
                <a:gd name="T26" fmla="*/ 61 w 61"/>
                <a:gd name="T27" fmla="*/ 24 h 79"/>
                <a:gd name="T28" fmla="*/ 61 w 61"/>
                <a:gd name="T29" fmla="*/ 55 h 79"/>
                <a:gd name="T30" fmla="*/ 61 w 61"/>
                <a:gd name="T31" fmla="*/ 61 h 79"/>
                <a:gd name="T32" fmla="*/ 58 w 61"/>
                <a:gd name="T33" fmla="*/ 67 h 79"/>
                <a:gd name="T34" fmla="*/ 55 w 61"/>
                <a:gd name="T35" fmla="*/ 72 h 79"/>
                <a:gd name="T36" fmla="*/ 51 w 61"/>
                <a:gd name="T37" fmla="*/ 76 h 79"/>
                <a:gd name="T38" fmla="*/ 45 w 61"/>
                <a:gd name="T39" fmla="*/ 78 h 79"/>
                <a:gd name="T40" fmla="*/ 39 w 61"/>
                <a:gd name="T41" fmla="*/ 79 h 79"/>
                <a:gd name="T42" fmla="*/ 24 w 61"/>
                <a:gd name="T43" fmla="*/ 79 h 79"/>
                <a:gd name="T44" fmla="*/ 18 w 61"/>
                <a:gd name="T45" fmla="*/ 78 h 79"/>
                <a:gd name="T46" fmla="*/ 12 w 61"/>
                <a:gd name="T47" fmla="*/ 76 h 79"/>
                <a:gd name="T48" fmla="*/ 7 w 61"/>
                <a:gd name="T49" fmla="*/ 72 h 79"/>
                <a:gd name="T50" fmla="*/ 3 w 61"/>
                <a:gd name="T51" fmla="*/ 67 h 79"/>
                <a:gd name="T52" fmla="*/ 1 w 61"/>
                <a:gd name="T53" fmla="*/ 61 h 79"/>
                <a:gd name="T54" fmla="*/ 0 w 61"/>
                <a:gd name="T55" fmla="*/ 55 h 79"/>
                <a:gd name="T56" fmla="*/ 0 w 61"/>
                <a:gd name="T57" fmla="*/ 24 h 79"/>
                <a:gd name="T58" fmla="*/ 1 w 61"/>
                <a:gd name="T59" fmla="*/ 18 h 79"/>
                <a:gd name="T60" fmla="*/ 3 w 61"/>
                <a:gd name="T61" fmla="*/ 12 h 79"/>
                <a:gd name="T62" fmla="*/ 7 w 61"/>
                <a:gd name="T63" fmla="*/ 8 h 79"/>
                <a:gd name="T64" fmla="*/ 12 w 61"/>
                <a:gd name="T65" fmla="*/ 3 h 79"/>
                <a:gd name="T66" fmla="*/ 18 w 61"/>
                <a:gd name="T67" fmla="*/ 2 h 79"/>
                <a:gd name="T68" fmla="*/ 24 w 61"/>
                <a:gd name="T6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79">
                  <a:moveTo>
                    <a:pt x="24" y="24"/>
                  </a:moveTo>
                  <a:lnTo>
                    <a:pt x="24" y="55"/>
                  </a:lnTo>
                  <a:lnTo>
                    <a:pt x="39" y="55"/>
                  </a:lnTo>
                  <a:lnTo>
                    <a:pt x="39" y="55"/>
                  </a:lnTo>
                  <a:lnTo>
                    <a:pt x="39" y="24"/>
                  </a:lnTo>
                  <a:lnTo>
                    <a:pt x="24" y="24"/>
                  </a:lnTo>
                  <a:close/>
                  <a:moveTo>
                    <a:pt x="24" y="0"/>
                  </a:moveTo>
                  <a:lnTo>
                    <a:pt x="39" y="0"/>
                  </a:lnTo>
                  <a:lnTo>
                    <a:pt x="45" y="2"/>
                  </a:lnTo>
                  <a:lnTo>
                    <a:pt x="51" y="3"/>
                  </a:lnTo>
                  <a:lnTo>
                    <a:pt x="55" y="8"/>
                  </a:lnTo>
                  <a:lnTo>
                    <a:pt x="58" y="12"/>
                  </a:lnTo>
                  <a:lnTo>
                    <a:pt x="61" y="18"/>
                  </a:lnTo>
                  <a:lnTo>
                    <a:pt x="61" y="24"/>
                  </a:lnTo>
                  <a:lnTo>
                    <a:pt x="61" y="55"/>
                  </a:lnTo>
                  <a:lnTo>
                    <a:pt x="61" y="61"/>
                  </a:lnTo>
                  <a:lnTo>
                    <a:pt x="58" y="67"/>
                  </a:lnTo>
                  <a:lnTo>
                    <a:pt x="55" y="72"/>
                  </a:lnTo>
                  <a:lnTo>
                    <a:pt x="51" y="76"/>
                  </a:lnTo>
                  <a:lnTo>
                    <a:pt x="45" y="78"/>
                  </a:lnTo>
                  <a:lnTo>
                    <a:pt x="39" y="79"/>
                  </a:lnTo>
                  <a:lnTo>
                    <a:pt x="24" y="79"/>
                  </a:lnTo>
                  <a:lnTo>
                    <a:pt x="18" y="78"/>
                  </a:lnTo>
                  <a:lnTo>
                    <a:pt x="12" y="76"/>
                  </a:lnTo>
                  <a:lnTo>
                    <a:pt x="7" y="72"/>
                  </a:lnTo>
                  <a:lnTo>
                    <a:pt x="3" y="67"/>
                  </a:lnTo>
                  <a:lnTo>
                    <a:pt x="1" y="61"/>
                  </a:lnTo>
                  <a:lnTo>
                    <a:pt x="0" y="55"/>
                  </a:lnTo>
                  <a:lnTo>
                    <a:pt x="0" y="24"/>
                  </a:lnTo>
                  <a:lnTo>
                    <a:pt x="1" y="18"/>
                  </a:lnTo>
                  <a:lnTo>
                    <a:pt x="3" y="12"/>
                  </a:lnTo>
                  <a:lnTo>
                    <a:pt x="7" y="8"/>
                  </a:lnTo>
                  <a:lnTo>
                    <a:pt x="12" y="3"/>
                  </a:lnTo>
                  <a:lnTo>
                    <a:pt x="18" y="2"/>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48" name="Freeform 295">
              <a:extLst>
                <a:ext uri="{FF2B5EF4-FFF2-40B4-BE49-F238E27FC236}">
                  <a16:creationId xmlns:a16="http://schemas.microsoft.com/office/drawing/2014/main" id="{3C338977-7697-4922-8664-3C463FCCA447}"/>
                </a:ext>
              </a:extLst>
            </p:cNvPr>
            <p:cNvSpPr>
              <a:spLocks/>
            </p:cNvSpPr>
            <p:nvPr/>
          </p:nvSpPr>
          <p:spPr bwMode="auto">
            <a:xfrm>
              <a:off x="1971676" y="3065463"/>
              <a:ext cx="34925" cy="47625"/>
            </a:xfrm>
            <a:custGeom>
              <a:avLst/>
              <a:gdLst>
                <a:gd name="T0" fmla="*/ 23 w 44"/>
                <a:gd name="T1" fmla="*/ 0 h 59"/>
                <a:gd name="T2" fmla="*/ 29 w 44"/>
                <a:gd name="T3" fmla="*/ 1 h 59"/>
                <a:gd name="T4" fmla="*/ 35 w 44"/>
                <a:gd name="T5" fmla="*/ 4 h 59"/>
                <a:gd name="T6" fmla="*/ 41 w 44"/>
                <a:gd name="T7" fmla="*/ 8 h 59"/>
                <a:gd name="T8" fmla="*/ 44 w 44"/>
                <a:gd name="T9" fmla="*/ 14 h 59"/>
                <a:gd name="T10" fmla="*/ 44 w 44"/>
                <a:gd name="T11" fmla="*/ 22 h 59"/>
                <a:gd name="T12" fmla="*/ 44 w 44"/>
                <a:gd name="T13" fmla="*/ 37 h 59"/>
                <a:gd name="T14" fmla="*/ 44 w 44"/>
                <a:gd name="T15" fmla="*/ 44 h 59"/>
                <a:gd name="T16" fmla="*/ 41 w 44"/>
                <a:gd name="T17" fmla="*/ 50 h 59"/>
                <a:gd name="T18" fmla="*/ 35 w 44"/>
                <a:gd name="T19" fmla="*/ 55 h 59"/>
                <a:gd name="T20" fmla="*/ 29 w 44"/>
                <a:gd name="T21" fmla="*/ 58 h 59"/>
                <a:gd name="T22" fmla="*/ 23 w 44"/>
                <a:gd name="T23" fmla="*/ 59 h 59"/>
                <a:gd name="T24" fmla="*/ 15 w 44"/>
                <a:gd name="T25" fmla="*/ 58 h 59"/>
                <a:gd name="T26" fmla="*/ 9 w 44"/>
                <a:gd name="T27" fmla="*/ 55 h 59"/>
                <a:gd name="T28" fmla="*/ 5 w 44"/>
                <a:gd name="T29" fmla="*/ 50 h 59"/>
                <a:gd name="T30" fmla="*/ 2 w 44"/>
                <a:gd name="T31" fmla="*/ 44 h 59"/>
                <a:gd name="T32" fmla="*/ 0 w 44"/>
                <a:gd name="T33" fmla="*/ 37 h 59"/>
                <a:gd name="T34" fmla="*/ 0 w 44"/>
                <a:gd name="T35" fmla="*/ 22 h 59"/>
                <a:gd name="T36" fmla="*/ 2 w 44"/>
                <a:gd name="T37" fmla="*/ 14 h 59"/>
                <a:gd name="T38" fmla="*/ 5 w 44"/>
                <a:gd name="T39" fmla="*/ 8 h 59"/>
                <a:gd name="T40" fmla="*/ 9 w 44"/>
                <a:gd name="T41" fmla="*/ 4 h 59"/>
                <a:gd name="T42" fmla="*/ 15 w 44"/>
                <a:gd name="T43" fmla="*/ 1 h 59"/>
                <a:gd name="T44" fmla="*/ 23 w 44"/>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59">
                  <a:moveTo>
                    <a:pt x="23" y="0"/>
                  </a:moveTo>
                  <a:lnTo>
                    <a:pt x="29" y="1"/>
                  </a:lnTo>
                  <a:lnTo>
                    <a:pt x="35" y="4"/>
                  </a:lnTo>
                  <a:lnTo>
                    <a:pt x="41" y="8"/>
                  </a:lnTo>
                  <a:lnTo>
                    <a:pt x="44" y="14"/>
                  </a:lnTo>
                  <a:lnTo>
                    <a:pt x="44" y="22"/>
                  </a:lnTo>
                  <a:lnTo>
                    <a:pt x="44" y="37"/>
                  </a:lnTo>
                  <a:lnTo>
                    <a:pt x="44" y="44"/>
                  </a:lnTo>
                  <a:lnTo>
                    <a:pt x="41" y="50"/>
                  </a:lnTo>
                  <a:lnTo>
                    <a:pt x="35" y="55"/>
                  </a:lnTo>
                  <a:lnTo>
                    <a:pt x="29" y="58"/>
                  </a:lnTo>
                  <a:lnTo>
                    <a:pt x="23" y="59"/>
                  </a:lnTo>
                  <a:lnTo>
                    <a:pt x="15" y="58"/>
                  </a:lnTo>
                  <a:lnTo>
                    <a:pt x="9" y="55"/>
                  </a:lnTo>
                  <a:lnTo>
                    <a:pt x="5" y="50"/>
                  </a:lnTo>
                  <a:lnTo>
                    <a:pt x="2" y="44"/>
                  </a:lnTo>
                  <a:lnTo>
                    <a:pt x="0" y="37"/>
                  </a:lnTo>
                  <a:lnTo>
                    <a:pt x="0" y="22"/>
                  </a:lnTo>
                  <a:lnTo>
                    <a:pt x="2" y="14"/>
                  </a:lnTo>
                  <a:lnTo>
                    <a:pt x="5" y="8"/>
                  </a:lnTo>
                  <a:lnTo>
                    <a:pt x="9" y="4"/>
                  </a:lnTo>
                  <a:lnTo>
                    <a:pt x="15" y="1"/>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49" name="Freeform 296">
              <a:extLst>
                <a:ext uri="{FF2B5EF4-FFF2-40B4-BE49-F238E27FC236}">
                  <a16:creationId xmlns:a16="http://schemas.microsoft.com/office/drawing/2014/main" id="{8F17398D-387F-47D4-BDD3-0458B05CF352}"/>
                </a:ext>
              </a:extLst>
            </p:cNvPr>
            <p:cNvSpPr>
              <a:spLocks/>
            </p:cNvSpPr>
            <p:nvPr/>
          </p:nvSpPr>
          <p:spPr bwMode="auto">
            <a:xfrm>
              <a:off x="2090738" y="2979738"/>
              <a:ext cx="257175" cy="219075"/>
            </a:xfrm>
            <a:custGeom>
              <a:avLst/>
              <a:gdLst>
                <a:gd name="T0" fmla="*/ 164 w 324"/>
                <a:gd name="T1" fmla="*/ 0 h 275"/>
                <a:gd name="T2" fmla="*/ 186 w 324"/>
                <a:gd name="T3" fmla="*/ 0 h 275"/>
                <a:gd name="T4" fmla="*/ 186 w 324"/>
                <a:gd name="T5" fmla="*/ 93 h 275"/>
                <a:gd name="T6" fmla="*/ 179 w 324"/>
                <a:gd name="T7" fmla="*/ 99 h 275"/>
                <a:gd name="T8" fmla="*/ 228 w 324"/>
                <a:gd name="T9" fmla="*/ 122 h 275"/>
                <a:gd name="T10" fmla="*/ 195 w 324"/>
                <a:gd name="T11" fmla="*/ 130 h 275"/>
                <a:gd name="T12" fmla="*/ 324 w 324"/>
                <a:gd name="T13" fmla="*/ 154 h 275"/>
                <a:gd name="T14" fmla="*/ 218 w 324"/>
                <a:gd name="T15" fmla="*/ 164 h 275"/>
                <a:gd name="T16" fmla="*/ 255 w 324"/>
                <a:gd name="T17" fmla="*/ 169 h 275"/>
                <a:gd name="T18" fmla="*/ 186 w 324"/>
                <a:gd name="T19" fmla="*/ 197 h 275"/>
                <a:gd name="T20" fmla="*/ 186 w 324"/>
                <a:gd name="T21" fmla="*/ 275 h 275"/>
                <a:gd name="T22" fmla="*/ 163 w 324"/>
                <a:gd name="T23" fmla="*/ 275 h 275"/>
                <a:gd name="T24" fmla="*/ 163 w 324"/>
                <a:gd name="T25" fmla="*/ 182 h 275"/>
                <a:gd name="T26" fmla="*/ 0 w 324"/>
                <a:gd name="T27" fmla="*/ 164 h 275"/>
                <a:gd name="T28" fmla="*/ 161 w 324"/>
                <a:gd name="T29" fmla="*/ 148 h 275"/>
                <a:gd name="T30" fmla="*/ 82 w 324"/>
                <a:gd name="T31" fmla="*/ 133 h 275"/>
                <a:gd name="T32" fmla="*/ 160 w 324"/>
                <a:gd name="T33" fmla="*/ 115 h 275"/>
                <a:gd name="T34" fmla="*/ 137 w 324"/>
                <a:gd name="T35" fmla="*/ 103 h 275"/>
                <a:gd name="T36" fmla="*/ 164 w 324"/>
                <a:gd name="T37" fmla="*/ 82 h 275"/>
                <a:gd name="T38" fmla="*/ 164 w 324"/>
                <a:gd name="T39"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4" h="275">
                  <a:moveTo>
                    <a:pt x="164" y="0"/>
                  </a:moveTo>
                  <a:lnTo>
                    <a:pt x="186" y="0"/>
                  </a:lnTo>
                  <a:lnTo>
                    <a:pt x="186" y="93"/>
                  </a:lnTo>
                  <a:lnTo>
                    <a:pt x="179" y="99"/>
                  </a:lnTo>
                  <a:lnTo>
                    <a:pt x="228" y="122"/>
                  </a:lnTo>
                  <a:lnTo>
                    <a:pt x="195" y="130"/>
                  </a:lnTo>
                  <a:lnTo>
                    <a:pt x="324" y="154"/>
                  </a:lnTo>
                  <a:lnTo>
                    <a:pt x="218" y="164"/>
                  </a:lnTo>
                  <a:lnTo>
                    <a:pt x="255" y="169"/>
                  </a:lnTo>
                  <a:lnTo>
                    <a:pt x="186" y="197"/>
                  </a:lnTo>
                  <a:lnTo>
                    <a:pt x="186" y="275"/>
                  </a:lnTo>
                  <a:lnTo>
                    <a:pt x="163" y="275"/>
                  </a:lnTo>
                  <a:lnTo>
                    <a:pt x="163" y="182"/>
                  </a:lnTo>
                  <a:lnTo>
                    <a:pt x="0" y="164"/>
                  </a:lnTo>
                  <a:lnTo>
                    <a:pt x="161" y="148"/>
                  </a:lnTo>
                  <a:lnTo>
                    <a:pt x="82" y="133"/>
                  </a:lnTo>
                  <a:lnTo>
                    <a:pt x="160" y="115"/>
                  </a:lnTo>
                  <a:lnTo>
                    <a:pt x="137" y="103"/>
                  </a:lnTo>
                  <a:lnTo>
                    <a:pt x="164" y="82"/>
                  </a:lnTo>
                  <a:lnTo>
                    <a:pt x="1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50" name="Freeform 297">
              <a:extLst>
                <a:ext uri="{FF2B5EF4-FFF2-40B4-BE49-F238E27FC236}">
                  <a16:creationId xmlns:a16="http://schemas.microsoft.com/office/drawing/2014/main" id="{370090CC-4EF3-48F3-B01F-EE69376694CD}"/>
                </a:ext>
              </a:extLst>
            </p:cNvPr>
            <p:cNvSpPr>
              <a:spLocks noEditPoints="1"/>
            </p:cNvSpPr>
            <p:nvPr/>
          </p:nvSpPr>
          <p:spPr bwMode="auto">
            <a:xfrm>
              <a:off x="2047876" y="3032125"/>
              <a:ext cx="112713" cy="114300"/>
            </a:xfrm>
            <a:custGeom>
              <a:avLst/>
              <a:gdLst>
                <a:gd name="T0" fmla="*/ 72 w 142"/>
                <a:gd name="T1" fmla="*/ 24 h 143"/>
                <a:gd name="T2" fmla="*/ 52 w 142"/>
                <a:gd name="T3" fmla="*/ 27 h 143"/>
                <a:gd name="T4" fmla="*/ 37 w 142"/>
                <a:gd name="T5" fmla="*/ 37 h 143"/>
                <a:gd name="T6" fmla="*/ 27 w 142"/>
                <a:gd name="T7" fmla="*/ 52 h 143"/>
                <a:gd name="T8" fmla="*/ 22 w 142"/>
                <a:gd name="T9" fmla="*/ 71 h 143"/>
                <a:gd name="T10" fmla="*/ 27 w 142"/>
                <a:gd name="T11" fmla="*/ 91 h 143"/>
                <a:gd name="T12" fmla="*/ 37 w 142"/>
                <a:gd name="T13" fmla="*/ 106 h 143"/>
                <a:gd name="T14" fmla="*/ 52 w 142"/>
                <a:gd name="T15" fmla="*/ 116 h 143"/>
                <a:gd name="T16" fmla="*/ 72 w 142"/>
                <a:gd name="T17" fmla="*/ 119 h 143"/>
                <a:gd name="T18" fmla="*/ 90 w 142"/>
                <a:gd name="T19" fmla="*/ 116 h 143"/>
                <a:gd name="T20" fmla="*/ 105 w 142"/>
                <a:gd name="T21" fmla="*/ 106 h 143"/>
                <a:gd name="T22" fmla="*/ 115 w 142"/>
                <a:gd name="T23" fmla="*/ 91 h 143"/>
                <a:gd name="T24" fmla="*/ 119 w 142"/>
                <a:gd name="T25" fmla="*/ 71 h 143"/>
                <a:gd name="T26" fmla="*/ 115 w 142"/>
                <a:gd name="T27" fmla="*/ 52 h 143"/>
                <a:gd name="T28" fmla="*/ 105 w 142"/>
                <a:gd name="T29" fmla="*/ 37 h 143"/>
                <a:gd name="T30" fmla="*/ 90 w 142"/>
                <a:gd name="T31" fmla="*/ 27 h 143"/>
                <a:gd name="T32" fmla="*/ 72 w 142"/>
                <a:gd name="T33" fmla="*/ 24 h 143"/>
                <a:gd name="T34" fmla="*/ 72 w 142"/>
                <a:gd name="T35" fmla="*/ 0 h 143"/>
                <a:gd name="T36" fmla="*/ 94 w 142"/>
                <a:gd name="T37" fmla="*/ 4 h 143"/>
                <a:gd name="T38" fmla="*/ 114 w 142"/>
                <a:gd name="T39" fmla="*/ 13 h 143"/>
                <a:gd name="T40" fmla="*/ 128 w 142"/>
                <a:gd name="T41" fmla="*/ 30 h 143"/>
                <a:gd name="T42" fmla="*/ 139 w 142"/>
                <a:gd name="T43" fmla="*/ 49 h 143"/>
                <a:gd name="T44" fmla="*/ 142 w 142"/>
                <a:gd name="T45" fmla="*/ 71 h 143"/>
                <a:gd name="T46" fmla="*/ 139 w 142"/>
                <a:gd name="T47" fmla="*/ 94 h 143"/>
                <a:gd name="T48" fmla="*/ 128 w 142"/>
                <a:gd name="T49" fmla="*/ 113 h 143"/>
                <a:gd name="T50" fmla="*/ 114 w 142"/>
                <a:gd name="T51" fmla="*/ 130 h 143"/>
                <a:gd name="T52" fmla="*/ 94 w 142"/>
                <a:gd name="T53" fmla="*/ 139 h 143"/>
                <a:gd name="T54" fmla="*/ 72 w 142"/>
                <a:gd name="T55" fmla="*/ 143 h 143"/>
                <a:gd name="T56" fmla="*/ 48 w 142"/>
                <a:gd name="T57" fmla="*/ 139 h 143"/>
                <a:gd name="T58" fmla="*/ 28 w 142"/>
                <a:gd name="T59" fmla="*/ 130 h 143"/>
                <a:gd name="T60" fmla="*/ 13 w 142"/>
                <a:gd name="T61" fmla="*/ 113 h 143"/>
                <a:gd name="T62" fmla="*/ 3 w 142"/>
                <a:gd name="T63" fmla="*/ 94 h 143"/>
                <a:gd name="T64" fmla="*/ 0 w 142"/>
                <a:gd name="T65" fmla="*/ 71 h 143"/>
                <a:gd name="T66" fmla="*/ 3 w 142"/>
                <a:gd name="T67" fmla="*/ 49 h 143"/>
                <a:gd name="T68" fmla="*/ 13 w 142"/>
                <a:gd name="T69" fmla="*/ 30 h 143"/>
                <a:gd name="T70" fmla="*/ 28 w 142"/>
                <a:gd name="T71" fmla="*/ 13 h 143"/>
                <a:gd name="T72" fmla="*/ 48 w 142"/>
                <a:gd name="T73" fmla="*/ 4 h 143"/>
                <a:gd name="T74" fmla="*/ 72 w 142"/>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3">
                  <a:moveTo>
                    <a:pt x="72" y="24"/>
                  </a:moveTo>
                  <a:lnTo>
                    <a:pt x="52" y="27"/>
                  </a:lnTo>
                  <a:lnTo>
                    <a:pt x="37" y="37"/>
                  </a:lnTo>
                  <a:lnTo>
                    <a:pt x="27" y="52"/>
                  </a:lnTo>
                  <a:lnTo>
                    <a:pt x="22" y="71"/>
                  </a:lnTo>
                  <a:lnTo>
                    <a:pt x="27" y="91"/>
                  </a:lnTo>
                  <a:lnTo>
                    <a:pt x="37" y="106"/>
                  </a:lnTo>
                  <a:lnTo>
                    <a:pt x="52" y="116"/>
                  </a:lnTo>
                  <a:lnTo>
                    <a:pt x="72" y="119"/>
                  </a:lnTo>
                  <a:lnTo>
                    <a:pt x="90" y="116"/>
                  </a:lnTo>
                  <a:lnTo>
                    <a:pt x="105" y="106"/>
                  </a:lnTo>
                  <a:lnTo>
                    <a:pt x="115" y="91"/>
                  </a:lnTo>
                  <a:lnTo>
                    <a:pt x="119" y="71"/>
                  </a:lnTo>
                  <a:lnTo>
                    <a:pt x="115" y="52"/>
                  </a:lnTo>
                  <a:lnTo>
                    <a:pt x="105" y="37"/>
                  </a:lnTo>
                  <a:lnTo>
                    <a:pt x="90" y="27"/>
                  </a:lnTo>
                  <a:lnTo>
                    <a:pt x="72" y="24"/>
                  </a:lnTo>
                  <a:close/>
                  <a:moveTo>
                    <a:pt x="72" y="0"/>
                  </a:moveTo>
                  <a:lnTo>
                    <a:pt x="94" y="4"/>
                  </a:lnTo>
                  <a:lnTo>
                    <a:pt x="114" y="13"/>
                  </a:lnTo>
                  <a:lnTo>
                    <a:pt x="128" y="30"/>
                  </a:lnTo>
                  <a:lnTo>
                    <a:pt x="139" y="49"/>
                  </a:lnTo>
                  <a:lnTo>
                    <a:pt x="142" y="71"/>
                  </a:lnTo>
                  <a:lnTo>
                    <a:pt x="139" y="94"/>
                  </a:lnTo>
                  <a:lnTo>
                    <a:pt x="128" y="113"/>
                  </a:lnTo>
                  <a:lnTo>
                    <a:pt x="114" y="130"/>
                  </a:lnTo>
                  <a:lnTo>
                    <a:pt x="94" y="139"/>
                  </a:lnTo>
                  <a:lnTo>
                    <a:pt x="72" y="143"/>
                  </a:lnTo>
                  <a:lnTo>
                    <a:pt x="48" y="139"/>
                  </a:lnTo>
                  <a:lnTo>
                    <a:pt x="28" y="130"/>
                  </a:lnTo>
                  <a:lnTo>
                    <a:pt x="13" y="113"/>
                  </a:lnTo>
                  <a:lnTo>
                    <a:pt x="3" y="94"/>
                  </a:lnTo>
                  <a:lnTo>
                    <a:pt x="0" y="71"/>
                  </a:lnTo>
                  <a:lnTo>
                    <a:pt x="3" y="49"/>
                  </a:lnTo>
                  <a:lnTo>
                    <a:pt x="13" y="30"/>
                  </a:lnTo>
                  <a:lnTo>
                    <a:pt x="28" y="13"/>
                  </a:lnTo>
                  <a:lnTo>
                    <a:pt x="48" y="4"/>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51" name="Freeform 298">
              <a:extLst>
                <a:ext uri="{FF2B5EF4-FFF2-40B4-BE49-F238E27FC236}">
                  <a16:creationId xmlns:a16="http://schemas.microsoft.com/office/drawing/2014/main" id="{EF93EA63-787D-4859-97D2-9E3DAEF381DE}"/>
                </a:ext>
              </a:extLst>
            </p:cNvPr>
            <p:cNvSpPr>
              <a:spLocks noEditPoints="1"/>
            </p:cNvSpPr>
            <p:nvPr/>
          </p:nvSpPr>
          <p:spPr bwMode="auto">
            <a:xfrm>
              <a:off x="2078038" y="3054350"/>
              <a:ext cx="69850" cy="71437"/>
            </a:xfrm>
            <a:custGeom>
              <a:avLst/>
              <a:gdLst>
                <a:gd name="T0" fmla="*/ 32 w 88"/>
                <a:gd name="T1" fmla="*/ 23 h 91"/>
                <a:gd name="T2" fmla="*/ 26 w 88"/>
                <a:gd name="T3" fmla="*/ 23 h 91"/>
                <a:gd name="T4" fmla="*/ 24 w 88"/>
                <a:gd name="T5" fmla="*/ 25 h 91"/>
                <a:gd name="T6" fmla="*/ 24 w 88"/>
                <a:gd name="T7" fmla="*/ 26 h 91"/>
                <a:gd name="T8" fmla="*/ 23 w 88"/>
                <a:gd name="T9" fmla="*/ 28 h 91"/>
                <a:gd name="T10" fmla="*/ 23 w 88"/>
                <a:gd name="T11" fmla="*/ 31 h 91"/>
                <a:gd name="T12" fmla="*/ 26 w 88"/>
                <a:gd name="T13" fmla="*/ 35 h 91"/>
                <a:gd name="T14" fmla="*/ 29 w 88"/>
                <a:gd name="T15" fmla="*/ 38 h 91"/>
                <a:gd name="T16" fmla="*/ 38 w 88"/>
                <a:gd name="T17" fmla="*/ 47 h 91"/>
                <a:gd name="T18" fmla="*/ 29 w 88"/>
                <a:gd name="T19" fmla="*/ 56 h 91"/>
                <a:gd name="T20" fmla="*/ 27 w 88"/>
                <a:gd name="T21" fmla="*/ 58 h 91"/>
                <a:gd name="T22" fmla="*/ 26 w 88"/>
                <a:gd name="T23" fmla="*/ 61 h 91"/>
                <a:gd name="T24" fmla="*/ 24 w 88"/>
                <a:gd name="T25" fmla="*/ 62 h 91"/>
                <a:gd name="T26" fmla="*/ 23 w 88"/>
                <a:gd name="T27" fmla="*/ 65 h 91"/>
                <a:gd name="T28" fmla="*/ 24 w 88"/>
                <a:gd name="T29" fmla="*/ 65 h 91"/>
                <a:gd name="T30" fmla="*/ 24 w 88"/>
                <a:gd name="T31" fmla="*/ 65 h 91"/>
                <a:gd name="T32" fmla="*/ 27 w 88"/>
                <a:gd name="T33" fmla="*/ 67 h 91"/>
                <a:gd name="T34" fmla="*/ 27 w 88"/>
                <a:gd name="T35" fmla="*/ 67 h 91"/>
                <a:gd name="T36" fmla="*/ 29 w 88"/>
                <a:gd name="T37" fmla="*/ 67 h 91"/>
                <a:gd name="T38" fmla="*/ 38 w 88"/>
                <a:gd name="T39" fmla="*/ 64 h 91"/>
                <a:gd name="T40" fmla="*/ 50 w 88"/>
                <a:gd name="T41" fmla="*/ 55 h 91"/>
                <a:gd name="T42" fmla="*/ 60 w 88"/>
                <a:gd name="T43" fmla="*/ 44 h 91"/>
                <a:gd name="T44" fmla="*/ 51 w 88"/>
                <a:gd name="T45" fmla="*/ 35 h 91"/>
                <a:gd name="T46" fmla="*/ 41 w 88"/>
                <a:gd name="T47" fmla="*/ 28 h 91"/>
                <a:gd name="T48" fmla="*/ 32 w 88"/>
                <a:gd name="T49" fmla="*/ 23 h 91"/>
                <a:gd name="T50" fmla="*/ 29 w 88"/>
                <a:gd name="T51" fmla="*/ 0 h 91"/>
                <a:gd name="T52" fmla="*/ 44 w 88"/>
                <a:gd name="T53" fmla="*/ 3 h 91"/>
                <a:gd name="T54" fmla="*/ 57 w 88"/>
                <a:gd name="T55" fmla="*/ 12 h 91"/>
                <a:gd name="T56" fmla="*/ 69 w 88"/>
                <a:gd name="T57" fmla="*/ 22 h 91"/>
                <a:gd name="T58" fmla="*/ 78 w 88"/>
                <a:gd name="T59" fmla="*/ 31 h 91"/>
                <a:gd name="T60" fmla="*/ 84 w 88"/>
                <a:gd name="T61" fmla="*/ 37 h 91"/>
                <a:gd name="T62" fmla="*/ 88 w 88"/>
                <a:gd name="T63" fmla="*/ 44 h 91"/>
                <a:gd name="T64" fmla="*/ 84 w 88"/>
                <a:gd name="T65" fmla="*/ 52 h 91"/>
                <a:gd name="T66" fmla="*/ 78 w 88"/>
                <a:gd name="T67" fmla="*/ 58 h 91"/>
                <a:gd name="T68" fmla="*/ 69 w 88"/>
                <a:gd name="T69" fmla="*/ 68 h 91"/>
                <a:gd name="T70" fmla="*/ 57 w 88"/>
                <a:gd name="T71" fmla="*/ 79 h 91"/>
                <a:gd name="T72" fmla="*/ 44 w 88"/>
                <a:gd name="T73" fmla="*/ 88 h 91"/>
                <a:gd name="T74" fmla="*/ 29 w 88"/>
                <a:gd name="T75" fmla="*/ 91 h 91"/>
                <a:gd name="T76" fmla="*/ 29 w 88"/>
                <a:gd name="T77" fmla="*/ 91 h 91"/>
                <a:gd name="T78" fmla="*/ 23 w 88"/>
                <a:gd name="T79" fmla="*/ 91 h 91"/>
                <a:gd name="T80" fmla="*/ 18 w 88"/>
                <a:gd name="T81" fmla="*/ 88 h 91"/>
                <a:gd name="T82" fmla="*/ 11 w 88"/>
                <a:gd name="T83" fmla="*/ 85 h 91"/>
                <a:gd name="T84" fmla="*/ 6 w 88"/>
                <a:gd name="T85" fmla="*/ 80 h 91"/>
                <a:gd name="T86" fmla="*/ 3 w 88"/>
                <a:gd name="T87" fmla="*/ 76 h 91"/>
                <a:gd name="T88" fmla="*/ 2 w 88"/>
                <a:gd name="T89" fmla="*/ 71 h 91"/>
                <a:gd name="T90" fmla="*/ 0 w 88"/>
                <a:gd name="T91" fmla="*/ 68 h 91"/>
                <a:gd name="T92" fmla="*/ 0 w 88"/>
                <a:gd name="T93" fmla="*/ 62 h 91"/>
                <a:gd name="T94" fmla="*/ 2 w 88"/>
                <a:gd name="T95" fmla="*/ 56 h 91"/>
                <a:gd name="T96" fmla="*/ 3 w 88"/>
                <a:gd name="T97" fmla="*/ 52 h 91"/>
                <a:gd name="T98" fmla="*/ 6 w 88"/>
                <a:gd name="T99" fmla="*/ 47 h 91"/>
                <a:gd name="T100" fmla="*/ 2 w 88"/>
                <a:gd name="T101" fmla="*/ 40 h 91"/>
                <a:gd name="T102" fmla="*/ 0 w 88"/>
                <a:gd name="T103" fmla="*/ 32 h 91"/>
                <a:gd name="T104" fmla="*/ 0 w 88"/>
                <a:gd name="T105" fmla="*/ 25 h 91"/>
                <a:gd name="T106" fmla="*/ 2 w 88"/>
                <a:gd name="T107" fmla="*/ 19 h 91"/>
                <a:gd name="T108" fmla="*/ 3 w 88"/>
                <a:gd name="T109" fmla="*/ 15 h 91"/>
                <a:gd name="T110" fmla="*/ 6 w 88"/>
                <a:gd name="T111" fmla="*/ 10 h 91"/>
                <a:gd name="T112" fmla="*/ 9 w 88"/>
                <a:gd name="T113" fmla="*/ 7 h 91"/>
                <a:gd name="T114" fmla="*/ 12 w 88"/>
                <a:gd name="T115" fmla="*/ 6 h 91"/>
                <a:gd name="T116" fmla="*/ 14 w 88"/>
                <a:gd name="T117" fmla="*/ 4 h 91"/>
                <a:gd name="T118" fmla="*/ 21 w 88"/>
                <a:gd name="T119" fmla="*/ 1 h 91"/>
                <a:gd name="T120" fmla="*/ 29 w 88"/>
                <a:gd name="T12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8" h="91">
                  <a:moveTo>
                    <a:pt x="32" y="23"/>
                  </a:moveTo>
                  <a:lnTo>
                    <a:pt x="26" y="23"/>
                  </a:lnTo>
                  <a:lnTo>
                    <a:pt x="24" y="25"/>
                  </a:lnTo>
                  <a:lnTo>
                    <a:pt x="24" y="26"/>
                  </a:lnTo>
                  <a:lnTo>
                    <a:pt x="23" y="28"/>
                  </a:lnTo>
                  <a:lnTo>
                    <a:pt x="23" y="31"/>
                  </a:lnTo>
                  <a:lnTo>
                    <a:pt x="26" y="35"/>
                  </a:lnTo>
                  <a:lnTo>
                    <a:pt x="29" y="38"/>
                  </a:lnTo>
                  <a:lnTo>
                    <a:pt x="38" y="47"/>
                  </a:lnTo>
                  <a:lnTo>
                    <a:pt x="29" y="56"/>
                  </a:lnTo>
                  <a:lnTo>
                    <a:pt x="27" y="58"/>
                  </a:lnTo>
                  <a:lnTo>
                    <a:pt x="26" y="61"/>
                  </a:lnTo>
                  <a:lnTo>
                    <a:pt x="24" y="62"/>
                  </a:lnTo>
                  <a:lnTo>
                    <a:pt x="23" y="65"/>
                  </a:lnTo>
                  <a:lnTo>
                    <a:pt x="24" y="65"/>
                  </a:lnTo>
                  <a:lnTo>
                    <a:pt x="24" y="65"/>
                  </a:lnTo>
                  <a:lnTo>
                    <a:pt x="27" y="67"/>
                  </a:lnTo>
                  <a:lnTo>
                    <a:pt x="27" y="67"/>
                  </a:lnTo>
                  <a:lnTo>
                    <a:pt x="29" y="67"/>
                  </a:lnTo>
                  <a:lnTo>
                    <a:pt x="38" y="64"/>
                  </a:lnTo>
                  <a:lnTo>
                    <a:pt x="50" y="55"/>
                  </a:lnTo>
                  <a:lnTo>
                    <a:pt x="60" y="44"/>
                  </a:lnTo>
                  <a:lnTo>
                    <a:pt x="51" y="35"/>
                  </a:lnTo>
                  <a:lnTo>
                    <a:pt x="41" y="28"/>
                  </a:lnTo>
                  <a:lnTo>
                    <a:pt x="32" y="23"/>
                  </a:lnTo>
                  <a:close/>
                  <a:moveTo>
                    <a:pt x="29" y="0"/>
                  </a:moveTo>
                  <a:lnTo>
                    <a:pt x="44" y="3"/>
                  </a:lnTo>
                  <a:lnTo>
                    <a:pt x="57" y="12"/>
                  </a:lnTo>
                  <a:lnTo>
                    <a:pt x="69" y="22"/>
                  </a:lnTo>
                  <a:lnTo>
                    <a:pt x="78" y="31"/>
                  </a:lnTo>
                  <a:lnTo>
                    <a:pt x="84" y="37"/>
                  </a:lnTo>
                  <a:lnTo>
                    <a:pt x="88" y="44"/>
                  </a:lnTo>
                  <a:lnTo>
                    <a:pt x="84" y="52"/>
                  </a:lnTo>
                  <a:lnTo>
                    <a:pt x="78" y="58"/>
                  </a:lnTo>
                  <a:lnTo>
                    <a:pt x="69" y="68"/>
                  </a:lnTo>
                  <a:lnTo>
                    <a:pt x="57" y="79"/>
                  </a:lnTo>
                  <a:lnTo>
                    <a:pt x="44" y="88"/>
                  </a:lnTo>
                  <a:lnTo>
                    <a:pt x="29" y="91"/>
                  </a:lnTo>
                  <a:lnTo>
                    <a:pt x="29" y="91"/>
                  </a:lnTo>
                  <a:lnTo>
                    <a:pt x="23" y="91"/>
                  </a:lnTo>
                  <a:lnTo>
                    <a:pt x="18" y="88"/>
                  </a:lnTo>
                  <a:lnTo>
                    <a:pt x="11" y="85"/>
                  </a:lnTo>
                  <a:lnTo>
                    <a:pt x="6" y="80"/>
                  </a:lnTo>
                  <a:lnTo>
                    <a:pt x="3" y="76"/>
                  </a:lnTo>
                  <a:lnTo>
                    <a:pt x="2" y="71"/>
                  </a:lnTo>
                  <a:lnTo>
                    <a:pt x="0" y="68"/>
                  </a:lnTo>
                  <a:lnTo>
                    <a:pt x="0" y="62"/>
                  </a:lnTo>
                  <a:lnTo>
                    <a:pt x="2" y="56"/>
                  </a:lnTo>
                  <a:lnTo>
                    <a:pt x="3" y="52"/>
                  </a:lnTo>
                  <a:lnTo>
                    <a:pt x="6" y="47"/>
                  </a:lnTo>
                  <a:lnTo>
                    <a:pt x="2" y="40"/>
                  </a:lnTo>
                  <a:lnTo>
                    <a:pt x="0" y="32"/>
                  </a:lnTo>
                  <a:lnTo>
                    <a:pt x="0" y="25"/>
                  </a:lnTo>
                  <a:lnTo>
                    <a:pt x="2" y="19"/>
                  </a:lnTo>
                  <a:lnTo>
                    <a:pt x="3" y="15"/>
                  </a:lnTo>
                  <a:lnTo>
                    <a:pt x="6" y="10"/>
                  </a:lnTo>
                  <a:lnTo>
                    <a:pt x="9" y="7"/>
                  </a:lnTo>
                  <a:lnTo>
                    <a:pt x="12" y="6"/>
                  </a:lnTo>
                  <a:lnTo>
                    <a:pt x="14" y="4"/>
                  </a:lnTo>
                  <a:lnTo>
                    <a:pt x="21" y="1"/>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52" name="Freeform 299">
              <a:extLst>
                <a:ext uri="{FF2B5EF4-FFF2-40B4-BE49-F238E27FC236}">
                  <a16:creationId xmlns:a16="http://schemas.microsoft.com/office/drawing/2014/main" id="{DB35F506-522D-4185-8565-54F59A437DE0}"/>
                </a:ext>
              </a:extLst>
            </p:cNvPr>
            <p:cNvSpPr>
              <a:spLocks noEditPoints="1"/>
            </p:cNvSpPr>
            <p:nvPr/>
          </p:nvSpPr>
          <p:spPr bwMode="auto">
            <a:xfrm>
              <a:off x="2705101" y="3502025"/>
              <a:ext cx="285750" cy="514350"/>
            </a:xfrm>
            <a:custGeom>
              <a:avLst/>
              <a:gdLst>
                <a:gd name="T0" fmla="*/ 96 w 360"/>
                <a:gd name="T1" fmla="*/ 70 h 649"/>
                <a:gd name="T2" fmla="*/ 91 w 360"/>
                <a:gd name="T3" fmla="*/ 78 h 649"/>
                <a:gd name="T4" fmla="*/ 82 w 360"/>
                <a:gd name="T5" fmla="*/ 96 h 649"/>
                <a:gd name="T6" fmla="*/ 74 w 360"/>
                <a:gd name="T7" fmla="*/ 102 h 649"/>
                <a:gd name="T8" fmla="*/ 63 w 360"/>
                <a:gd name="T9" fmla="*/ 108 h 649"/>
                <a:gd name="T10" fmla="*/ 35 w 360"/>
                <a:gd name="T11" fmla="*/ 124 h 649"/>
                <a:gd name="T12" fmla="*/ 23 w 360"/>
                <a:gd name="T13" fmla="*/ 156 h 649"/>
                <a:gd name="T14" fmla="*/ 26 w 360"/>
                <a:gd name="T15" fmla="*/ 512 h 649"/>
                <a:gd name="T16" fmla="*/ 47 w 360"/>
                <a:gd name="T17" fmla="*/ 535 h 649"/>
                <a:gd name="T18" fmla="*/ 72 w 360"/>
                <a:gd name="T19" fmla="*/ 543 h 649"/>
                <a:gd name="T20" fmla="*/ 78 w 360"/>
                <a:gd name="T21" fmla="*/ 550 h 649"/>
                <a:gd name="T22" fmla="*/ 88 w 360"/>
                <a:gd name="T23" fmla="*/ 564 h 649"/>
                <a:gd name="T24" fmla="*/ 93 w 360"/>
                <a:gd name="T25" fmla="*/ 586 h 649"/>
                <a:gd name="T26" fmla="*/ 96 w 360"/>
                <a:gd name="T27" fmla="*/ 595 h 649"/>
                <a:gd name="T28" fmla="*/ 265 w 360"/>
                <a:gd name="T29" fmla="*/ 627 h 649"/>
                <a:gd name="T30" fmla="*/ 268 w 360"/>
                <a:gd name="T31" fmla="*/ 588 h 649"/>
                <a:gd name="T32" fmla="*/ 271 w 360"/>
                <a:gd name="T33" fmla="*/ 564 h 649"/>
                <a:gd name="T34" fmla="*/ 286 w 360"/>
                <a:gd name="T35" fmla="*/ 549 h 649"/>
                <a:gd name="T36" fmla="*/ 298 w 360"/>
                <a:gd name="T37" fmla="*/ 541 h 649"/>
                <a:gd name="T38" fmla="*/ 326 w 360"/>
                <a:gd name="T39" fmla="*/ 525 h 649"/>
                <a:gd name="T40" fmla="*/ 338 w 360"/>
                <a:gd name="T41" fmla="*/ 494 h 649"/>
                <a:gd name="T42" fmla="*/ 335 w 360"/>
                <a:gd name="T43" fmla="*/ 139 h 649"/>
                <a:gd name="T44" fmla="*/ 312 w 360"/>
                <a:gd name="T45" fmla="*/ 114 h 649"/>
                <a:gd name="T46" fmla="*/ 284 w 360"/>
                <a:gd name="T47" fmla="*/ 106 h 649"/>
                <a:gd name="T48" fmla="*/ 281 w 360"/>
                <a:gd name="T49" fmla="*/ 99 h 649"/>
                <a:gd name="T50" fmla="*/ 272 w 360"/>
                <a:gd name="T51" fmla="*/ 87 h 649"/>
                <a:gd name="T52" fmla="*/ 268 w 360"/>
                <a:gd name="T53" fmla="*/ 67 h 649"/>
                <a:gd name="T54" fmla="*/ 265 w 360"/>
                <a:gd name="T55" fmla="*/ 23 h 649"/>
                <a:gd name="T56" fmla="*/ 72 w 360"/>
                <a:gd name="T57" fmla="*/ 0 h 649"/>
                <a:gd name="T58" fmla="*/ 289 w 360"/>
                <a:gd name="T59" fmla="*/ 42 h 649"/>
                <a:gd name="T60" fmla="*/ 292 w 360"/>
                <a:gd name="T61" fmla="*/ 60 h 649"/>
                <a:gd name="T62" fmla="*/ 292 w 360"/>
                <a:gd name="T63" fmla="*/ 72 h 649"/>
                <a:gd name="T64" fmla="*/ 295 w 360"/>
                <a:gd name="T65" fmla="*/ 79 h 649"/>
                <a:gd name="T66" fmla="*/ 299 w 360"/>
                <a:gd name="T67" fmla="*/ 82 h 649"/>
                <a:gd name="T68" fmla="*/ 314 w 360"/>
                <a:gd name="T69" fmla="*/ 88 h 649"/>
                <a:gd name="T70" fmla="*/ 347 w 360"/>
                <a:gd name="T71" fmla="*/ 114 h 649"/>
                <a:gd name="T72" fmla="*/ 360 w 360"/>
                <a:gd name="T73" fmla="*/ 156 h 649"/>
                <a:gd name="T74" fmla="*/ 357 w 360"/>
                <a:gd name="T75" fmla="*/ 516 h 649"/>
                <a:gd name="T76" fmla="*/ 333 w 360"/>
                <a:gd name="T77" fmla="*/ 550 h 649"/>
                <a:gd name="T78" fmla="*/ 315 w 360"/>
                <a:gd name="T79" fmla="*/ 564 h 649"/>
                <a:gd name="T80" fmla="*/ 296 w 360"/>
                <a:gd name="T81" fmla="*/ 568 h 649"/>
                <a:gd name="T82" fmla="*/ 293 w 360"/>
                <a:gd name="T83" fmla="*/ 573 h 649"/>
                <a:gd name="T84" fmla="*/ 292 w 360"/>
                <a:gd name="T85" fmla="*/ 583 h 649"/>
                <a:gd name="T86" fmla="*/ 292 w 360"/>
                <a:gd name="T87" fmla="*/ 600 h 649"/>
                <a:gd name="T88" fmla="*/ 289 w 360"/>
                <a:gd name="T89" fmla="*/ 649 h 649"/>
                <a:gd name="T90" fmla="*/ 72 w 360"/>
                <a:gd name="T91" fmla="*/ 606 h 649"/>
                <a:gd name="T92" fmla="*/ 69 w 360"/>
                <a:gd name="T93" fmla="*/ 589 h 649"/>
                <a:gd name="T94" fmla="*/ 69 w 360"/>
                <a:gd name="T95" fmla="*/ 577 h 649"/>
                <a:gd name="T96" fmla="*/ 66 w 360"/>
                <a:gd name="T97" fmla="*/ 570 h 649"/>
                <a:gd name="T98" fmla="*/ 60 w 360"/>
                <a:gd name="T99" fmla="*/ 567 h 649"/>
                <a:gd name="T100" fmla="*/ 50 w 360"/>
                <a:gd name="T101" fmla="*/ 562 h 649"/>
                <a:gd name="T102" fmla="*/ 14 w 360"/>
                <a:gd name="T103" fmla="*/ 537 h 649"/>
                <a:gd name="T104" fmla="*/ 0 w 360"/>
                <a:gd name="T105" fmla="*/ 494 h 649"/>
                <a:gd name="T106" fmla="*/ 3 w 360"/>
                <a:gd name="T107" fmla="*/ 133 h 649"/>
                <a:gd name="T108" fmla="*/ 30 w 360"/>
                <a:gd name="T109" fmla="*/ 97 h 649"/>
                <a:gd name="T110" fmla="*/ 50 w 360"/>
                <a:gd name="T111" fmla="*/ 85 h 649"/>
                <a:gd name="T112" fmla="*/ 63 w 360"/>
                <a:gd name="T113" fmla="*/ 81 h 649"/>
                <a:gd name="T114" fmla="*/ 68 w 360"/>
                <a:gd name="T115" fmla="*/ 76 h 649"/>
                <a:gd name="T116" fmla="*/ 69 w 360"/>
                <a:gd name="T117" fmla="*/ 67 h 649"/>
                <a:gd name="T118" fmla="*/ 69 w 360"/>
                <a:gd name="T119" fmla="*/ 39 h 649"/>
                <a:gd name="T120" fmla="*/ 72 w 360"/>
                <a:gd name="T121"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0" h="649">
                  <a:moveTo>
                    <a:pt x="96" y="23"/>
                  </a:moveTo>
                  <a:lnTo>
                    <a:pt x="96" y="70"/>
                  </a:lnTo>
                  <a:lnTo>
                    <a:pt x="93" y="69"/>
                  </a:lnTo>
                  <a:lnTo>
                    <a:pt x="91" y="78"/>
                  </a:lnTo>
                  <a:lnTo>
                    <a:pt x="88" y="88"/>
                  </a:lnTo>
                  <a:lnTo>
                    <a:pt x="82" y="96"/>
                  </a:lnTo>
                  <a:lnTo>
                    <a:pt x="78" y="100"/>
                  </a:lnTo>
                  <a:lnTo>
                    <a:pt x="74" y="102"/>
                  </a:lnTo>
                  <a:lnTo>
                    <a:pt x="74" y="106"/>
                  </a:lnTo>
                  <a:lnTo>
                    <a:pt x="63" y="108"/>
                  </a:lnTo>
                  <a:lnTo>
                    <a:pt x="47" y="114"/>
                  </a:lnTo>
                  <a:lnTo>
                    <a:pt x="35" y="124"/>
                  </a:lnTo>
                  <a:lnTo>
                    <a:pt x="26" y="139"/>
                  </a:lnTo>
                  <a:lnTo>
                    <a:pt x="23" y="156"/>
                  </a:lnTo>
                  <a:lnTo>
                    <a:pt x="23" y="494"/>
                  </a:lnTo>
                  <a:lnTo>
                    <a:pt x="26" y="512"/>
                  </a:lnTo>
                  <a:lnTo>
                    <a:pt x="35" y="525"/>
                  </a:lnTo>
                  <a:lnTo>
                    <a:pt x="47" y="535"/>
                  </a:lnTo>
                  <a:lnTo>
                    <a:pt x="63" y="541"/>
                  </a:lnTo>
                  <a:lnTo>
                    <a:pt x="72" y="543"/>
                  </a:lnTo>
                  <a:lnTo>
                    <a:pt x="72" y="547"/>
                  </a:lnTo>
                  <a:lnTo>
                    <a:pt x="78" y="550"/>
                  </a:lnTo>
                  <a:lnTo>
                    <a:pt x="82" y="553"/>
                  </a:lnTo>
                  <a:lnTo>
                    <a:pt x="88" y="564"/>
                  </a:lnTo>
                  <a:lnTo>
                    <a:pt x="91" y="574"/>
                  </a:lnTo>
                  <a:lnTo>
                    <a:pt x="93" y="586"/>
                  </a:lnTo>
                  <a:lnTo>
                    <a:pt x="96" y="586"/>
                  </a:lnTo>
                  <a:lnTo>
                    <a:pt x="96" y="595"/>
                  </a:lnTo>
                  <a:lnTo>
                    <a:pt x="96" y="627"/>
                  </a:lnTo>
                  <a:lnTo>
                    <a:pt x="265" y="627"/>
                  </a:lnTo>
                  <a:lnTo>
                    <a:pt x="265" y="589"/>
                  </a:lnTo>
                  <a:lnTo>
                    <a:pt x="268" y="588"/>
                  </a:lnTo>
                  <a:lnTo>
                    <a:pt x="268" y="576"/>
                  </a:lnTo>
                  <a:lnTo>
                    <a:pt x="271" y="564"/>
                  </a:lnTo>
                  <a:lnTo>
                    <a:pt x="278" y="553"/>
                  </a:lnTo>
                  <a:lnTo>
                    <a:pt x="286" y="549"/>
                  </a:lnTo>
                  <a:lnTo>
                    <a:pt x="283" y="543"/>
                  </a:lnTo>
                  <a:lnTo>
                    <a:pt x="298" y="541"/>
                  </a:lnTo>
                  <a:lnTo>
                    <a:pt x="312" y="535"/>
                  </a:lnTo>
                  <a:lnTo>
                    <a:pt x="326" y="525"/>
                  </a:lnTo>
                  <a:lnTo>
                    <a:pt x="335" y="512"/>
                  </a:lnTo>
                  <a:lnTo>
                    <a:pt x="338" y="494"/>
                  </a:lnTo>
                  <a:lnTo>
                    <a:pt x="338" y="156"/>
                  </a:lnTo>
                  <a:lnTo>
                    <a:pt x="335" y="139"/>
                  </a:lnTo>
                  <a:lnTo>
                    <a:pt x="326" y="124"/>
                  </a:lnTo>
                  <a:lnTo>
                    <a:pt x="312" y="114"/>
                  </a:lnTo>
                  <a:lnTo>
                    <a:pt x="298" y="108"/>
                  </a:lnTo>
                  <a:lnTo>
                    <a:pt x="284" y="106"/>
                  </a:lnTo>
                  <a:lnTo>
                    <a:pt x="286" y="102"/>
                  </a:lnTo>
                  <a:lnTo>
                    <a:pt x="281" y="99"/>
                  </a:lnTo>
                  <a:lnTo>
                    <a:pt x="278" y="96"/>
                  </a:lnTo>
                  <a:lnTo>
                    <a:pt x="272" y="87"/>
                  </a:lnTo>
                  <a:lnTo>
                    <a:pt x="269" y="78"/>
                  </a:lnTo>
                  <a:lnTo>
                    <a:pt x="268" y="67"/>
                  </a:lnTo>
                  <a:lnTo>
                    <a:pt x="265" y="67"/>
                  </a:lnTo>
                  <a:lnTo>
                    <a:pt x="265" y="23"/>
                  </a:lnTo>
                  <a:lnTo>
                    <a:pt x="96" y="23"/>
                  </a:lnTo>
                  <a:close/>
                  <a:moveTo>
                    <a:pt x="72" y="0"/>
                  </a:moveTo>
                  <a:lnTo>
                    <a:pt x="289" y="0"/>
                  </a:lnTo>
                  <a:lnTo>
                    <a:pt x="289" y="42"/>
                  </a:lnTo>
                  <a:lnTo>
                    <a:pt x="292" y="42"/>
                  </a:lnTo>
                  <a:lnTo>
                    <a:pt x="292" y="60"/>
                  </a:lnTo>
                  <a:lnTo>
                    <a:pt x="292" y="67"/>
                  </a:lnTo>
                  <a:lnTo>
                    <a:pt x="292" y="72"/>
                  </a:lnTo>
                  <a:lnTo>
                    <a:pt x="293" y="76"/>
                  </a:lnTo>
                  <a:lnTo>
                    <a:pt x="295" y="79"/>
                  </a:lnTo>
                  <a:lnTo>
                    <a:pt x="296" y="81"/>
                  </a:lnTo>
                  <a:lnTo>
                    <a:pt x="299" y="82"/>
                  </a:lnTo>
                  <a:lnTo>
                    <a:pt x="314" y="87"/>
                  </a:lnTo>
                  <a:lnTo>
                    <a:pt x="314" y="88"/>
                  </a:lnTo>
                  <a:lnTo>
                    <a:pt x="332" y="99"/>
                  </a:lnTo>
                  <a:lnTo>
                    <a:pt x="347" y="114"/>
                  </a:lnTo>
                  <a:lnTo>
                    <a:pt x="357" y="133"/>
                  </a:lnTo>
                  <a:lnTo>
                    <a:pt x="360" y="156"/>
                  </a:lnTo>
                  <a:lnTo>
                    <a:pt x="360" y="494"/>
                  </a:lnTo>
                  <a:lnTo>
                    <a:pt x="357" y="516"/>
                  </a:lnTo>
                  <a:lnTo>
                    <a:pt x="347" y="535"/>
                  </a:lnTo>
                  <a:lnTo>
                    <a:pt x="333" y="550"/>
                  </a:lnTo>
                  <a:lnTo>
                    <a:pt x="314" y="561"/>
                  </a:lnTo>
                  <a:lnTo>
                    <a:pt x="315" y="564"/>
                  </a:lnTo>
                  <a:lnTo>
                    <a:pt x="299" y="567"/>
                  </a:lnTo>
                  <a:lnTo>
                    <a:pt x="296" y="568"/>
                  </a:lnTo>
                  <a:lnTo>
                    <a:pt x="295" y="570"/>
                  </a:lnTo>
                  <a:lnTo>
                    <a:pt x="293" y="573"/>
                  </a:lnTo>
                  <a:lnTo>
                    <a:pt x="292" y="577"/>
                  </a:lnTo>
                  <a:lnTo>
                    <a:pt x="292" y="583"/>
                  </a:lnTo>
                  <a:lnTo>
                    <a:pt x="292" y="589"/>
                  </a:lnTo>
                  <a:lnTo>
                    <a:pt x="292" y="600"/>
                  </a:lnTo>
                  <a:lnTo>
                    <a:pt x="289" y="601"/>
                  </a:lnTo>
                  <a:lnTo>
                    <a:pt x="289" y="649"/>
                  </a:lnTo>
                  <a:lnTo>
                    <a:pt x="72" y="649"/>
                  </a:lnTo>
                  <a:lnTo>
                    <a:pt x="72" y="606"/>
                  </a:lnTo>
                  <a:lnTo>
                    <a:pt x="69" y="606"/>
                  </a:lnTo>
                  <a:lnTo>
                    <a:pt x="69" y="589"/>
                  </a:lnTo>
                  <a:lnTo>
                    <a:pt x="69" y="583"/>
                  </a:lnTo>
                  <a:lnTo>
                    <a:pt x="69" y="577"/>
                  </a:lnTo>
                  <a:lnTo>
                    <a:pt x="68" y="573"/>
                  </a:lnTo>
                  <a:lnTo>
                    <a:pt x="66" y="570"/>
                  </a:lnTo>
                  <a:lnTo>
                    <a:pt x="63" y="568"/>
                  </a:lnTo>
                  <a:lnTo>
                    <a:pt x="60" y="567"/>
                  </a:lnTo>
                  <a:lnTo>
                    <a:pt x="51" y="565"/>
                  </a:lnTo>
                  <a:lnTo>
                    <a:pt x="50" y="562"/>
                  </a:lnTo>
                  <a:lnTo>
                    <a:pt x="30" y="552"/>
                  </a:lnTo>
                  <a:lnTo>
                    <a:pt x="14" y="537"/>
                  </a:lnTo>
                  <a:lnTo>
                    <a:pt x="3" y="518"/>
                  </a:lnTo>
                  <a:lnTo>
                    <a:pt x="0" y="494"/>
                  </a:lnTo>
                  <a:lnTo>
                    <a:pt x="0" y="156"/>
                  </a:lnTo>
                  <a:lnTo>
                    <a:pt x="3" y="133"/>
                  </a:lnTo>
                  <a:lnTo>
                    <a:pt x="14" y="114"/>
                  </a:lnTo>
                  <a:lnTo>
                    <a:pt x="30" y="97"/>
                  </a:lnTo>
                  <a:lnTo>
                    <a:pt x="50" y="88"/>
                  </a:lnTo>
                  <a:lnTo>
                    <a:pt x="50" y="85"/>
                  </a:lnTo>
                  <a:lnTo>
                    <a:pt x="60" y="82"/>
                  </a:lnTo>
                  <a:lnTo>
                    <a:pt x="63" y="81"/>
                  </a:lnTo>
                  <a:lnTo>
                    <a:pt x="66" y="79"/>
                  </a:lnTo>
                  <a:lnTo>
                    <a:pt x="68" y="76"/>
                  </a:lnTo>
                  <a:lnTo>
                    <a:pt x="69" y="72"/>
                  </a:lnTo>
                  <a:lnTo>
                    <a:pt x="69" y="67"/>
                  </a:lnTo>
                  <a:lnTo>
                    <a:pt x="69" y="60"/>
                  </a:lnTo>
                  <a:lnTo>
                    <a:pt x="69" y="39"/>
                  </a:lnTo>
                  <a:lnTo>
                    <a:pt x="72" y="39"/>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53" name="Freeform 300">
              <a:extLst>
                <a:ext uri="{FF2B5EF4-FFF2-40B4-BE49-F238E27FC236}">
                  <a16:creationId xmlns:a16="http://schemas.microsoft.com/office/drawing/2014/main" id="{C9AD019E-5C27-4A71-9750-C2CD11A9D4A0}"/>
                </a:ext>
              </a:extLst>
            </p:cNvPr>
            <p:cNvSpPr>
              <a:spLocks noEditPoints="1"/>
            </p:cNvSpPr>
            <p:nvPr/>
          </p:nvSpPr>
          <p:spPr bwMode="auto">
            <a:xfrm>
              <a:off x="2732088" y="3605213"/>
              <a:ext cx="234950" cy="306387"/>
            </a:xfrm>
            <a:custGeom>
              <a:avLst/>
              <a:gdLst>
                <a:gd name="T0" fmla="*/ 34 w 297"/>
                <a:gd name="T1" fmla="*/ 24 h 386"/>
                <a:gd name="T2" fmla="*/ 30 w 297"/>
                <a:gd name="T3" fmla="*/ 25 h 386"/>
                <a:gd name="T4" fmla="*/ 25 w 297"/>
                <a:gd name="T5" fmla="*/ 27 h 386"/>
                <a:gd name="T6" fmla="*/ 24 w 297"/>
                <a:gd name="T7" fmla="*/ 31 h 386"/>
                <a:gd name="T8" fmla="*/ 22 w 297"/>
                <a:gd name="T9" fmla="*/ 36 h 386"/>
                <a:gd name="T10" fmla="*/ 22 w 297"/>
                <a:gd name="T11" fmla="*/ 350 h 386"/>
                <a:gd name="T12" fmla="*/ 24 w 297"/>
                <a:gd name="T13" fmla="*/ 354 h 386"/>
                <a:gd name="T14" fmla="*/ 25 w 297"/>
                <a:gd name="T15" fmla="*/ 359 h 386"/>
                <a:gd name="T16" fmla="*/ 30 w 297"/>
                <a:gd name="T17" fmla="*/ 362 h 386"/>
                <a:gd name="T18" fmla="*/ 34 w 297"/>
                <a:gd name="T19" fmla="*/ 362 h 386"/>
                <a:gd name="T20" fmla="*/ 261 w 297"/>
                <a:gd name="T21" fmla="*/ 362 h 386"/>
                <a:gd name="T22" fmla="*/ 267 w 297"/>
                <a:gd name="T23" fmla="*/ 362 h 386"/>
                <a:gd name="T24" fmla="*/ 270 w 297"/>
                <a:gd name="T25" fmla="*/ 359 h 386"/>
                <a:gd name="T26" fmla="*/ 273 w 297"/>
                <a:gd name="T27" fmla="*/ 354 h 386"/>
                <a:gd name="T28" fmla="*/ 273 w 297"/>
                <a:gd name="T29" fmla="*/ 350 h 386"/>
                <a:gd name="T30" fmla="*/ 273 w 297"/>
                <a:gd name="T31" fmla="*/ 36 h 386"/>
                <a:gd name="T32" fmla="*/ 273 w 297"/>
                <a:gd name="T33" fmla="*/ 31 h 386"/>
                <a:gd name="T34" fmla="*/ 270 w 297"/>
                <a:gd name="T35" fmla="*/ 27 h 386"/>
                <a:gd name="T36" fmla="*/ 267 w 297"/>
                <a:gd name="T37" fmla="*/ 25 h 386"/>
                <a:gd name="T38" fmla="*/ 261 w 297"/>
                <a:gd name="T39" fmla="*/ 24 h 386"/>
                <a:gd name="T40" fmla="*/ 34 w 297"/>
                <a:gd name="T41" fmla="*/ 24 h 386"/>
                <a:gd name="T42" fmla="*/ 34 w 297"/>
                <a:gd name="T43" fmla="*/ 0 h 386"/>
                <a:gd name="T44" fmla="*/ 261 w 297"/>
                <a:gd name="T45" fmla="*/ 0 h 386"/>
                <a:gd name="T46" fmla="*/ 276 w 297"/>
                <a:gd name="T47" fmla="*/ 3 h 386"/>
                <a:gd name="T48" fmla="*/ 286 w 297"/>
                <a:gd name="T49" fmla="*/ 10 h 386"/>
                <a:gd name="T50" fmla="*/ 294 w 297"/>
                <a:gd name="T51" fmla="*/ 22 h 386"/>
                <a:gd name="T52" fmla="*/ 297 w 297"/>
                <a:gd name="T53" fmla="*/ 36 h 386"/>
                <a:gd name="T54" fmla="*/ 297 w 297"/>
                <a:gd name="T55" fmla="*/ 350 h 386"/>
                <a:gd name="T56" fmla="*/ 294 w 297"/>
                <a:gd name="T57" fmla="*/ 363 h 386"/>
                <a:gd name="T58" fmla="*/ 286 w 297"/>
                <a:gd name="T59" fmla="*/ 375 h 386"/>
                <a:gd name="T60" fmla="*/ 276 w 297"/>
                <a:gd name="T61" fmla="*/ 383 h 386"/>
                <a:gd name="T62" fmla="*/ 261 w 297"/>
                <a:gd name="T63" fmla="*/ 386 h 386"/>
                <a:gd name="T64" fmla="*/ 34 w 297"/>
                <a:gd name="T65" fmla="*/ 386 h 386"/>
                <a:gd name="T66" fmla="*/ 21 w 297"/>
                <a:gd name="T67" fmla="*/ 383 h 386"/>
                <a:gd name="T68" fmla="*/ 9 w 297"/>
                <a:gd name="T69" fmla="*/ 375 h 386"/>
                <a:gd name="T70" fmla="*/ 1 w 297"/>
                <a:gd name="T71" fmla="*/ 363 h 386"/>
                <a:gd name="T72" fmla="*/ 0 w 297"/>
                <a:gd name="T73" fmla="*/ 350 h 386"/>
                <a:gd name="T74" fmla="*/ 0 w 297"/>
                <a:gd name="T75" fmla="*/ 36 h 386"/>
                <a:gd name="T76" fmla="*/ 1 w 297"/>
                <a:gd name="T77" fmla="*/ 22 h 386"/>
                <a:gd name="T78" fmla="*/ 9 w 297"/>
                <a:gd name="T79" fmla="*/ 10 h 386"/>
                <a:gd name="T80" fmla="*/ 21 w 297"/>
                <a:gd name="T81" fmla="*/ 3 h 386"/>
                <a:gd name="T82" fmla="*/ 34 w 297"/>
                <a:gd name="T83"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7" h="386">
                  <a:moveTo>
                    <a:pt x="34" y="24"/>
                  </a:moveTo>
                  <a:lnTo>
                    <a:pt x="30" y="25"/>
                  </a:lnTo>
                  <a:lnTo>
                    <a:pt x="25" y="27"/>
                  </a:lnTo>
                  <a:lnTo>
                    <a:pt x="24" y="31"/>
                  </a:lnTo>
                  <a:lnTo>
                    <a:pt x="22" y="36"/>
                  </a:lnTo>
                  <a:lnTo>
                    <a:pt x="22" y="350"/>
                  </a:lnTo>
                  <a:lnTo>
                    <a:pt x="24" y="354"/>
                  </a:lnTo>
                  <a:lnTo>
                    <a:pt x="25" y="359"/>
                  </a:lnTo>
                  <a:lnTo>
                    <a:pt x="30" y="362"/>
                  </a:lnTo>
                  <a:lnTo>
                    <a:pt x="34" y="362"/>
                  </a:lnTo>
                  <a:lnTo>
                    <a:pt x="261" y="362"/>
                  </a:lnTo>
                  <a:lnTo>
                    <a:pt x="267" y="362"/>
                  </a:lnTo>
                  <a:lnTo>
                    <a:pt x="270" y="359"/>
                  </a:lnTo>
                  <a:lnTo>
                    <a:pt x="273" y="354"/>
                  </a:lnTo>
                  <a:lnTo>
                    <a:pt x="273" y="350"/>
                  </a:lnTo>
                  <a:lnTo>
                    <a:pt x="273" y="36"/>
                  </a:lnTo>
                  <a:lnTo>
                    <a:pt x="273" y="31"/>
                  </a:lnTo>
                  <a:lnTo>
                    <a:pt x="270" y="27"/>
                  </a:lnTo>
                  <a:lnTo>
                    <a:pt x="267" y="25"/>
                  </a:lnTo>
                  <a:lnTo>
                    <a:pt x="261" y="24"/>
                  </a:lnTo>
                  <a:lnTo>
                    <a:pt x="34" y="24"/>
                  </a:lnTo>
                  <a:close/>
                  <a:moveTo>
                    <a:pt x="34" y="0"/>
                  </a:moveTo>
                  <a:lnTo>
                    <a:pt x="261" y="0"/>
                  </a:lnTo>
                  <a:lnTo>
                    <a:pt x="276" y="3"/>
                  </a:lnTo>
                  <a:lnTo>
                    <a:pt x="286" y="10"/>
                  </a:lnTo>
                  <a:lnTo>
                    <a:pt x="294" y="22"/>
                  </a:lnTo>
                  <a:lnTo>
                    <a:pt x="297" y="36"/>
                  </a:lnTo>
                  <a:lnTo>
                    <a:pt x="297" y="350"/>
                  </a:lnTo>
                  <a:lnTo>
                    <a:pt x="294" y="363"/>
                  </a:lnTo>
                  <a:lnTo>
                    <a:pt x="286" y="375"/>
                  </a:lnTo>
                  <a:lnTo>
                    <a:pt x="276" y="383"/>
                  </a:lnTo>
                  <a:lnTo>
                    <a:pt x="261" y="386"/>
                  </a:lnTo>
                  <a:lnTo>
                    <a:pt x="34" y="386"/>
                  </a:lnTo>
                  <a:lnTo>
                    <a:pt x="21" y="383"/>
                  </a:lnTo>
                  <a:lnTo>
                    <a:pt x="9" y="375"/>
                  </a:lnTo>
                  <a:lnTo>
                    <a:pt x="1" y="363"/>
                  </a:lnTo>
                  <a:lnTo>
                    <a:pt x="0" y="350"/>
                  </a:lnTo>
                  <a:lnTo>
                    <a:pt x="0" y="36"/>
                  </a:lnTo>
                  <a:lnTo>
                    <a:pt x="1" y="22"/>
                  </a:lnTo>
                  <a:lnTo>
                    <a:pt x="9" y="10"/>
                  </a:lnTo>
                  <a:lnTo>
                    <a:pt x="21" y="3"/>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54" name="Freeform 301">
              <a:extLst>
                <a:ext uri="{FF2B5EF4-FFF2-40B4-BE49-F238E27FC236}">
                  <a16:creationId xmlns:a16="http://schemas.microsoft.com/office/drawing/2014/main" id="{1FDB50D2-30DD-409D-985C-0DFDE17BF4D0}"/>
                </a:ext>
              </a:extLst>
            </p:cNvPr>
            <p:cNvSpPr>
              <a:spLocks noEditPoints="1"/>
            </p:cNvSpPr>
            <p:nvPr/>
          </p:nvSpPr>
          <p:spPr bwMode="auto">
            <a:xfrm>
              <a:off x="2817813" y="3924300"/>
              <a:ext cx="63500" cy="47625"/>
            </a:xfrm>
            <a:custGeom>
              <a:avLst/>
              <a:gdLst>
                <a:gd name="T0" fmla="*/ 24 w 79"/>
                <a:gd name="T1" fmla="*/ 23 h 62"/>
                <a:gd name="T2" fmla="*/ 24 w 79"/>
                <a:gd name="T3" fmla="*/ 38 h 62"/>
                <a:gd name="T4" fmla="*/ 55 w 79"/>
                <a:gd name="T5" fmla="*/ 39 h 62"/>
                <a:gd name="T6" fmla="*/ 55 w 79"/>
                <a:gd name="T7" fmla="*/ 38 h 62"/>
                <a:gd name="T8" fmla="*/ 55 w 79"/>
                <a:gd name="T9" fmla="*/ 24 h 62"/>
                <a:gd name="T10" fmla="*/ 24 w 79"/>
                <a:gd name="T11" fmla="*/ 23 h 62"/>
                <a:gd name="T12" fmla="*/ 24 w 79"/>
                <a:gd name="T13" fmla="*/ 0 h 62"/>
                <a:gd name="T14" fmla="*/ 55 w 79"/>
                <a:gd name="T15" fmla="*/ 0 h 62"/>
                <a:gd name="T16" fmla="*/ 61 w 79"/>
                <a:gd name="T17" fmla="*/ 0 h 62"/>
                <a:gd name="T18" fmla="*/ 67 w 79"/>
                <a:gd name="T19" fmla="*/ 3 h 62"/>
                <a:gd name="T20" fmla="*/ 71 w 79"/>
                <a:gd name="T21" fmla="*/ 8 h 62"/>
                <a:gd name="T22" fmla="*/ 76 w 79"/>
                <a:gd name="T23" fmla="*/ 12 h 62"/>
                <a:gd name="T24" fmla="*/ 77 w 79"/>
                <a:gd name="T25" fmla="*/ 17 h 62"/>
                <a:gd name="T26" fmla="*/ 79 w 79"/>
                <a:gd name="T27" fmla="*/ 24 h 62"/>
                <a:gd name="T28" fmla="*/ 79 w 79"/>
                <a:gd name="T29" fmla="*/ 38 h 62"/>
                <a:gd name="T30" fmla="*/ 77 w 79"/>
                <a:gd name="T31" fmla="*/ 45 h 62"/>
                <a:gd name="T32" fmla="*/ 76 w 79"/>
                <a:gd name="T33" fmla="*/ 50 h 62"/>
                <a:gd name="T34" fmla="*/ 71 w 79"/>
                <a:gd name="T35" fmla="*/ 56 h 62"/>
                <a:gd name="T36" fmla="*/ 67 w 79"/>
                <a:gd name="T37" fmla="*/ 59 h 62"/>
                <a:gd name="T38" fmla="*/ 61 w 79"/>
                <a:gd name="T39" fmla="*/ 62 h 62"/>
                <a:gd name="T40" fmla="*/ 55 w 79"/>
                <a:gd name="T41" fmla="*/ 62 h 62"/>
                <a:gd name="T42" fmla="*/ 24 w 79"/>
                <a:gd name="T43" fmla="*/ 62 h 62"/>
                <a:gd name="T44" fmla="*/ 18 w 79"/>
                <a:gd name="T45" fmla="*/ 62 h 62"/>
                <a:gd name="T46" fmla="*/ 12 w 79"/>
                <a:gd name="T47" fmla="*/ 59 h 62"/>
                <a:gd name="T48" fmla="*/ 7 w 79"/>
                <a:gd name="T49" fmla="*/ 56 h 62"/>
                <a:gd name="T50" fmla="*/ 4 w 79"/>
                <a:gd name="T51" fmla="*/ 50 h 62"/>
                <a:gd name="T52" fmla="*/ 1 w 79"/>
                <a:gd name="T53" fmla="*/ 45 h 62"/>
                <a:gd name="T54" fmla="*/ 0 w 79"/>
                <a:gd name="T55" fmla="*/ 38 h 62"/>
                <a:gd name="T56" fmla="*/ 0 w 79"/>
                <a:gd name="T57" fmla="*/ 24 h 62"/>
                <a:gd name="T58" fmla="*/ 1 w 79"/>
                <a:gd name="T59" fmla="*/ 17 h 62"/>
                <a:gd name="T60" fmla="*/ 4 w 79"/>
                <a:gd name="T61" fmla="*/ 12 h 62"/>
                <a:gd name="T62" fmla="*/ 7 w 79"/>
                <a:gd name="T63" fmla="*/ 8 h 62"/>
                <a:gd name="T64" fmla="*/ 12 w 79"/>
                <a:gd name="T65" fmla="*/ 3 h 62"/>
                <a:gd name="T66" fmla="*/ 18 w 79"/>
                <a:gd name="T67" fmla="*/ 0 h 62"/>
                <a:gd name="T68" fmla="*/ 24 w 79"/>
                <a:gd name="T6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62">
                  <a:moveTo>
                    <a:pt x="24" y="23"/>
                  </a:moveTo>
                  <a:lnTo>
                    <a:pt x="24" y="38"/>
                  </a:lnTo>
                  <a:lnTo>
                    <a:pt x="55" y="39"/>
                  </a:lnTo>
                  <a:lnTo>
                    <a:pt x="55" y="38"/>
                  </a:lnTo>
                  <a:lnTo>
                    <a:pt x="55" y="24"/>
                  </a:lnTo>
                  <a:lnTo>
                    <a:pt x="24" y="23"/>
                  </a:lnTo>
                  <a:close/>
                  <a:moveTo>
                    <a:pt x="24" y="0"/>
                  </a:moveTo>
                  <a:lnTo>
                    <a:pt x="55" y="0"/>
                  </a:lnTo>
                  <a:lnTo>
                    <a:pt x="61" y="0"/>
                  </a:lnTo>
                  <a:lnTo>
                    <a:pt x="67" y="3"/>
                  </a:lnTo>
                  <a:lnTo>
                    <a:pt x="71" y="8"/>
                  </a:lnTo>
                  <a:lnTo>
                    <a:pt x="76" y="12"/>
                  </a:lnTo>
                  <a:lnTo>
                    <a:pt x="77" y="17"/>
                  </a:lnTo>
                  <a:lnTo>
                    <a:pt x="79" y="24"/>
                  </a:lnTo>
                  <a:lnTo>
                    <a:pt x="79" y="38"/>
                  </a:lnTo>
                  <a:lnTo>
                    <a:pt x="77" y="45"/>
                  </a:lnTo>
                  <a:lnTo>
                    <a:pt x="76" y="50"/>
                  </a:lnTo>
                  <a:lnTo>
                    <a:pt x="71" y="56"/>
                  </a:lnTo>
                  <a:lnTo>
                    <a:pt x="67" y="59"/>
                  </a:lnTo>
                  <a:lnTo>
                    <a:pt x="61" y="62"/>
                  </a:lnTo>
                  <a:lnTo>
                    <a:pt x="55" y="62"/>
                  </a:lnTo>
                  <a:lnTo>
                    <a:pt x="24" y="62"/>
                  </a:lnTo>
                  <a:lnTo>
                    <a:pt x="18" y="62"/>
                  </a:lnTo>
                  <a:lnTo>
                    <a:pt x="12" y="59"/>
                  </a:lnTo>
                  <a:lnTo>
                    <a:pt x="7" y="56"/>
                  </a:lnTo>
                  <a:lnTo>
                    <a:pt x="4" y="50"/>
                  </a:lnTo>
                  <a:lnTo>
                    <a:pt x="1" y="45"/>
                  </a:lnTo>
                  <a:lnTo>
                    <a:pt x="0" y="38"/>
                  </a:lnTo>
                  <a:lnTo>
                    <a:pt x="0" y="24"/>
                  </a:lnTo>
                  <a:lnTo>
                    <a:pt x="1" y="17"/>
                  </a:lnTo>
                  <a:lnTo>
                    <a:pt x="4" y="12"/>
                  </a:lnTo>
                  <a:lnTo>
                    <a:pt x="7" y="8"/>
                  </a:lnTo>
                  <a:lnTo>
                    <a:pt x="12" y="3"/>
                  </a:lnTo>
                  <a:lnTo>
                    <a:pt x="18"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55" name="Freeform 302">
              <a:extLst>
                <a:ext uri="{FF2B5EF4-FFF2-40B4-BE49-F238E27FC236}">
                  <a16:creationId xmlns:a16="http://schemas.microsoft.com/office/drawing/2014/main" id="{A14A1AA4-13A0-42BC-AE8E-F2B485EF14D3}"/>
                </a:ext>
              </a:extLst>
            </p:cNvPr>
            <p:cNvSpPr>
              <a:spLocks/>
            </p:cNvSpPr>
            <p:nvPr/>
          </p:nvSpPr>
          <p:spPr bwMode="auto">
            <a:xfrm>
              <a:off x="2825751" y="3559175"/>
              <a:ext cx="47625" cy="34925"/>
            </a:xfrm>
            <a:custGeom>
              <a:avLst/>
              <a:gdLst>
                <a:gd name="T0" fmla="*/ 22 w 59"/>
                <a:gd name="T1" fmla="*/ 0 h 44"/>
                <a:gd name="T2" fmla="*/ 38 w 59"/>
                <a:gd name="T3" fmla="*/ 0 h 44"/>
                <a:gd name="T4" fmla="*/ 44 w 59"/>
                <a:gd name="T5" fmla="*/ 2 h 44"/>
                <a:gd name="T6" fmla="*/ 50 w 59"/>
                <a:gd name="T7" fmla="*/ 5 h 44"/>
                <a:gd name="T8" fmla="*/ 56 w 59"/>
                <a:gd name="T9" fmla="*/ 9 h 44"/>
                <a:gd name="T10" fmla="*/ 59 w 59"/>
                <a:gd name="T11" fmla="*/ 15 h 44"/>
                <a:gd name="T12" fmla="*/ 59 w 59"/>
                <a:gd name="T13" fmla="*/ 21 h 44"/>
                <a:gd name="T14" fmla="*/ 59 w 59"/>
                <a:gd name="T15" fmla="*/ 29 h 44"/>
                <a:gd name="T16" fmla="*/ 56 w 59"/>
                <a:gd name="T17" fmla="*/ 35 h 44"/>
                <a:gd name="T18" fmla="*/ 50 w 59"/>
                <a:gd name="T19" fmla="*/ 39 h 44"/>
                <a:gd name="T20" fmla="*/ 44 w 59"/>
                <a:gd name="T21" fmla="*/ 42 h 44"/>
                <a:gd name="T22" fmla="*/ 38 w 59"/>
                <a:gd name="T23" fmla="*/ 44 h 44"/>
                <a:gd name="T24" fmla="*/ 22 w 59"/>
                <a:gd name="T25" fmla="*/ 44 h 44"/>
                <a:gd name="T26" fmla="*/ 15 w 59"/>
                <a:gd name="T27" fmla="*/ 42 h 44"/>
                <a:gd name="T28" fmla="*/ 9 w 59"/>
                <a:gd name="T29" fmla="*/ 39 h 44"/>
                <a:gd name="T30" fmla="*/ 4 w 59"/>
                <a:gd name="T31" fmla="*/ 35 h 44"/>
                <a:gd name="T32" fmla="*/ 1 w 59"/>
                <a:gd name="T33" fmla="*/ 29 h 44"/>
                <a:gd name="T34" fmla="*/ 0 w 59"/>
                <a:gd name="T35" fmla="*/ 21 h 44"/>
                <a:gd name="T36" fmla="*/ 1 w 59"/>
                <a:gd name="T37" fmla="*/ 15 h 44"/>
                <a:gd name="T38" fmla="*/ 4 w 59"/>
                <a:gd name="T39" fmla="*/ 9 h 44"/>
                <a:gd name="T40" fmla="*/ 9 w 59"/>
                <a:gd name="T41" fmla="*/ 5 h 44"/>
                <a:gd name="T42" fmla="*/ 15 w 59"/>
                <a:gd name="T43" fmla="*/ 2 h 44"/>
                <a:gd name="T44" fmla="*/ 22 w 59"/>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44">
                  <a:moveTo>
                    <a:pt x="22" y="0"/>
                  </a:moveTo>
                  <a:lnTo>
                    <a:pt x="38" y="0"/>
                  </a:lnTo>
                  <a:lnTo>
                    <a:pt x="44" y="2"/>
                  </a:lnTo>
                  <a:lnTo>
                    <a:pt x="50" y="5"/>
                  </a:lnTo>
                  <a:lnTo>
                    <a:pt x="56" y="9"/>
                  </a:lnTo>
                  <a:lnTo>
                    <a:pt x="59" y="15"/>
                  </a:lnTo>
                  <a:lnTo>
                    <a:pt x="59" y="21"/>
                  </a:lnTo>
                  <a:lnTo>
                    <a:pt x="59" y="29"/>
                  </a:lnTo>
                  <a:lnTo>
                    <a:pt x="56" y="35"/>
                  </a:lnTo>
                  <a:lnTo>
                    <a:pt x="50" y="39"/>
                  </a:lnTo>
                  <a:lnTo>
                    <a:pt x="44" y="42"/>
                  </a:lnTo>
                  <a:lnTo>
                    <a:pt x="38" y="44"/>
                  </a:lnTo>
                  <a:lnTo>
                    <a:pt x="22" y="44"/>
                  </a:lnTo>
                  <a:lnTo>
                    <a:pt x="15" y="42"/>
                  </a:lnTo>
                  <a:lnTo>
                    <a:pt x="9" y="39"/>
                  </a:lnTo>
                  <a:lnTo>
                    <a:pt x="4" y="35"/>
                  </a:lnTo>
                  <a:lnTo>
                    <a:pt x="1" y="29"/>
                  </a:lnTo>
                  <a:lnTo>
                    <a:pt x="0" y="21"/>
                  </a:lnTo>
                  <a:lnTo>
                    <a:pt x="1" y="15"/>
                  </a:lnTo>
                  <a:lnTo>
                    <a:pt x="4" y="9"/>
                  </a:lnTo>
                  <a:lnTo>
                    <a:pt x="9" y="5"/>
                  </a:lnTo>
                  <a:lnTo>
                    <a:pt x="15" y="2"/>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56" name="Freeform 303">
              <a:extLst>
                <a:ext uri="{FF2B5EF4-FFF2-40B4-BE49-F238E27FC236}">
                  <a16:creationId xmlns:a16="http://schemas.microsoft.com/office/drawing/2014/main" id="{B7311B42-37CE-4FDD-A0F2-240D915BEB4C}"/>
                </a:ext>
              </a:extLst>
            </p:cNvPr>
            <p:cNvSpPr>
              <a:spLocks/>
            </p:cNvSpPr>
            <p:nvPr/>
          </p:nvSpPr>
          <p:spPr bwMode="auto">
            <a:xfrm>
              <a:off x="2740026" y="3676650"/>
              <a:ext cx="217488" cy="257175"/>
            </a:xfrm>
            <a:custGeom>
              <a:avLst/>
              <a:gdLst>
                <a:gd name="T0" fmla="*/ 111 w 275"/>
                <a:gd name="T1" fmla="*/ 0 h 325"/>
                <a:gd name="T2" fmla="*/ 129 w 275"/>
                <a:gd name="T3" fmla="*/ 162 h 325"/>
                <a:gd name="T4" fmla="*/ 142 w 275"/>
                <a:gd name="T5" fmla="*/ 84 h 325"/>
                <a:gd name="T6" fmla="*/ 160 w 275"/>
                <a:gd name="T7" fmla="*/ 162 h 325"/>
                <a:gd name="T8" fmla="*/ 172 w 275"/>
                <a:gd name="T9" fmla="*/ 138 h 325"/>
                <a:gd name="T10" fmla="*/ 193 w 275"/>
                <a:gd name="T11" fmla="*/ 165 h 325"/>
                <a:gd name="T12" fmla="*/ 275 w 275"/>
                <a:gd name="T13" fmla="*/ 165 h 325"/>
                <a:gd name="T14" fmla="*/ 275 w 275"/>
                <a:gd name="T15" fmla="*/ 189 h 325"/>
                <a:gd name="T16" fmla="*/ 182 w 275"/>
                <a:gd name="T17" fmla="*/ 189 h 325"/>
                <a:gd name="T18" fmla="*/ 176 w 275"/>
                <a:gd name="T19" fmla="*/ 181 h 325"/>
                <a:gd name="T20" fmla="*/ 152 w 275"/>
                <a:gd name="T21" fmla="*/ 231 h 325"/>
                <a:gd name="T22" fmla="*/ 145 w 275"/>
                <a:gd name="T23" fmla="*/ 198 h 325"/>
                <a:gd name="T24" fmla="*/ 121 w 275"/>
                <a:gd name="T25" fmla="*/ 325 h 325"/>
                <a:gd name="T26" fmla="*/ 111 w 275"/>
                <a:gd name="T27" fmla="*/ 220 h 325"/>
                <a:gd name="T28" fmla="*/ 106 w 275"/>
                <a:gd name="T29" fmla="*/ 256 h 325"/>
                <a:gd name="T30" fmla="*/ 79 w 275"/>
                <a:gd name="T31" fmla="*/ 189 h 325"/>
                <a:gd name="T32" fmla="*/ 0 w 275"/>
                <a:gd name="T33" fmla="*/ 189 h 325"/>
                <a:gd name="T34" fmla="*/ 0 w 275"/>
                <a:gd name="T35" fmla="*/ 165 h 325"/>
                <a:gd name="T36" fmla="*/ 93 w 275"/>
                <a:gd name="T37" fmla="*/ 165 h 325"/>
                <a:gd name="T38" fmla="*/ 111 w 275"/>
                <a:gd name="T39"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5" h="325">
                  <a:moveTo>
                    <a:pt x="111" y="0"/>
                  </a:moveTo>
                  <a:lnTo>
                    <a:pt x="129" y="162"/>
                  </a:lnTo>
                  <a:lnTo>
                    <a:pt x="142" y="84"/>
                  </a:lnTo>
                  <a:lnTo>
                    <a:pt x="160" y="162"/>
                  </a:lnTo>
                  <a:lnTo>
                    <a:pt x="172" y="138"/>
                  </a:lnTo>
                  <a:lnTo>
                    <a:pt x="193" y="165"/>
                  </a:lnTo>
                  <a:lnTo>
                    <a:pt x="275" y="165"/>
                  </a:lnTo>
                  <a:lnTo>
                    <a:pt x="275" y="189"/>
                  </a:lnTo>
                  <a:lnTo>
                    <a:pt x="182" y="189"/>
                  </a:lnTo>
                  <a:lnTo>
                    <a:pt x="176" y="181"/>
                  </a:lnTo>
                  <a:lnTo>
                    <a:pt x="152" y="231"/>
                  </a:lnTo>
                  <a:lnTo>
                    <a:pt x="145" y="198"/>
                  </a:lnTo>
                  <a:lnTo>
                    <a:pt x="121" y="325"/>
                  </a:lnTo>
                  <a:lnTo>
                    <a:pt x="111" y="220"/>
                  </a:lnTo>
                  <a:lnTo>
                    <a:pt x="106" y="256"/>
                  </a:lnTo>
                  <a:lnTo>
                    <a:pt x="79" y="189"/>
                  </a:lnTo>
                  <a:lnTo>
                    <a:pt x="0" y="189"/>
                  </a:lnTo>
                  <a:lnTo>
                    <a:pt x="0" y="165"/>
                  </a:lnTo>
                  <a:lnTo>
                    <a:pt x="93" y="165"/>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57" name="Freeform 304">
              <a:extLst>
                <a:ext uri="{FF2B5EF4-FFF2-40B4-BE49-F238E27FC236}">
                  <a16:creationId xmlns:a16="http://schemas.microsoft.com/office/drawing/2014/main" id="{2EDFB404-71AD-47E2-AEC0-D6F24CB8E7B6}"/>
                </a:ext>
              </a:extLst>
            </p:cNvPr>
            <p:cNvSpPr>
              <a:spLocks noEditPoints="1"/>
            </p:cNvSpPr>
            <p:nvPr/>
          </p:nvSpPr>
          <p:spPr bwMode="auto">
            <a:xfrm>
              <a:off x="2792413" y="3633788"/>
              <a:ext cx="114300" cy="114300"/>
            </a:xfrm>
            <a:custGeom>
              <a:avLst/>
              <a:gdLst>
                <a:gd name="T0" fmla="*/ 72 w 143"/>
                <a:gd name="T1" fmla="*/ 24 h 143"/>
                <a:gd name="T2" fmla="*/ 54 w 143"/>
                <a:gd name="T3" fmla="*/ 27 h 143"/>
                <a:gd name="T4" fmla="*/ 37 w 143"/>
                <a:gd name="T5" fmla="*/ 37 h 143"/>
                <a:gd name="T6" fmla="*/ 27 w 143"/>
                <a:gd name="T7" fmla="*/ 53 h 143"/>
                <a:gd name="T8" fmla="*/ 24 w 143"/>
                <a:gd name="T9" fmla="*/ 71 h 143"/>
                <a:gd name="T10" fmla="*/ 27 w 143"/>
                <a:gd name="T11" fmla="*/ 91 h 143"/>
                <a:gd name="T12" fmla="*/ 37 w 143"/>
                <a:gd name="T13" fmla="*/ 106 h 143"/>
                <a:gd name="T14" fmla="*/ 54 w 143"/>
                <a:gd name="T15" fmla="*/ 116 h 143"/>
                <a:gd name="T16" fmla="*/ 72 w 143"/>
                <a:gd name="T17" fmla="*/ 121 h 143"/>
                <a:gd name="T18" fmla="*/ 91 w 143"/>
                <a:gd name="T19" fmla="*/ 116 h 143"/>
                <a:gd name="T20" fmla="*/ 106 w 143"/>
                <a:gd name="T21" fmla="*/ 106 h 143"/>
                <a:gd name="T22" fmla="*/ 116 w 143"/>
                <a:gd name="T23" fmla="*/ 91 h 143"/>
                <a:gd name="T24" fmla="*/ 121 w 143"/>
                <a:gd name="T25" fmla="*/ 71 h 143"/>
                <a:gd name="T26" fmla="*/ 116 w 143"/>
                <a:gd name="T27" fmla="*/ 53 h 143"/>
                <a:gd name="T28" fmla="*/ 106 w 143"/>
                <a:gd name="T29" fmla="*/ 37 h 143"/>
                <a:gd name="T30" fmla="*/ 91 w 143"/>
                <a:gd name="T31" fmla="*/ 27 h 143"/>
                <a:gd name="T32" fmla="*/ 72 w 143"/>
                <a:gd name="T33" fmla="*/ 24 h 143"/>
                <a:gd name="T34" fmla="*/ 72 w 143"/>
                <a:gd name="T35" fmla="*/ 0 h 143"/>
                <a:gd name="T36" fmla="*/ 94 w 143"/>
                <a:gd name="T37" fmla="*/ 4 h 143"/>
                <a:gd name="T38" fmla="*/ 113 w 143"/>
                <a:gd name="T39" fmla="*/ 15 h 143"/>
                <a:gd name="T40" fmla="*/ 130 w 143"/>
                <a:gd name="T41" fmla="*/ 30 h 143"/>
                <a:gd name="T42" fmla="*/ 140 w 143"/>
                <a:gd name="T43" fmla="*/ 49 h 143"/>
                <a:gd name="T44" fmla="*/ 143 w 143"/>
                <a:gd name="T45" fmla="*/ 71 h 143"/>
                <a:gd name="T46" fmla="*/ 140 w 143"/>
                <a:gd name="T47" fmla="*/ 94 h 143"/>
                <a:gd name="T48" fmla="*/ 130 w 143"/>
                <a:gd name="T49" fmla="*/ 113 h 143"/>
                <a:gd name="T50" fmla="*/ 113 w 143"/>
                <a:gd name="T51" fmla="*/ 130 h 143"/>
                <a:gd name="T52" fmla="*/ 94 w 143"/>
                <a:gd name="T53" fmla="*/ 140 h 143"/>
                <a:gd name="T54" fmla="*/ 72 w 143"/>
                <a:gd name="T55" fmla="*/ 143 h 143"/>
                <a:gd name="T56" fmla="*/ 49 w 143"/>
                <a:gd name="T57" fmla="*/ 140 h 143"/>
                <a:gd name="T58" fmla="*/ 30 w 143"/>
                <a:gd name="T59" fmla="*/ 130 h 143"/>
                <a:gd name="T60" fmla="*/ 15 w 143"/>
                <a:gd name="T61" fmla="*/ 113 h 143"/>
                <a:gd name="T62" fmla="*/ 4 w 143"/>
                <a:gd name="T63" fmla="*/ 94 h 143"/>
                <a:gd name="T64" fmla="*/ 0 w 143"/>
                <a:gd name="T65" fmla="*/ 71 h 143"/>
                <a:gd name="T66" fmla="*/ 4 w 143"/>
                <a:gd name="T67" fmla="*/ 49 h 143"/>
                <a:gd name="T68" fmla="*/ 15 w 143"/>
                <a:gd name="T69" fmla="*/ 30 h 143"/>
                <a:gd name="T70" fmla="*/ 30 w 143"/>
                <a:gd name="T71" fmla="*/ 15 h 143"/>
                <a:gd name="T72" fmla="*/ 49 w 143"/>
                <a:gd name="T73" fmla="*/ 4 h 143"/>
                <a:gd name="T74" fmla="*/ 72 w 143"/>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43">
                  <a:moveTo>
                    <a:pt x="72" y="24"/>
                  </a:moveTo>
                  <a:lnTo>
                    <a:pt x="54" y="27"/>
                  </a:lnTo>
                  <a:lnTo>
                    <a:pt x="37" y="37"/>
                  </a:lnTo>
                  <a:lnTo>
                    <a:pt x="27" y="53"/>
                  </a:lnTo>
                  <a:lnTo>
                    <a:pt x="24" y="71"/>
                  </a:lnTo>
                  <a:lnTo>
                    <a:pt x="27" y="91"/>
                  </a:lnTo>
                  <a:lnTo>
                    <a:pt x="37" y="106"/>
                  </a:lnTo>
                  <a:lnTo>
                    <a:pt x="54" y="116"/>
                  </a:lnTo>
                  <a:lnTo>
                    <a:pt x="72" y="121"/>
                  </a:lnTo>
                  <a:lnTo>
                    <a:pt x="91" y="116"/>
                  </a:lnTo>
                  <a:lnTo>
                    <a:pt x="106" y="106"/>
                  </a:lnTo>
                  <a:lnTo>
                    <a:pt x="116" y="91"/>
                  </a:lnTo>
                  <a:lnTo>
                    <a:pt x="121" y="71"/>
                  </a:lnTo>
                  <a:lnTo>
                    <a:pt x="116" y="53"/>
                  </a:lnTo>
                  <a:lnTo>
                    <a:pt x="106" y="37"/>
                  </a:lnTo>
                  <a:lnTo>
                    <a:pt x="91" y="27"/>
                  </a:lnTo>
                  <a:lnTo>
                    <a:pt x="72" y="24"/>
                  </a:lnTo>
                  <a:close/>
                  <a:moveTo>
                    <a:pt x="72" y="0"/>
                  </a:moveTo>
                  <a:lnTo>
                    <a:pt x="94" y="4"/>
                  </a:lnTo>
                  <a:lnTo>
                    <a:pt x="113" y="15"/>
                  </a:lnTo>
                  <a:lnTo>
                    <a:pt x="130" y="30"/>
                  </a:lnTo>
                  <a:lnTo>
                    <a:pt x="140" y="49"/>
                  </a:lnTo>
                  <a:lnTo>
                    <a:pt x="143" y="71"/>
                  </a:lnTo>
                  <a:lnTo>
                    <a:pt x="140" y="94"/>
                  </a:lnTo>
                  <a:lnTo>
                    <a:pt x="130" y="113"/>
                  </a:lnTo>
                  <a:lnTo>
                    <a:pt x="113" y="130"/>
                  </a:lnTo>
                  <a:lnTo>
                    <a:pt x="94" y="140"/>
                  </a:lnTo>
                  <a:lnTo>
                    <a:pt x="72" y="143"/>
                  </a:lnTo>
                  <a:lnTo>
                    <a:pt x="49" y="140"/>
                  </a:lnTo>
                  <a:lnTo>
                    <a:pt x="30" y="130"/>
                  </a:lnTo>
                  <a:lnTo>
                    <a:pt x="15" y="113"/>
                  </a:lnTo>
                  <a:lnTo>
                    <a:pt x="4" y="94"/>
                  </a:lnTo>
                  <a:lnTo>
                    <a:pt x="0" y="71"/>
                  </a:lnTo>
                  <a:lnTo>
                    <a:pt x="4" y="49"/>
                  </a:lnTo>
                  <a:lnTo>
                    <a:pt x="15" y="30"/>
                  </a:lnTo>
                  <a:lnTo>
                    <a:pt x="30" y="15"/>
                  </a:lnTo>
                  <a:lnTo>
                    <a:pt x="49" y="4"/>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58" name="Freeform 305">
              <a:extLst>
                <a:ext uri="{FF2B5EF4-FFF2-40B4-BE49-F238E27FC236}">
                  <a16:creationId xmlns:a16="http://schemas.microsoft.com/office/drawing/2014/main" id="{45681E5E-93D5-43EF-B69B-AA5BD489473C}"/>
                </a:ext>
              </a:extLst>
            </p:cNvPr>
            <p:cNvSpPr>
              <a:spLocks noEditPoints="1"/>
            </p:cNvSpPr>
            <p:nvPr/>
          </p:nvSpPr>
          <p:spPr bwMode="auto">
            <a:xfrm>
              <a:off x="2813051" y="3663950"/>
              <a:ext cx="71438" cy="71437"/>
            </a:xfrm>
            <a:custGeom>
              <a:avLst/>
              <a:gdLst>
                <a:gd name="T0" fmla="*/ 63 w 91"/>
                <a:gd name="T1" fmla="*/ 24 h 90"/>
                <a:gd name="T2" fmla="*/ 61 w 91"/>
                <a:gd name="T3" fmla="*/ 24 h 90"/>
                <a:gd name="T4" fmla="*/ 60 w 91"/>
                <a:gd name="T5" fmla="*/ 24 h 90"/>
                <a:gd name="T6" fmla="*/ 57 w 91"/>
                <a:gd name="T7" fmla="*/ 27 h 90"/>
                <a:gd name="T8" fmla="*/ 52 w 91"/>
                <a:gd name="T9" fmla="*/ 30 h 90"/>
                <a:gd name="T10" fmla="*/ 44 w 91"/>
                <a:gd name="T11" fmla="*/ 39 h 90"/>
                <a:gd name="T12" fmla="*/ 36 w 91"/>
                <a:gd name="T13" fmla="*/ 30 h 90"/>
                <a:gd name="T14" fmla="*/ 33 w 91"/>
                <a:gd name="T15" fmla="*/ 28 h 90"/>
                <a:gd name="T16" fmla="*/ 32 w 91"/>
                <a:gd name="T17" fmla="*/ 25 h 90"/>
                <a:gd name="T18" fmla="*/ 29 w 91"/>
                <a:gd name="T19" fmla="*/ 24 h 90"/>
                <a:gd name="T20" fmla="*/ 27 w 91"/>
                <a:gd name="T21" fmla="*/ 24 h 90"/>
                <a:gd name="T22" fmla="*/ 26 w 91"/>
                <a:gd name="T23" fmla="*/ 24 h 90"/>
                <a:gd name="T24" fmla="*/ 26 w 91"/>
                <a:gd name="T25" fmla="*/ 25 h 90"/>
                <a:gd name="T26" fmla="*/ 24 w 91"/>
                <a:gd name="T27" fmla="*/ 28 h 90"/>
                <a:gd name="T28" fmla="*/ 24 w 91"/>
                <a:gd name="T29" fmla="*/ 33 h 90"/>
                <a:gd name="T30" fmla="*/ 29 w 91"/>
                <a:gd name="T31" fmla="*/ 42 h 90"/>
                <a:gd name="T32" fmla="*/ 36 w 91"/>
                <a:gd name="T33" fmla="*/ 51 h 90"/>
                <a:gd name="T34" fmla="*/ 47 w 91"/>
                <a:gd name="T35" fmla="*/ 60 h 90"/>
                <a:gd name="T36" fmla="*/ 55 w 91"/>
                <a:gd name="T37" fmla="*/ 51 h 90"/>
                <a:gd name="T38" fmla="*/ 63 w 91"/>
                <a:gd name="T39" fmla="*/ 42 h 90"/>
                <a:gd name="T40" fmla="*/ 67 w 91"/>
                <a:gd name="T41" fmla="*/ 33 h 90"/>
                <a:gd name="T42" fmla="*/ 67 w 91"/>
                <a:gd name="T43" fmla="*/ 25 h 90"/>
                <a:gd name="T44" fmla="*/ 67 w 91"/>
                <a:gd name="T45" fmla="*/ 25 h 90"/>
                <a:gd name="T46" fmla="*/ 67 w 91"/>
                <a:gd name="T47" fmla="*/ 25 h 90"/>
                <a:gd name="T48" fmla="*/ 66 w 91"/>
                <a:gd name="T49" fmla="*/ 24 h 90"/>
                <a:gd name="T50" fmla="*/ 63 w 91"/>
                <a:gd name="T51" fmla="*/ 24 h 90"/>
                <a:gd name="T52" fmla="*/ 63 w 91"/>
                <a:gd name="T53" fmla="*/ 0 h 90"/>
                <a:gd name="T54" fmla="*/ 73 w 91"/>
                <a:gd name="T55" fmla="*/ 3 h 90"/>
                <a:gd name="T56" fmla="*/ 81 w 91"/>
                <a:gd name="T57" fmla="*/ 8 h 90"/>
                <a:gd name="T58" fmla="*/ 85 w 91"/>
                <a:gd name="T59" fmla="*/ 12 h 90"/>
                <a:gd name="T60" fmla="*/ 87 w 91"/>
                <a:gd name="T61" fmla="*/ 14 h 90"/>
                <a:gd name="T62" fmla="*/ 91 w 91"/>
                <a:gd name="T63" fmla="*/ 27 h 90"/>
                <a:gd name="T64" fmla="*/ 90 w 91"/>
                <a:gd name="T65" fmla="*/ 40 h 90"/>
                <a:gd name="T66" fmla="*/ 82 w 91"/>
                <a:gd name="T67" fmla="*/ 54 h 90"/>
                <a:gd name="T68" fmla="*/ 75 w 91"/>
                <a:gd name="T69" fmla="*/ 64 h 90"/>
                <a:gd name="T70" fmla="*/ 66 w 91"/>
                <a:gd name="T71" fmla="*/ 75 h 90"/>
                <a:gd name="T72" fmla="*/ 58 w 91"/>
                <a:gd name="T73" fmla="*/ 81 h 90"/>
                <a:gd name="T74" fmla="*/ 54 w 91"/>
                <a:gd name="T75" fmla="*/ 85 h 90"/>
                <a:gd name="T76" fmla="*/ 47 w 91"/>
                <a:gd name="T77" fmla="*/ 90 h 90"/>
                <a:gd name="T78" fmla="*/ 41 w 91"/>
                <a:gd name="T79" fmla="*/ 85 h 90"/>
                <a:gd name="T80" fmla="*/ 33 w 91"/>
                <a:gd name="T81" fmla="*/ 79 h 90"/>
                <a:gd name="T82" fmla="*/ 24 w 91"/>
                <a:gd name="T83" fmla="*/ 70 h 90"/>
                <a:gd name="T84" fmla="*/ 14 w 91"/>
                <a:gd name="T85" fmla="*/ 60 h 90"/>
                <a:gd name="T86" fmla="*/ 5 w 91"/>
                <a:gd name="T87" fmla="*/ 46 h 90"/>
                <a:gd name="T88" fmla="*/ 0 w 91"/>
                <a:gd name="T89" fmla="*/ 33 h 90"/>
                <a:gd name="T90" fmla="*/ 3 w 91"/>
                <a:gd name="T91" fmla="*/ 18 h 90"/>
                <a:gd name="T92" fmla="*/ 6 w 91"/>
                <a:gd name="T93" fmla="*/ 12 h 90"/>
                <a:gd name="T94" fmla="*/ 11 w 91"/>
                <a:gd name="T95" fmla="*/ 8 h 90"/>
                <a:gd name="T96" fmla="*/ 15 w 91"/>
                <a:gd name="T97" fmla="*/ 5 h 90"/>
                <a:gd name="T98" fmla="*/ 20 w 91"/>
                <a:gd name="T99" fmla="*/ 2 h 90"/>
                <a:gd name="T100" fmla="*/ 24 w 91"/>
                <a:gd name="T101" fmla="*/ 2 h 90"/>
                <a:gd name="T102" fmla="*/ 27 w 91"/>
                <a:gd name="T103" fmla="*/ 2 h 90"/>
                <a:gd name="T104" fmla="*/ 33 w 91"/>
                <a:gd name="T105" fmla="*/ 2 h 90"/>
                <a:gd name="T106" fmla="*/ 39 w 91"/>
                <a:gd name="T107" fmla="*/ 5 h 90"/>
                <a:gd name="T108" fmla="*/ 44 w 91"/>
                <a:gd name="T109" fmla="*/ 8 h 90"/>
                <a:gd name="T110" fmla="*/ 51 w 91"/>
                <a:gd name="T111" fmla="*/ 3 h 90"/>
                <a:gd name="T112" fmla="*/ 57 w 91"/>
                <a:gd name="T113" fmla="*/ 2 h 90"/>
                <a:gd name="T114" fmla="*/ 63 w 91"/>
                <a:gd name="T11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 h="90">
                  <a:moveTo>
                    <a:pt x="63" y="24"/>
                  </a:moveTo>
                  <a:lnTo>
                    <a:pt x="61" y="24"/>
                  </a:lnTo>
                  <a:lnTo>
                    <a:pt x="60" y="24"/>
                  </a:lnTo>
                  <a:lnTo>
                    <a:pt x="57" y="27"/>
                  </a:lnTo>
                  <a:lnTo>
                    <a:pt x="52" y="30"/>
                  </a:lnTo>
                  <a:lnTo>
                    <a:pt x="44" y="39"/>
                  </a:lnTo>
                  <a:lnTo>
                    <a:pt x="36" y="30"/>
                  </a:lnTo>
                  <a:lnTo>
                    <a:pt x="33" y="28"/>
                  </a:lnTo>
                  <a:lnTo>
                    <a:pt x="32" y="25"/>
                  </a:lnTo>
                  <a:lnTo>
                    <a:pt x="29" y="24"/>
                  </a:lnTo>
                  <a:lnTo>
                    <a:pt x="27" y="24"/>
                  </a:lnTo>
                  <a:lnTo>
                    <a:pt x="26" y="24"/>
                  </a:lnTo>
                  <a:lnTo>
                    <a:pt x="26" y="25"/>
                  </a:lnTo>
                  <a:lnTo>
                    <a:pt x="24" y="28"/>
                  </a:lnTo>
                  <a:lnTo>
                    <a:pt x="24" y="33"/>
                  </a:lnTo>
                  <a:lnTo>
                    <a:pt x="29" y="42"/>
                  </a:lnTo>
                  <a:lnTo>
                    <a:pt x="36" y="51"/>
                  </a:lnTo>
                  <a:lnTo>
                    <a:pt x="47" y="60"/>
                  </a:lnTo>
                  <a:lnTo>
                    <a:pt x="55" y="51"/>
                  </a:lnTo>
                  <a:lnTo>
                    <a:pt x="63" y="42"/>
                  </a:lnTo>
                  <a:lnTo>
                    <a:pt x="67" y="33"/>
                  </a:lnTo>
                  <a:lnTo>
                    <a:pt x="67" y="25"/>
                  </a:lnTo>
                  <a:lnTo>
                    <a:pt x="67" y="25"/>
                  </a:lnTo>
                  <a:lnTo>
                    <a:pt x="67" y="25"/>
                  </a:lnTo>
                  <a:lnTo>
                    <a:pt x="66" y="24"/>
                  </a:lnTo>
                  <a:lnTo>
                    <a:pt x="63" y="24"/>
                  </a:lnTo>
                  <a:close/>
                  <a:moveTo>
                    <a:pt x="63" y="0"/>
                  </a:moveTo>
                  <a:lnTo>
                    <a:pt x="73" y="3"/>
                  </a:lnTo>
                  <a:lnTo>
                    <a:pt x="81" y="8"/>
                  </a:lnTo>
                  <a:lnTo>
                    <a:pt x="85" y="12"/>
                  </a:lnTo>
                  <a:lnTo>
                    <a:pt x="87" y="14"/>
                  </a:lnTo>
                  <a:lnTo>
                    <a:pt x="91" y="27"/>
                  </a:lnTo>
                  <a:lnTo>
                    <a:pt x="90" y="40"/>
                  </a:lnTo>
                  <a:lnTo>
                    <a:pt x="82" y="54"/>
                  </a:lnTo>
                  <a:lnTo>
                    <a:pt x="75" y="64"/>
                  </a:lnTo>
                  <a:lnTo>
                    <a:pt x="66" y="75"/>
                  </a:lnTo>
                  <a:lnTo>
                    <a:pt x="58" y="81"/>
                  </a:lnTo>
                  <a:lnTo>
                    <a:pt x="54" y="85"/>
                  </a:lnTo>
                  <a:lnTo>
                    <a:pt x="47" y="90"/>
                  </a:lnTo>
                  <a:lnTo>
                    <a:pt x="41" y="85"/>
                  </a:lnTo>
                  <a:lnTo>
                    <a:pt x="33" y="79"/>
                  </a:lnTo>
                  <a:lnTo>
                    <a:pt x="24" y="70"/>
                  </a:lnTo>
                  <a:lnTo>
                    <a:pt x="14" y="60"/>
                  </a:lnTo>
                  <a:lnTo>
                    <a:pt x="5" y="46"/>
                  </a:lnTo>
                  <a:lnTo>
                    <a:pt x="0" y="33"/>
                  </a:lnTo>
                  <a:lnTo>
                    <a:pt x="3" y="18"/>
                  </a:lnTo>
                  <a:lnTo>
                    <a:pt x="6" y="12"/>
                  </a:lnTo>
                  <a:lnTo>
                    <a:pt x="11" y="8"/>
                  </a:lnTo>
                  <a:lnTo>
                    <a:pt x="15" y="5"/>
                  </a:lnTo>
                  <a:lnTo>
                    <a:pt x="20" y="2"/>
                  </a:lnTo>
                  <a:lnTo>
                    <a:pt x="24" y="2"/>
                  </a:lnTo>
                  <a:lnTo>
                    <a:pt x="27" y="2"/>
                  </a:lnTo>
                  <a:lnTo>
                    <a:pt x="33" y="2"/>
                  </a:lnTo>
                  <a:lnTo>
                    <a:pt x="39" y="5"/>
                  </a:lnTo>
                  <a:lnTo>
                    <a:pt x="44" y="8"/>
                  </a:lnTo>
                  <a:lnTo>
                    <a:pt x="51" y="3"/>
                  </a:lnTo>
                  <a:lnTo>
                    <a:pt x="57" y="2"/>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59" name="Freeform 306">
              <a:extLst>
                <a:ext uri="{FF2B5EF4-FFF2-40B4-BE49-F238E27FC236}">
                  <a16:creationId xmlns:a16="http://schemas.microsoft.com/office/drawing/2014/main" id="{7BEC3B6C-CCFC-470F-B241-8E7C1168EF2A}"/>
                </a:ext>
              </a:extLst>
            </p:cNvPr>
            <p:cNvSpPr>
              <a:spLocks noEditPoints="1"/>
            </p:cNvSpPr>
            <p:nvPr/>
          </p:nvSpPr>
          <p:spPr bwMode="auto">
            <a:xfrm>
              <a:off x="3741738" y="3500438"/>
              <a:ext cx="515938" cy="287337"/>
            </a:xfrm>
            <a:custGeom>
              <a:avLst/>
              <a:gdLst>
                <a:gd name="T0" fmla="*/ 139 w 650"/>
                <a:gd name="T1" fmla="*/ 27 h 362"/>
                <a:gd name="T2" fmla="*/ 115 w 650"/>
                <a:gd name="T3" fmla="*/ 48 h 362"/>
                <a:gd name="T4" fmla="*/ 108 w 650"/>
                <a:gd name="T5" fmla="*/ 77 h 362"/>
                <a:gd name="T6" fmla="*/ 97 w 650"/>
                <a:gd name="T7" fmla="*/ 82 h 362"/>
                <a:gd name="T8" fmla="*/ 78 w 650"/>
                <a:gd name="T9" fmla="*/ 92 h 362"/>
                <a:gd name="T10" fmla="*/ 69 w 650"/>
                <a:gd name="T11" fmla="*/ 95 h 362"/>
                <a:gd name="T12" fmla="*/ 24 w 650"/>
                <a:gd name="T13" fmla="*/ 266 h 362"/>
                <a:gd name="T14" fmla="*/ 70 w 650"/>
                <a:gd name="T15" fmla="*/ 269 h 362"/>
                <a:gd name="T16" fmla="*/ 88 w 650"/>
                <a:gd name="T17" fmla="*/ 273 h 362"/>
                <a:gd name="T18" fmla="*/ 100 w 650"/>
                <a:gd name="T19" fmla="*/ 284 h 362"/>
                <a:gd name="T20" fmla="*/ 108 w 650"/>
                <a:gd name="T21" fmla="*/ 287 h 362"/>
                <a:gd name="T22" fmla="*/ 115 w 650"/>
                <a:gd name="T23" fmla="*/ 314 h 362"/>
                <a:gd name="T24" fmla="*/ 139 w 650"/>
                <a:gd name="T25" fmla="*/ 335 h 362"/>
                <a:gd name="T26" fmla="*/ 494 w 650"/>
                <a:gd name="T27" fmla="*/ 338 h 362"/>
                <a:gd name="T28" fmla="*/ 526 w 650"/>
                <a:gd name="T29" fmla="*/ 327 h 362"/>
                <a:gd name="T30" fmla="*/ 541 w 650"/>
                <a:gd name="T31" fmla="*/ 297 h 362"/>
                <a:gd name="T32" fmla="*/ 547 w 650"/>
                <a:gd name="T33" fmla="*/ 288 h 362"/>
                <a:gd name="T34" fmla="*/ 554 w 650"/>
                <a:gd name="T35" fmla="*/ 279 h 362"/>
                <a:gd name="T36" fmla="*/ 573 w 650"/>
                <a:gd name="T37" fmla="*/ 269 h 362"/>
                <a:gd name="T38" fmla="*/ 584 w 650"/>
                <a:gd name="T39" fmla="*/ 266 h 362"/>
                <a:gd name="T40" fmla="*/ 626 w 650"/>
                <a:gd name="T41" fmla="*/ 95 h 362"/>
                <a:gd name="T42" fmla="*/ 587 w 650"/>
                <a:gd name="T43" fmla="*/ 92 h 362"/>
                <a:gd name="T44" fmla="*/ 573 w 650"/>
                <a:gd name="T45" fmla="*/ 92 h 362"/>
                <a:gd name="T46" fmla="*/ 554 w 650"/>
                <a:gd name="T47" fmla="*/ 82 h 362"/>
                <a:gd name="T48" fmla="*/ 544 w 650"/>
                <a:gd name="T49" fmla="*/ 77 h 362"/>
                <a:gd name="T50" fmla="*/ 536 w 650"/>
                <a:gd name="T51" fmla="*/ 48 h 362"/>
                <a:gd name="T52" fmla="*/ 511 w 650"/>
                <a:gd name="T53" fmla="*/ 27 h 362"/>
                <a:gd name="T54" fmla="*/ 155 w 650"/>
                <a:gd name="T55" fmla="*/ 24 h 362"/>
                <a:gd name="T56" fmla="*/ 494 w 650"/>
                <a:gd name="T57" fmla="*/ 0 h 362"/>
                <a:gd name="T58" fmla="*/ 535 w 650"/>
                <a:gd name="T59" fmla="*/ 13 h 362"/>
                <a:gd name="T60" fmla="*/ 560 w 650"/>
                <a:gd name="T61" fmla="*/ 48 h 362"/>
                <a:gd name="T62" fmla="*/ 567 w 650"/>
                <a:gd name="T63" fmla="*/ 61 h 362"/>
                <a:gd name="T64" fmla="*/ 570 w 650"/>
                <a:gd name="T65" fmla="*/ 67 h 362"/>
                <a:gd name="T66" fmla="*/ 576 w 650"/>
                <a:gd name="T67" fmla="*/ 70 h 362"/>
                <a:gd name="T68" fmla="*/ 585 w 650"/>
                <a:gd name="T69" fmla="*/ 70 h 362"/>
                <a:gd name="T70" fmla="*/ 602 w 650"/>
                <a:gd name="T71" fmla="*/ 73 h 362"/>
                <a:gd name="T72" fmla="*/ 650 w 650"/>
                <a:gd name="T73" fmla="*/ 288 h 362"/>
                <a:gd name="T74" fmla="*/ 606 w 650"/>
                <a:gd name="T75" fmla="*/ 291 h 362"/>
                <a:gd name="T76" fmla="*/ 581 w 650"/>
                <a:gd name="T77" fmla="*/ 291 h 362"/>
                <a:gd name="T78" fmla="*/ 572 w 650"/>
                <a:gd name="T79" fmla="*/ 293 h 362"/>
                <a:gd name="T80" fmla="*/ 569 w 650"/>
                <a:gd name="T81" fmla="*/ 297 h 362"/>
                <a:gd name="T82" fmla="*/ 564 w 650"/>
                <a:gd name="T83" fmla="*/ 311 h 362"/>
                <a:gd name="T84" fmla="*/ 553 w 650"/>
                <a:gd name="T85" fmla="*/ 332 h 362"/>
                <a:gd name="T86" fmla="*/ 517 w 650"/>
                <a:gd name="T87" fmla="*/ 357 h 362"/>
                <a:gd name="T88" fmla="*/ 155 w 650"/>
                <a:gd name="T89" fmla="*/ 362 h 362"/>
                <a:gd name="T90" fmla="*/ 113 w 650"/>
                <a:gd name="T91" fmla="*/ 347 h 362"/>
                <a:gd name="T92" fmla="*/ 88 w 650"/>
                <a:gd name="T93" fmla="*/ 311 h 362"/>
                <a:gd name="T94" fmla="*/ 84 w 650"/>
                <a:gd name="T95" fmla="*/ 300 h 362"/>
                <a:gd name="T96" fmla="*/ 81 w 650"/>
                <a:gd name="T97" fmla="*/ 296 h 362"/>
                <a:gd name="T98" fmla="*/ 75 w 650"/>
                <a:gd name="T99" fmla="*/ 293 h 362"/>
                <a:gd name="T100" fmla="*/ 64 w 650"/>
                <a:gd name="T101" fmla="*/ 291 h 362"/>
                <a:gd name="T102" fmla="*/ 40 w 650"/>
                <a:gd name="T103" fmla="*/ 288 h 362"/>
                <a:gd name="T104" fmla="*/ 0 w 650"/>
                <a:gd name="T105" fmla="*/ 73 h 362"/>
                <a:gd name="T106" fmla="*/ 42 w 650"/>
                <a:gd name="T107" fmla="*/ 70 h 362"/>
                <a:gd name="T108" fmla="*/ 70 w 650"/>
                <a:gd name="T109" fmla="*/ 70 h 362"/>
                <a:gd name="T110" fmla="*/ 78 w 650"/>
                <a:gd name="T111" fmla="*/ 68 h 362"/>
                <a:gd name="T112" fmla="*/ 82 w 650"/>
                <a:gd name="T113" fmla="*/ 64 h 362"/>
                <a:gd name="T114" fmla="*/ 87 w 650"/>
                <a:gd name="T115" fmla="*/ 46 h 362"/>
                <a:gd name="T116" fmla="*/ 100 w 650"/>
                <a:gd name="T117" fmla="*/ 28 h 362"/>
                <a:gd name="T118" fmla="*/ 134 w 650"/>
                <a:gd name="T119" fmla="*/ 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0" h="362">
                  <a:moveTo>
                    <a:pt x="155" y="24"/>
                  </a:moveTo>
                  <a:lnTo>
                    <a:pt x="139" y="27"/>
                  </a:lnTo>
                  <a:lnTo>
                    <a:pt x="125" y="34"/>
                  </a:lnTo>
                  <a:lnTo>
                    <a:pt x="115" y="48"/>
                  </a:lnTo>
                  <a:lnTo>
                    <a:pt x="109" y="64"/>
                  </a:lnTo>
                  <a:lnTo>
                    <a:pt x="108" y="77"/>
                  </a:lnTo>
                  <a:lnTo>
                    <a:pt x="102" y="76"/>
                  </a:lnTo>
                  <a:lnTo>
                    <a:pt x="97" y="82"/>
                  </a:lnTo>
                  <a:lnTo>
                    <a:pt x="88" y="89"/>
                  </a:lnTo>
                  <a:lnTo>
                    <a:pt x="78" y="92"/>
                  </a:lnTo>
                  <a:lnTo>
                    <a:pt x="67" y="92"/>
                  </a:lnTo>
                  <a:lnTo>
                    <a:pt x="69" y="95"/>
                  </a:lnTo>
                  <a:lnTo>
                    <a:pt x="24" y="95"/>
                  </a:lnTo>
                  <a:lnTo>
                    <a:pt x="24" y="266"/>
                  </a:lnTo>
                  <a:lnTo>
                    <a:pt x="70" y="266"/>
                  </a:lnTo>
                  <a:lnTo>
                    <a:pt x="70" y="269"/>
                  </a:lnTo>
                  <a:lnTo>
                    <a:pt x="79" y="270"/>
                  </a:lnTo>
                  <a:lnTo>
                    <a:pt x="88" y="273"/>
                  </a:lnTo>
                  <a:lnTo>
                    <a:pt x="97" y="279"/>
                  </a:lnTo>
                  <a:lnTo>
                    <a:pt x="100" y="284"/>
                  </a:lnTo>
                  <a:lnTo>
                    <a:pt x="103" y="288"/>
                  </a:lnTo>
                  <a:lnTo>
                    <a:pt x="108" y="287"/>
                  </a:lnTo>
                  <a:lnTo>
                    <a:pt x="109" y="297"/>
                  </a:lnTo>
                  <a:lnTo>
                    <a:pt x="115" y="314"/>
                  </a:lnTo>
                  <a:lnTo>
                    <a:pt x="125" y="327"/>
                  </a:lnTo>
                  <a:lnTo>
                    <a:pt x="139" y="335"/>
                  </a:lnTo>
                  <a:lnTo>
                    <a:pt x="155" y="338"/>
                  </a:lnTo>
                  <a:lnTo>
                    <a:pt x="494" y="338"/>
                  </a:lnTo>
                  <a:lnTo>
                    <a:pt x="511" y="335"/>
                  </a:lnTo>
                  <a:lnTo>
                    <a:pt x="526" y="327"/>
                  </a:lnTo>
                  <a:lnTo>
                    <a:pt x="536" y="314"/>
                  </a:lnTo>
                  <a:lnTo>
                    <a:pt x="541" y="297"/>
                  </a:lnTo>
                  <a:lnTo>
                    <a:pt x="542" y="290"/>
                  </a:lnTo>
                  <a:lnTo>
                    <a:pt x="547" y="288"/>
                  </a:lnTo>
                  <a:lnTo>
                    <a:pt x="550" y="284"/>
                  </a:lnTo>
                  <a:lnTo>
                    <a:pt x="554" y="279"/>
                  </a:lnTo>
                  <a:lnTo>
                    <a:pt x="563" y="272"/>
                  </a:lnTo>
                  <a:lnTo>
                    <a:pt x="573" y="269"/>
                  </a:lnTo>
                  <a:lnTo>
                    <a:pt x="584" y="269"/>
                  </a:lnTo>
                  <a:lnTo>
                    <a:pt x="584" y="266"/>
                  </a:lnTo>
                  <a:lnTo>
                    <a:pt x="626" y="266"/>
                  </a:lnTo>
                  <a:lnTo>
                    <a:pt x="626" y="95"/>
                  </a:lnTo>
                  <a:lnTo>
                    <a:pt x="590" y="95"/>
                  </a:lnTo>
                  <a:lnTo>
                    <a:pt x="587" y="92"/>
                  </a:lnTo>
                  <a:lnTo>
                    <a:pt x="585" y="92"/>
                  </a:lnTo>
                  <a:lnTo>
                    <a:pt x="573" y="92"/>
                  </a:lnTo>
                  <a:lnTo>
                    <a:pt x="563" y="89"/>
                  </a:lnTo>
                  <a:lnTo>
                    <a:pt x="554" y="82"/>
                  </a:lnTo>
                  <a:lnTo>
                    <a:pt x="548" y="76"/>
                  </a:lnTo>
                  <a:lnTo>
                    <a:pt x="544" y="77"/>
                  </a:lnTo>
                  <a:lnTo>
                    <a:pt x="541" y="64"/>
                  </a:lnTo>
                  <a:lnTo>
                    <a:pt x="536" y="48"/>
                  </a:lnTo>
                  <a:lnTo>
                    <a:pt x="526" y="36"/>
                  </a:lnTo>
                  <a:lnTo>
                    <a:pt x="511" y="27"/>
                  </a:lnTo>
                  <a:lnTo>
                    <a:pt x="494" y="24"/>
                  </a:lnTo>
                  <a:lnTo>
                    <a:pt x="155" y="24"/>
                  </a:lnTo>
                  <a:close/>
                  <a:moveTo>
                    <a:pt x="155" y="0"/>
                  </a:moveTo>
                  <a:lnTo>
                    <a:pt x="494" y="0"/>
                  </a:lnTo>
                  <a:lnTo>
                    <a:pt x="517" y="4"/>
                  </a:lnTo>
                  <a:lnTo>
                    <a:pt x="535" y="13"/>
                  </a:lnTo>
                  <a:lnTo>
                    <a:pt x="551" y="28"/>
                  </a:lnTo>
                  <a:lnTo>
                    <a:pt x="560" y="48"/>
                  </a:lnTo>
                  <a:lnTo>
                    <a:pt x="563" y="46"/>
                  </a:lnTo>
                  <a:lnTo>
                    <a:pt x="567" y="61"/>
                  </a:lnTo>
                  <a:lnTo>
                    <a:pt x="569" y="64"/>
                  </a:lnTo>
                  <a:lnTo>
                    <a:pt x="570" y="67"/>
                  </a:lnTo>
                  <a:lnTo>
                    <a:pt x="572" y="68"/>
                  </a:lnTo>
                  <a:lnTo>
                    <a:pt x="576" y="70"/>
                  </a:lnTo>
                  <a:lnTo>
                    <a:pt x="581" y="70"/>
                  </a:lnTo>
                  <a:lnTo>
                    <a:pt x="585" y="70"/>
                  </a:lnTo>
                  <a:lnTo>
                    <a:pt x="599" y="70"/>
                  </a:lnTo>
                  <a:lnTo>
                    <a:pt x="602" y="73"/>
                  </a:lnTo>
                  <a:lnTo>
                    <a:pt x="650" y="73"/>
                  </a:lnTo>
                  <a:lnTo>
                    <a:pt x="650" y="288"/>
                  </a:lnTo>
                  <a:lnTo>
                    <a:pt x="606" y="288"/>
                  </a:lnTo>
                  <a:lnTo>
                    <a:pt x="606" y="291"/>
                  </a:lnTo>
                  <a:lnTo>
                    <a:pt x="585" y="291"/>
                  </a:lnTo>
                  <a:lnTo>
                    <a:pt x="581" y="291"/>
                  </a:lnTo>
                  <a:lnTo>
                    <a:pt x="576" y="293"/>
                  </a:lnTo>
                  <a:lnTo>
                    <a:pt x="572" y="293"/>
                  </a:lnTo>
                  <a:lnTo>
                    <a:pt x="570" y="296"/>
                  </a:lnTo>
                  <a:lnTo>
                    <a:pt x="569" y="297"/>
                  </a:lnTo>
                  <a:lnTo>
                    <a:pt x="567" y="300"/>
                  </a:lnTo>
                  <a:lnTo>
                    <a:pt x="564" y="311"/>
                  </a:lnTo>
                  <a:lnTo>
                    <a:pt x="561" y="311"/>
                  </a:lnTo>
                  <a:lnTo>
                    <a:pt x="553" y="332"/>
                  </a:lnTo>
                  <a:lnTo>
                    <a:pt x="536" y="347"/>
                  </a:lnTo>
                  <a:lnTo>
                    <a:pt x="517" y="357"/>
                  </a:lnTo>
                  <a:lnTo>
                    <a:pt x="494" y="362"/>
                  </a:lnTo>
                  <a:lnTo>
                    <a:pt x="155" y="362"/>
                  </a:lnTo>
                  <a:lnTo>
                    <a:pt x="133" y="357"/>
                  </a:lnTo>
                  <a:lnTo>
                    <a:pt x="113" y="347"/>
                  </a:lnTo>
                  <a:lnTo>
                    <a:pt x="99" y="332"/>
                  </a:lnTo>
                  <a:lnTo>
                    <a:pt x="88" y="311"/>
                  </a:lnTo>
                  <a:lnTo>
                    <a:pt x="87" y="312"/>
                  </a:lnTo>
                  <a:lnTo>
                    <a:pt x="84" y="300"/>
                  </a:lnTo>
                  <a:lnTo>
                    <a:pt x="82" y="297"/>
                  </a:lnTo>
                  <a:lnTo>
                    <a:pt x="81" y="296"/>
                  </a:lnTo>
                  <a:lnTo>
                    <a:pt x="78" y="293"/>
                  </a:lnTo>
                  <a:lnTo>
                    <a:pt x="75" y="293"/>
                  </a:lnTo>
                  <a:lnTo>
                    <a:pt x="70" y="291"/>
                  </a:lnTo>
                  <a:lnTo>
                    <a:pt x="64" y="291"/>
                  </a:lnTo>
                  <a:lnTo>
                    <a:pt x="39" y="291"/>
                  </a:lnTo>
                  <a:lnTo>
                    <a:pt x="40" y="288"/>
                  </a:lnTo>
                  <a:lnTo>
                    <a:pt x="0" y="288"/>
                  </a:lnTo>
                  <a:lnTo>
                    <a:pt x="0" y="73"/>
                  </a:lnTo>
                  <a:lnTo>
                    <a:pt x="42" y="73"/>
                  </a:lnTo>
                  <a:lnTo>
                    <a:pt x="42" y="70"/>
                  </a:lnTo>
                  <a:lnTo>
                    <a:pt x="64" y="70"/>
                  </a:lnTo>
                  <a:lnTo>
                    <a:pt x="70" y="70"/>
                  </a:lnTo>
                  <a:lnTo>
                    <a:pt x="75" y="70"/>
                  </a:lnTo>
                  <a:lnTo>
                    <a:pt x="78" y="68"/>
                  </a:lnTo>
                  <a:lnTo>
                    <a:pt x="81" y="67"/>
                  </a:lnTo>
                  <a:lnTo>
                    <a:pt x="82" y="64"/>
                  </a:lnTo>
                  <a:lnTo>
                    <a:pt x="84" y="61"/>
                  </a:lnTo>
                  <a:lnTo>
                    <a:pt x="87" y="46"/>
                  </a:lnTo>
                  <a:lnTo>
                    <a:pt x="90" y="48"/>
                  </a:lnTo>
                  <a:lnTo>
                    <a:pt x="100" y="28"/>
                  </a:lnTo>
                  <a:lnTo>
                    <a:pt x="115" y="13"/>
                  </a:lnTo>
                  <a:lnTo>
                    <a:pt x="134" y="4"/>
                  </a:lnTo>
                  <a:lnTo>
                    <a:pt x="1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60" name="Freeform 307">
              <a:extLst>
                <a:ext uri="{FF2B5EF4-FFF2-40B4-BE49-F238E27FC236}">
                  <a16:creationId xmlns:a16="http://schemas.microsoft.com/office/drawing/2014/main" id="{9C3BB807-F5BA-43FC-A4CB-47F1FFF15352}"/>
                </a:ext>
              </a:extLst>
            </p:cNvPr>
            <p:cNvSpPr>
              <a:spLocks noEditPoints="1"/>
            </p:cNvSpPr>
            <p:nvPr/>
          </p:nvSpPr>
          <p:spPr bwMode="auto">
            <a:xfrm>
              <a:off x="3846513" y="3524250"/>
              <a:ext cx="304800" cy="236537"/>
            </a:xfrm>
            <a:custGeom>
              <a:avLst/>
              <a:gdLst>
                <a:gd name="T0" fmla="*/ 34 w 384"/>
                <a:gd name="T1" fmla="*/ 22 h 297"/>
                <a:gd name="T2" fmla="*/ 30 w 384"/>
                <a:gd name="T3" fmla="*/ 24 h 297"/>
                <a:gd name="T4" fmla="*/ 27 w 384"/>
                <a:gd name="T5" fmla="*/ 25 h 297"/>
                <a:gd name="T6" fmla="*/ 24 w 384"/>
                <a:gd name="T7" fmla="*/ 30 h 297"/>
                <a:gd name="T8" fmla="*/ 22 w 384"/>
                <a:gd name="T9" fmla="*/ 34 h 297"/>
                <a:gd name="T10" fmla="*/ 22 w 384"/>
                <a:gd name="T11" fmla="*/ 261 h 297"/>
                <a:gd name="T12" fmla="*/ 24 w 384"/>
                <a:gd name="T13" fmla="*/ 267 h 297"/>
                <a:gd name="T14" fmla="*/ 27 w 384"/>
                <a:gd name="T15" fmla="*/ 270 h 297"/>
                <a:gd name="T16" fmla="*/ 30 w 384"/>
                <a:gd name="T17" fmla="*/ 273 h 297"/>
                <a:gd name="T18" fmla="*/ 34 w 384"/>
                <a:gd name="T19" fmla="*/ 275 h 297"/>
                <a:gd name="T20" fmla="*/ 349 w 384"/>
                <a:gd name="T21" fmla="*/ 275 h 297"/>
                <a:gd name="T22" fmla="*/ 354 w 384"/>
                <a:gd name="T23" fmla="*/ 273 h 297"/>
                <a:gd name="T24" fmla="*/ 357 w 384"/>
                <a:gd name="T25" fmla="*/ 270 h 297"/>
                <a:gd name="T26" fmla="*/ 360 w 384"/>
                <a:gd name="T27" fmla="*/ 267 h 297"/>
                <a:gd name="T28" fmla="*/ 361 w 384"/>
                <a:gd name="T29" fmla="*/ 261 h 297"/>
                <a:gd name="T30" fmla="*/ 361 w 384"/>
                <a:gd name="T31" fmla="*/ 34 h 297"/>
                <a:gd name="T32" fmla="*/ 360 w 384"/>
                <a:gd name="T33" fmla="*/ 30 h 297"/>
                <a:gd name="T34" fmla="*/ 357 w 384"/>
                <a:gd name="T35" fmla="*/ 25 h 297"/>
                <a:gd name="T36" fmla="*/ 354 w 384"/>
                <a:gd name="T37" fmla="*/ 24 h 297"/>
                <a:gd name="T38" fmla="*/ 349 w 384"/>
                <a:gd name="T39" fmla="*/ 22 h 297"/>
                <a:gd name="T40" fmla="*/ 34 w 384"/>
                <a:gd name="T41" fmla="*/ 22 h 297"/>
                <a:gd name="T42" fmla="*/ 34 w 384"/>
                <a:gd name="T43" fmla="*/ 0 h 297"/>
                <a:gd name="T44" fmla="*/ 349 w 384"/>
                <a:gd name="T45" fmla="*/ 0 h 297"/>
                <a:gd name="T46" fmla="*/ 363 w 384"/>
                <a:gd name="T47" fmla="*/ 1 h 297"/>
                <a:gd name="T48" fmla="*/ 373 w 384"/>
                <a:gd name="T49" fmla="*/ 9 h 297"/>
                <a:gd name="T50" fmla="*/ 381 w 384"/>
                <a:gd name="T51" fmla="*/ 21 h 297"/>
                <a:gd name="T52" fmla="*/ 384 w 384"/>
                <a:gd name="T53" fmla="*/ 34 h 297"/>
                <a:gd name="T54" fmla="*/ 384 w 384"/>
                <a:gd name="T55" fmla="*/ 261 h 297"/>
                <a:gd name="T56" fmla="*/ 381 w 384"/>
                <a:gd name="T57" fmla="*/ 276 h 297"/>
                <a:gd name="T58" fmla="*/ 373 w 384"/>
                <a:gd name="T59" fmla="*/ 287 h 297"/>
                <a:gd name="T60" fmla="*/ 363 w 384"/>
                <a:gd name="T61" fmla="*/ 294 h 297"/>
                <a:gd name="T62" fmla="*/ 349 w 384"/>
                <a:gd name="T63" fmla="*/ 297 h 297"/>
                <a:gd name="T64" fmla="*/ 34 w 384"/>
                <a:gd name="T65" fmla="*/ 297 h 297"/>
                <a:gd name="T66" fmla="*/ 21 w 384"/>
                <a:gd name="T67" fmla="*/ 294 h 297"/>
                <a:gd name="T68" fmla="*/ 10 w 384"/>
                <a:gd name="T69" fmla="*/ 287 h 297"/>
                <a:gd name="T70" fmla="*/ 3 w 384"/>
                <a:gd name="T71" fmla="*/ 276 h 297"/>
                <a:gd name="T72" fmla="*/ 0 w 384"/>
                <a:gd name="T73" fmla="*/ 261 h 297"/>
                <a:gd name="T74" fmla="*/ 0 w 384"/>
                <a:gd name="T75" fmla="*/ 34 h 297"/>
                <a:gd name="T76" fmla="*/ 3 w 384"/>
                <a:gd name="T77" fmla="*/ 21 h 297"/>
                <a:gd name="T78" fmla="*/ 10 w 384"/>
                <a:gd name="T79" fmla="*/ 9 h 297"/>
                <a:gd name="T80" fmla="*/ 21 w 384"/>
                <a:gd name="T81" fmla="*/ 1 h 297"/>
                <a:gd name="T82" fmla="*/ 34 w 384"/>
                <a:gd name="T8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297">
                  <a:moveTo>
                    <a:pt x="34" y="22"/>
                  </a:moveTo>
                  <a:lnTo>
                    <a:pt x="30" y="24"/>
                  </a:lnTo>
                  <a:lnTo>
                    <a:pt x="27" y="25"/>
                  </a:lnTo>
                  <a:lnTo>
                    <a:pt x="24" y="30"/>
                  </a:lnTo>
                  <a:lnTo>
                    <a:pt x="22" y="34"/>
                  </a:lnTo>
                  <a:lnTo>
                    <a:pt x="22" y="261"/>
                  </a:lnTo>
                  <a:lnTo>
                    <a:pt x="24" y="267"/>
                  </a:lnTo>
                  <a:lnTo>
                    <a:pt x="27" y="270"/>
                  </a:lnTo>
                  <a:lnTo>
                    <a:pt x="30" y="273"/>
                  </a:lnTo>
                  <a:lnTo>
                    <a:pt x="34" y="275"/>
                  </a:lnTo>
                  <a:lnTo>
                    <a:pt x="349" y="275"/>
                  </a:lnTo>
                  <a:lnTo>
                    <a:pt x="354" y="273"/>
                  </a:lnTo>
                  <a:lnTo>
                    <a:pt x="357" y="270"/>
                  </a:lnTo>
                  <a:lnTo>
                    <a:pt x="360" y="267"/>
                  </a:lnTo>
                  <a:lnTo>
                    <a:pt x="361" y="261"/>
                  </a:lnTo>
                  <a:lnTo>
                    <a:pt x="361" y="34"/>
                  </a:lnTo>
                  <a:lnTo>
                    <a:pt x="360" y="30"/>
                  </a:lnTo>
                  <a:lnTo>
                    <a:pt x="357" y="25"/>
                  </a:lnTo>
                  <a:lnTo>
                    <a:pt x="354" y="24"/>
                  </a:lnTo>
                  <a:lnTo>
                    <a:pt x="349" y="22"/>
                  </a:lnTo>
                  <a:lnTo>
                    <a:pt x="34" y="22"/>
                  </a:lnTo>
                  <a:close/>
                  <a:moveTo>
                    <a:pt x="34" y="0"/>
                  </a:moveTo>
                  <a:lnTo>
                    <a:pt x="349" y="0"/>
                  </a:lnTo>
                  <a:lnTo>
                    <a:pt x="363" y="1"/>
                  </a:lnTo>
                  <a:lnTo>
                    <a:pt x="373" y="9"/>
                  </a:lnTo>
                  <a:lnTo>
                    <a:pt x="381" y="21"/>
                  </a:lnTo>
                  <a:lnTo>
                    <a:pt x="384" y="34"/>
                  </a:lnTo>
                  <a:lnTo>
                    <a:pt x="384" y="261"/>
                  </a:lnTo>
                  <a:lnTo>
                    <a:pt x="381" y="276"/>
                  </a:lnTo>
                  <a:lnTo>
                    <a:pt x="373" y="287"/>
                  </a:lnTo>
                  <a:lnTo>
                    <a:pt x="363" y="294"/>
                  </a:lnTo>
                  <a:lnTo>
                    <a:pt x="349" y="297"/>
                  </a:lnTo>
                  <a:lnTo>
                    <a:pt x="34" y="297"/>
                  </a:lnTo>
                  <a:lnTo>
                    <a:pt x="21" y="294"/>
                  </a:lnTo>
                  <a:lnTo>
                    <a:pt x="10" y="287"/>
                  </a:lnTo>
                  <a:lnTo>
                    <a:pt x="3" y="276"/>
                  </a:lnTo>
                  <a:lnTo>
                    <a:pt x="0" y="261"/>
                  </a:lnTo>
                  <a:lnTo>
                    <a:pt x="0" y="34"/>
                  </a:lnTo>
                  <a:lnTo>
                    <a:pt x="3" y="21"/>
                  </a:lnTo>
                  <a:lnTo>
                    <a:pt x="10" y="9"/>
                  </a:lnTo>
                  <a:lnTo>
                    <a:pt x="21"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61" name="Freeform 308">
              <a:extLst>
                <a:ext uri="{FF2B5EF4-FFF2-40B4-BE49-F238E27FC236}">
                  <a16:creationId xmlns:a16="http://schemas.microsoft.com/office/drawing/2014/main" id="{C1B651F4-5535-4D06-AB4D-D6EEB5B92451}"/>
                </a:ext>
              </a:extLst>
            </p:cNvPr>
            <p:cNvSpPr>
              <a:spLocks noEditPoints="1"/>
            </p:cNvSpPr>
            <p:nvPr/>
          </p:nvSpPr>
          <p:spPr bwMode="auto">
            <a:xfrm>
              <a:off x="4164013" y="3609975"/>
              <a:ext cx="49213" cy="61912"/>
            </a:xfrm>
            <a:custGeom>
              <a:avLst/>
              <a:gdLst>
                <a:gd name="T0" fmla="*/ 24 w 62"/>
                <a:gd name="T1" fmla="*/ 22 h 78"/>
                <a:gd name="T2" fmla="*/ 24 w 62"/>
                <a:gd name="T3" fmla="*/ 54 h 78"/>
                <a:gd name="T4" fmla="*/ 38 w 62"/>
                <a:gd name="T5" fmla="*/ 55 h 78"/>
                <a:gd name="T6" fmla="*/ 38 w 62"/>
                <a:gd name="T7" fmla="*/ 54 h 78"/>
                <a:gd name="T8" fmla="*/ 38 w 62"/>
                <a:gd name="T9" fmla="*/ 22 h 78"/>
                <a:gd name="T10" fmla="*/ 24 w 62"/>
                <a:gd name="T11" fmla="*/ 22 h 78"/>
                <a:gd name="T12" fmla="*/ 24 w 62"/>
                <a:gd name="T13" fmla="*/ 0 h 78"/>
                <a:gd name="T14" fmla="*/ 38 w 62"/>
                <a:gd name="T15" fmla="*/ 0 h 78"/>
                <a:gd name="T16" fmla="*/ 44 w 62"/>
                <a:gd name="T17" fmla="*/ 0 h 78"/>
                <a:gd name="T18" fmla="*/ 50 w 62"/>
                <a:gd name="T19" fmla="*/ 3 h 78"/>
                <a:gd name="T20" fmla="*/ 55 w 62"/>
                <a:gd name="T21" fmla="*/ 6 h 78"/>
                <a:gd name="T22" fmla="*/ 58 w 62"/>
                <a:gd name="T23" fmla="*/ 10 h 78"/>
                <a:gd name="T24" fmla="*/ 61 w 62"/>
                <a:gd name="T25" fmla="*/ 16 h 78"/>
                <a:gd name="T26" fmla="*/ 62 w 62"/>
                <a:gd name="T27" fmla="*/ 22 h 78"/>
                <a:gd name="T28" fmla="*/ 62 w 62"/>
                <a:gd name="T29" fmla="*/ 54 h 78"/>
                <a:gd name="T30" fmla="*/ 61 w 62"/>
                <a:gd name="T31" fmla="*/ 61 h 78"/>
                <a:gd name="T32" fmla="*/ 58 w 62"/>
                <a:gd name="T33" fmla="*/ 66 h 78"/>
                <a:gd name="T34" fmla="*/ 55 w 62"/>
                <a:gd name="T35" fmla="*/ 70 h 78"/>
                <a:gd name="T36" fmla="*/ 50 w 62"/>
                <a:gd name="T37" fmla="*/ 75 h 78"/>
                <a:gd name="T38" fmla="*/ 44 w 62"/>
                <a:gd name="T39" fmla="*/ 76 h 78"/>
                <a:gd name="T40" fmla="*/ 38 w 62"/>
                <a:gd name="T41" fmla="*/ 78 h 78"/>
                <a:gd name="T42" fmla="*/ 24 w 62"/>
                <a:gd name="T43" fmla="*/ 78 h 78"/>
                <a:gd name="T44" fmla="*/ 18 w 62"/>
                <a:gd name="T45" fmla="*/ 76 h 78"/>
                <a:gd name="T46" fmla="*/ 12 w 62"/>
                <a:gd name="T47" fmla="*/ 75 h 78"/>
                <a:gd name="T48" fmla="*/ 7 w 62"/>
                <a:gd name="T49" fmla="*/ 70 h 78"/>
                <a:gd name="T50" fmla="*/ 4 w 62"/>
                <a:gd name="T51" fmla="*/ 66 h 78"/>
                <a:gd name="T52" fmla="*/ 1 w 62"/>
                <a:gd name="T53" fmla="*/ 61 h 78"/>
                <a:gd name="T54" fmla="*/ 0 w 62"/>
                <a:gd name="T55" fmla="*/ 54 h 78"/>
                <a:gd name="T56" fmla="*/ 0 w 62"/>
                <a:gd name="T57" fmla="*/ 22 h 78"/>
                <a:gd name="T58" fmla="*/ 1 w 62"/>
                <a:gd name="T59" fmla="*/ 16 h 78"/>
                <a:gd name="T60" fmla="*/ 4 w 62"/>
                <a:gd name="T61" fmla="*/ 10 h 78"/>
                <a:gd name="T62" fmla="*/ 7 w 62"/>
                <a:gd name="T63" fmla="*/ 6 h 78"/>
                <a:gd name="T64" fmla="*/ 12 w 62"/>
                <a:gd name="T65" fmla="*/ 3 h 78"/>
                <a:gd name="T66" fmla="*/ 18 w 62"/>
                <a:gd name="T67" fmla="*/ 0 h 78"/>
                <a:gd name="T68" fmla="*/ 24 w 62"/>
                <a:gd name="T6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78">
                  <a:moveTo>
                    <a:pt x="24" y="22"/>
                  </a:moveTo>
                  <a:lnTo>
                    <a:pt x="24" y="54"/>
                  </a:lnTo>
                  <a:lnTo>
                    <a:pt x="38" y="55"/>
                  </a:lnTo>
                  <a:lnTo>
                    <a:pt x="38" y="54"/>
                  </a:lnTo>
                  <a:lnTo>
                    <a:pt x="38" y="22"/>
                  </a:lnTo>
                  <a:lnTo>
                    <a:pt x="24" y="22"/>
                  </a:lnTo>
                  <a:close/>
                  <a:moveTo>
                    <a:pt x="24" y="0"/>
                  </a:moveTo>
                  <a:lnTo>
                    <a:pt x="38" y="0"/>
                  </a:lnTo>
                  <a:lnTo>
                    <a:pt x="44" y="0"/>
                  </a:lnTo>
                  <a:lnTo>
                    <a:pt x="50" y="3"/>
                  </a:lnTo>
                  <a:lnTo>
                    <a:pt x="55" y="6"/>
                  </a:lnTo>
                  <a:lnTo>
                    <a:pt x="58" y="10"/>
                  </a:lnTo>
                  <a:lnTo>
                    <a:pt x="61" y="16"/>
                  </a:lnTo>
                  <a:lnTo>
                    <a:pt x="62" y="22"/>
                  </a:lnTo>
                  <a:lnTo>
                    <a:pt x="62" y="54"/>
                  </a:lnTo>
                  <a:lnTo>
                    <a:pt x="61" y="61"/>
                  </a:lnTo>
                  <a:lnTo>
                    <a:pt x="58" y="66"/>
                  </a:lnTo>
                  <a:lnTo>
                    <a:pt x="55" y="70"/>
                  </a:lnTo>
                  <a:lnTo>
                    <a:pt x="50" y="75"/>
                  </a:lnTo>
                  <a:lnTo>
                    <a:pt x="44" y="76"/>
                  </a:lnTo>
                  <a:lnTo>
                    <a:pt x="38" y="78"/>
                  </a:lnTo>
                  <a:lnTo>
                    <a:pt x="24" y="78"/>
                  </a:lnTo>
                  <a:lnTo>
                    <a:pt x="18" y="76"/>
                  </a:lnTo>
                  <a:lnTo>
                    <a:pt x="12" y="75"/>
                  </a:lnTo>
                  <a:lnTo>
                    <a:pt x="7" y="70"/>
                  </a:lnTo>
                  <a:lnTo>
                    <a:pt x="4" y="66"/>
                  </a:lnTo>
                  <a:lnTo>
                    <a:pt x="1" y="61"/>
                  </a:lnTo>
                  <a:lnTo>
                    <a:pt x="0" y="54"/>
                  </a:lnTo>
                  <a:lnTo>
                    <a:pt x="0" y="22"/>
                  </a:lnTo>
                  <a:lnTo>
                    <a:pt x="1" y="16"/>
                  </a:lnTo>
                  <a:lnTo>
                    <a:pt x="4" y="10"/>
                  </a:lnTo>
                  <a:lnTo>
                    <a:pt x="7" y="6"/>
                  </a:lnTo>
                  <a:lnTo>
                    <a:pt x="12" y="3"/>
                  </a:lnTo>
                  <a:lnTo>
                    <a:pt x="18"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62" name="Freeform 309">
              <a:extLst>
                <a:ext uri="{FF2B5EF4-FFF2-40B4-BE49-F238E27FC236}">
                  <a16:creationId xmlns:a16="http://schemas.microsoft.com/office/drawing/2014/main" id="{E31E746F-2958-424C-A562-D4DEA04EA41E}"/>
                </a:ext>
              </a:extLst>
            </p:cNvPr>
            <p:cNvSpPr>
              <a:spLocks/>
            </p:cNvSpPr>
            <p:nvPr/>
          </p:nvSpPr>
          <p:spPr bwMode="auto">
            <a:xfrm>
              <a:off x="3800476" y="3617913"/>
              <a:ext cx="34925" cy="47625"/>
            </a:xfrm>
            <a:custGeom>
              <a:avLst/>
              <a:gdLst>
                <a:gd name="T0" fmla="*/ 23 w 45"/>
                <a:gd name="T1" fmla="*/ 0 h 60"/>
                <a:gd name="T2" fmla="*/ 30 w 45"/>
                <a:gd name="T3" fmla="*/ 1 h 60"/>
                <a:gd name="T4" fmla="*/ 36 w 45"/>
                <a:gd name="T5" fmla="*/ 4 h 60"/>
                <a:gd name="T6" fmla="*/ 40 w 45"/>
                <a:gd name="T7" fmla="*/ 9 h 60"/>
                <a:gd name="T8" fmla="*/ 43 w 45"/>
                <a:gd name="T9" fmla="*/ 15 h 60"/>
                <a:gd name="T10" fmla="*/ 45 w 45"/>
                <a:gd name="T11" fmla="*/ 22 h 60"/>
                <a:gd name="T12" fmla="*/ 45 w 45"/>
                <a:gd name="T13" fmla="*/ 37 h 60"/>
                <a:gd name="T14" fmla="*/ 43 w 45"/>
                <a:gd name="T15" fmla="*/ 45 h 60"/>
                <a:gd name="T16" fmla="*/ 40 w 45"/>
                <a:gd name="T17" fmla="*/ 51 h 60"/>
                <a:gd name="T18" fmla="*/ 36 w 45"/>
                <a:gd name="T19" fmla="*/ 55 h 60"/>
                <a:gd name="T20" fmla="*/ 30 w 45"/>
                <a:gd name="T21" fmla="*/ 58 h 60"/>
                <a:gd name="T22" fmla="*/ 23 w 45"/>
                <a:gd name="T23" fmla="*/ 60 h 60"/>
                <a:gd name="T24" fmla="*/ 15 w 45"/>
                <a:gd name="T25" fmla="*/ 58 h 60"/>
                <a:gd name="T26" fmla="*/ 9 w 45"/>
                <a:gd name="T27" fmla="*/ 55 h 60"/>
                <a:gd name="T28" fmla="*/ 5 w 45"/>
                <a:gd name="T29" fmla="*/ 51 h 60"/>
                <a:gd name="T30" fmla="*/ 2 w 45"/>
                <a:gd name="T31" fmla="*/ 45 h 60"/>
                <a:gd name="T32" fmla="*/ 0 w 45"/>
                <a:gd name="T33" fmla="*/ 37 h 60"/>
                <a:gd name="T34" fmla="*/ 0 w 45"/>
                <a:gd name="T35" fmla="*/ 22 h 60"/>
                <a:gd name="T36" fmla="*/ 2 w 45"/>
                <a:gd name="T37" fmla="*/ 15 h 60"/>
                <a:gd name="T38" fmla="*/ 5 w 45"/>
                <a:gd name="T39" fmla="*/ 9 h 60"/>
                <a:gd name="T40" fmla="*/ 9 w 45"/>
                <a:gd name="T41" fmla="*/ 4 h 60"/>
                <a:gd name="T42" fmla="*/ 15 w 45"/>
                <a:gd name="T43" fmla="*/ 1 h 60"/>
                <a:gd name="T44" fmla="*/ 23 w 45"/>
                <a:gd name="T4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60">
                  <a:moveTo>
                    <a:pt x="23" y="0"/>
                  </a:moveTo>
                  <a:lnTo>
                    <a:pt x="30" y="1"/>
                  </a:lnTo>
                  <a:lnTo>
                    <a:pt x="36" y="4"/>
                  </a:lnTo>
                  <a:lnTo>
                    <a:pt x="40" y="9"/>
                  </a:lnTo>
                  <a:lnTo>
                    <a:pt x="43" y="15"/>
                  </a:lnTo>
                  <a:lnTo>
                    <a:pt x="45" y="22"/>
                  </a:lnTo>
                  <a:lnTo>
                    <a:pt x="45" y="37"/>
                  </a:lnTo>
                  <a:lnTo>
                    <a:pt x="43" y="45"/>
                  </a:lnTo>
                  <a:lnTo>
                    <a:pt x="40" y="51"/>
                  </a:lnTo>
                  <a:lnTo>
                    <a:pt x="36" y="55"/>
                  </a:lnTo>
                  <a:lnTo>
                    <a:pt x="30" y="58"/>
                  </a:lnTo>
                  <a:lnTo>
                    <a:pt x="23" y="60"/>
                  </a:lnTo>
                  <a:lnTo>
                    <a:pt x="15" y="58"/>
                  </a:lnTo>
                  <a:lnTo>
                    <a:pt x="9" y="55"/>
                  </a:lnTo>
                  <a:lnTo>
                    <a:pt x="5" y="51"/>
                  </a:lnTo>
                  <a:lnTo>
                    <a:pt x="2" y="45"/>
                  </a:lnTo>
                  <a:lnTo>
                    <a:pt x="0" y="37"/>
                  </a:lnTo>
                  <a:lnTo>
                    <a:pt x="0" y="22"/>
                  </a:lnTo>
                  <a:lnTo>
                    <a:pt x="2" y="15"/>
                  </a:lnTo>
                  <a:lnTo>
                    <a:pt x="5" y="9"/>
                  </a:lnTo>
                  <a:lnTo>
                    <a:pt x="9" y="4"/>
                  </a:lnTo>
                  <a:lnTo>
                    <a:pt x="15" y="1"/>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63" name="Freeform 310">
              <a:extLst>
                <a:ext uri="{FF2B5EF4-FFF2-40B4-BE49-F238E27FC236}">
                  <a16:creationId xmlns:a16="http://schemas.microsoft.com/office/drawing/2014/main" id="{82321B52-E7B1-4231-8B2C-A562CF1C594E}"/>
                </a:ext>
              </a:extLst>
            </p:cNvPr>
            <p:cNvSpPr>
              <a:spLocks/>
            </p:cNvSpPr>
            <p:nvPr/>
          </p:nvSpPr>
          <p:spPr bwMode="auto">
            <a:xfrm>
              <a:off x="3917951" y="3532188"/>
              <a:ext cx="257175" cy="219075"/>
            </a:xfrm>
            <a:custGeom>
              <a:avLst/>
              <a:gdLst>
                <a:gd name="T0" fmla="*/ 164 w 324"/>
                <a:gd name="T1" fmla="*/ 0 h 275"/>
                <a:gd name="T2" fmla="*/ 186 w 324"/>
                <a:gd name="T3" fmla="*/ 0 h 275"/>
                <a:gd name="T4" fmla="*/ 186 w 324"/>
                <a:gd name="T5" fmla="*/ 93 h 275"/>
                <a:gd name="T6" fmla="*/ 180 w 324"/>
                <a:gd name="T7" fmla="*/ 99 h 275"/>
                <a:gd name="T8" fmla="*/ 229 w 324"/>
                <a:gd name="T9" fmla="*/ 123 h 275"/>
                <a:gd name="T10" fmla="*/ 197 w 324"/>
                <a:gd name="T11" fmla="*/ 132 h 275"/>
                <a:gd name="T12" fmla="*/ 324 w 324"/>
                <a:gd name="T13" fmla="*/ 154 h 275"/>
                <a:gd name="T14" fmla="*/ 218 w 324"/>
                <a:gd name="T15" fmla="*/ 165 h 275"/>
                <a:gd name="T16" fmla="*/ 255 w 324"/>
                <a:gd name="T17" fmla="*/ 169 h 275"/>
                <a:gd name="T18" fmla="*/ 186 w 324"/>
                <a:gd name="T19" fmla="*/ 197 h 275"/>
                <a:gd name="T20" fmla="*/ 186 w 324"/>
                <a:gd name="T21" fmla="*/ 275 h 275"/>
                <a:gd name="T22" fmla="*/ 164 w 324"/>
                <a:gd name="T23" fmla="*/ 275 h 275"/>
                <a:gd name="T24" fmla="*/ 164 w 324"/>
                <a:gd name="T25" fmla="*/ 182 h 275"/>
                <a:gd name="T26" fmla="*/ 0 w 324"/>
                <a:gd name="T27" fmla="*/ 165 h 275"/>
                <a:gd name="T28" fmla="*/ 161 w 324"/>
                <a:gd name="T29" fmla="*/ 148 h 275"/>
                <a:gd name="T30" fmla="*/ 83 w 324"/>
                <a:gd name="T31" fmla="*/ 133 h 275"/>
                <a:gd name="T32" fmla="*/ 161 w 324"/>
                <a:gd name="T33" fmla="*/ 115 h 275"/>
                <a:gd name="T34" fmla="*/ 137 w 324"/>
                <a:gd name="T35" fmla="*/ 105 h 275"/>
                <a:gd name="T36" fmla="*/ 164 w 324"/>
                <a:gd name="T37" fmla="*/ 82 h 275"/>
                <a:gd name="T38" fmla="*/ 164 w 324"/>
                <a:gd name="T39"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4" h="275">
                  <a:moveTo>
                    <a:pt x="164" y="0"/>
                  </a:moveTo>
                  <a:lnTo>
                    <a:pt x="186" y="0"/>
                  </a:lnTo>
                  <a:lnTo>
                    <a:pt x="186" y="93"/>
                  </a:lnTo>
                  <a:lnTo>
                    <a:pt x="180" y="99"/>
                  </a:lnTo>
                  <a:lnTo>
                    <a:pt x="229" y="123"/>
                  </a:lnTo>
                  <a:lnTo>
                    <a:pt x="197" y="132"/>
                  </a:lnTo>
                  <a:lnTo>
                    <a:pt x="324" y="154"/>
                  </a:lnTo>
                  <a:lnTo>
                    <a:pt x="218" y="165"/>
                  </a:lnTo>
                  <a:lnTo>
                    <a:pt x="255" y="169"/>
                  </a:lnTo>
                  <a:lnTo>
                    <a:pt x="186" y="197"/>
                  </a:lnTo>
                  <a:lnTo>
                    <a:pt x="186" y="275"/>
                  </a:lnTo>
                  <a:lnTo>
                    <a:pt x="164" y="275"/>
                  </a:lnTo>
                  <a:lnTo>
                    <a:pt x="164" y="182"/>
                  </a:lnTo>
                  <a:lnTo>
                    <a:pt x="0" y="165"/>
                  </a:lnTo>
                  <a:lnTo>
                    <a:pt x="161" y="148"/>
                  </a:lnTo>
                  <a:lnTo>
                    <a:pt x="83" y="133"/>
                  </a:lnTo>
                  <a:lnTo>
                    <a:pt x="161" y="115"/>
                  </a:lnTo>
                  <a:lnTo>
                    <a:pt x="137" y="105"/>
                  </a:lnTo>
                  <a:lnTo>
                    <a:pt x="164" y="82"/>
                  </a:lnTo>
                  <a:lnTo>
                    <a:pt x="1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64" name="Freeform 311">
              <a:extLst>
                <a:ext uri="{FF2B5EF4-FFF2-40B4-BE49-F238E27FC236}">
                  <a16:creationId xmlns:a16="http://schemas.microsoft.com/office/drawing/2014/main" id="{08592182-1719-4DAA-8269-514DE4E07080}"/>
                </a:ext>
              </a:extLst>
            </p:cNvPr>
            <p:cNvSpPr>
              <a:spLocks noEditPoints="1"/>
            </p:cNvSpPr>
            <p:nvPr/>
          </p:nvSpPr>
          <p:spPr bwMode="auto">
            <a:xfrm>
              <a:off x="3875088" y="3584575"/>
              <a:ext cx="114300" cy="114300"/>
            </a:xfrm>
            <a:custGeom>
              <a:avLst/>
              <a:gdLst>
                <a:gd name="T0" fmla="*/ 71 w 143"/>
                <a:gd name="T1" fmla="*/ 24 h 143"/>
                <a:gd name="T2" fmla="*/ 52 w 143"/>
                <a:gd name="T3" fmla="*/ 27 h 143"/>
                <a:gd name="T4" fmla="*/ 37 w 143"/>
                <a:gd name="T5" fmla="*/ 37 h 143"/>
                <a:gd name="T6" fmla="*/ 27 w 143"/>
                <a:gd name="T7" fmla="*/ 54 h 143"/>
                <a:gd name="T8" fmla="*/ 22 w 143"/>
                <a:gd name="T9" fmla="*/ 72 h 143"/>
                <a:gd name="T10" fmla="*/ 27 w 143"/>
                <a:gd name="T11" fmla="*/ 91 h 143"/>
                <a:gd name="T12" fmla="*/ 37 w 143"/>
                <a:gd name="T13" fmla="*/ 106 h 143"/>
                <a:gd name="T14" fmla="*/ 52 w 143"/>
                <a:gd name="T15" fmla="*/ 116 h 143"/>
                <a:gd name="T16" fmla="*/ 71 w 143"/>
                <a:gd name="T17" fmla="*/ 121 h 143"/>
                <a:gd name="T18" fmla="*/ 89 w 143"/>
                <a:gd name="T19" fmla="*/ 116 h 143"/>
                <a:gd name="T20" fmla="*/ 106 w 143"/>
                <a:gd name="T21" fmla="*/ 106 h 143"/>
                <a:gd name="T22" fmla="*/ 116 w 143"/>
                <a:gd name="T23" fmla="*/ 91 h 143"/>
                <a:gd name="T24" fmla="*/ 119 w 143"/>
                <a:gd name="T25" fmla="*/ 72 h 143"/>
                <a:gd name="T26" fmla="*/ 116 w 143"/>
                <a:gd name="T27" fmla="*/ 54 h 143"/>
                <a:gd name="T28" fmla="*/ 106 w 143"/>
                <a:gd name="T29" fmla="*/ 37 h 143"/>
                <a:gd name="T30" fmla="*/ 89 w 143"/>
                <a:gd name="T31" fmla="*/ 27 h 143"/>
                <a:gd name="T32" fmla="*/ 71 w 143"/>
                <a:gd name="T33" fmla="*/ 24 h 143"/>
                <a:gd name="T34" fmla="*/ 71 w 143"/>
                <a:gd name="T35" fmla="*/ 0 h 143"/>
                <a:gd name="T36" fmla="*/ 94 w 143"/>
                <a:gd name="T37" fmla="*/ 4 h 143"/>
                <a:gd name="T38" fmla="*/ 113 w 143"/>
                <a:gd name="T39" fmla="*/ 15 h 143"/>
                <a:gd name="T40" fmla="*/ 128 w 143"/>
                <a:gd name="T41" fmla="*/ 30 h 143"/>
                <a:gd name="T42" fmla="*/ 139 w 143"/>
                <a:gd name="T43" fmla="*/ 49 h 143"/>
                <a:gd name="T44" fmla="*/ 143 w 143"/>
                <a:gd name="T45" fmla="*/ 72 h 143"/>
                <a:gd name="T46" fmla="*/ 139 w 143"/>
                <a:gd name="T47" fmla="*/ 94 h 143"/>
                <a:gd name="T48" fmla="*/ 128 w 143"/>
                <a:gd name="T49" fmla="*/ 114 h 143"/>
                <a:gd name="T50" fmla="*/ 113 w 143"/>
                <a:gd name="T51" fmla="*/ 130 h 143"/>
                <a:gd name="T52" fmla="*/ 94 w 143"/>
                <a:gd name="T53" fmla="*/ 140 h 143"/>
                <a:gd name="T54" fmla="*/ 71 w 143"/>
                <a:gd name="T55" fmla="*/ 143 h 143"/>
                <a:gd name="T56" fmla="*/ 49 w 143"/>
                <a:gd name="T57" fmla="*/ 140 h 143"/>
                <a:gd name="T58" fmla="*/ 28 w 143"/>
                <a:gd name="T59" fmla="*/ 130 h 143"/>
                <a:gd name="T60" fmla="*/ 13 w 143"/>
                <a:gd name="T61" fmla="*/ 114 h 143"/>
                <a:gd name="T62" fmla="*/ 3 w 143"/>
                <a:gd name="T63" fmla="*/ 94 h 143"/>
                <a:gd name="T64" fmla="*/ 0 w 143"/>
                <a:gd name="T65" fmla="*/ 72 h 143"/>
                <a:gd name="T66" fmla="*/ 3 w 143"/>
                <a:gd name="T67" fmla="*/ 49 h 143"/>
                <a:gd name="T68" fmla="*/ 13 w 143"/>
                <a:gd name="T69" fmla="*/ 30 h 143"/>
                <a:gd name="T70" fmla="*/ 28 w 143"/>
                <a:gd name="T71" fmla="*/ 15 h 143"/>
                <a:gd name="T72" fmla="*/ 49 w 143"/>
                <a:gd name="T73" fmla="*/ 4 h 143"/>
                <a:gd name="T74" fmla="*/ 71 w 143"/>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43">
                  <a:moveTo>
                    <a:pt x="71" y="24"/>
                  </a:moveTo>
                  <a:lnTo>
                    <a:pt x="52" y="27"/>
                  </a:lnTo>
                  <a:lnTo>
                    <a:pt x="37" y="37"/>
                  </a:lnTo>
                  <a:lnTo>
                    <a:pt x="27" y="54"/>
                  </a:lnTo>
                  <a:lnTo>
                    <a:pt x="22" y="72"/>
                  </a:lnTo>
                  <a:lnTo>
                    <a:pt x="27" y="91"/>
                  </a:lnTo>
                  <a:lnTo>
                    <a:pt x="37" y="106"/>
                  </a:lnTo>
                  <a:lnTo>
                    <a:pt x="52" y="116"/>
                  </a:lnTo>
                  <a:lnTo>
                    <a:pt x="71" y="121"/>
                  </a:lnTo>
                  <a:lnTo>
                    <a:pt x="89" y="116"/>
                  </a:lnTo>
                  <a:lnTo>
                    <a:pt x="106" y="106"/>
                  </a:lnTo>
                  <a:lnTo>
                    <a:pt x="116" y="91"/>
                  </a:lnTo>
                  <a:lnTo>
                    <a:pt x="119" y="72"/>
                  </a:lnTo>
                  <a:lnTo>
                    <a:pt x="116" y="54"/>
                  </a:lnTo>
                  <a:lnTo>
                    <a:pt x="106" y="37"/>
                  </a:lnTo>
                  <a:lnTo>
                    <a:pt x="89" y="27"/>
                  </a:lnTo>
                  <a:lnTo>
                    <a:pt x="71" y="24"/>
                  </a:lnTo>
                  <a:close/>
                  <a:moveTo>
                    <a:pt x="71" y="0"/>
                  </a:moveTo>
                  <a:lnTo>
                    <a:pt x="94" y="4"/>
                  </a:lnTo>
                  <a:lnTo>
                    <a:pt x="113" y="15"/>
                  </a:lnTo>
                  <a:lnTo>
                    <a:pt x="128" y="30"/>
                  </a:lnTo>
                  <a:lnTo>
                    <a:pt x="139" y="49"/>
                  </a:lnTo>
                  <a:lnTo>
                    <a:pt x="143" y="72"/>
                  </a:lnTo>
                  <a:lnTo>
                    <a:pt x="139" y="94"/>
                  </a:lnTo>
                  <a:lnTo>
                    <a:pt x="128" y="114"/>
                  </a:lnTo>
                  <a:lnTo>
                    <a:pt x="113" y="130"/>
                  </a:lnTo>
                  <a:lnTo>
                    <a:pt x="94" y="140"/>
                  </a:lnTo>
                  <a:lnTo>
                    <a:pt x="71" y="143"/>
                  </a:lnTo>
                  <a:lnTo>
                    <a:pt x="49" y="140"/>
                  </a:lnTo>
                  <a:lnTo>
                    <a:pt x="28" y="130"/>
                  </a:lnTo>
                  <a:lnTo>
                    <a:pt x="13" y="114"/>
                  </a:lnTo>
                  <a:lnTo>
                    <a:pt x="3" y="94"/>
                  </a:lnTo>
                  <a:lnTo>
                    <a:pt x="0" y="72"/>
                  </a:lnTo>
                  <a:lnTo>
                    <a:pt x="3" y="49"/>
                  </a:lnTo>
                  <a:lnTo>
                    <a:pt x="13" y="30"/>
                  </a:lnTo>
                  <a:lnTo>
                    <a:pt x="28" y="15"/>
                  </a:lnTo>
                  <a:lnTo>
                    <a:pt x="49" y="4"/>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65" name="Freeform 312">
              <a:extLst>
                <a:ext uri="{FF2B5EF4-FFF2-40B4-BE49-F238E27FC236}">
                  <a16:creationId xmlns:a16="http://schemas.microsoft.com/office/drawing/2014/main" id="{5CF41316-0CD1-45D4-B053-288B9B13D4BF}"/>
                </a:ext>
              </a:extLst>
            </p:cNvPr>
            <p:cNvSpPr>
              <a:spLocks noEditPoints="1"/>
            </p:cNvSpPr>
            <p:nvPr/>
          </p:nvSpPr>
          <p:spPr bwMode="auto">
            <a:xfrm>
              <a:off x="3905251" y="3606800"/>
              <a:ext cx="71438" cy="71437"/>
            </a:xfrm>
            <a:custGeom>
              <a:avLst/>
              <a:gdLst>
                <a:gd name="T0" fmla="*/ 33 w 90"/>
                <a:gd name="T1" fmla="*/ 23 h 90"/>
                <a:gd name="T2" fmla="*/ 25 w 90"/>
                <a:gd name="T3" fmla="*/ 23 h 90"/>
                <a:gd name="T4" fmla="*/ 24 w 90"/>
                <a:gd name="T5" fmla="*/ 24 h 90"/>
                <a:gd name="T6" fmla="*/ 24 w 90"/>
                <a:gd name="T7" fmla="*/ 26 h 90"/>
                <a:gd name="T8" fmla="*/ 22 w 90"/>
                <a:gd name="T9" fmla="*/ 27 h 90"/>
                <a:gd name="T10" fmla="*/ 24 w 90"/>
                <a:gd name="T11" fmla="*/ 30 h 90"/>
                <a:gd name="T12" fmla="*/ 25 w 90"/>
                <a:gd name="T13" fmla="*/ 35 h 90"/>
                <a:gd name="T14" fmla="*/ 30 w 90"/>
                <a:gd name="T15" fmla="*/ 39 h 90"/>
                <a:gd name="T16" fmla="*/ 39 w 90"/>
                <a:gd name="T17" fmla="*/ 47 h 90"/>
                <a:gd name="T18" fmla="*/ 28 w 90"/>
                <a:gd name="T19" fmla="*/ 56 h 90"/>
                <a:gd name="T20" fmla="*/ 27 w 90"/>
                <a:gd name="T21" fmla="*/ 57 h 90"/>
                <a:gd name="T22" fmla="*/ 25 w 90"/>
                <a:gd name="T23" fmla="*/ 60 h 90"/>
                <a:gd name="T24" fmla="*/ 24 w 90"/>
                <a:gd name="T25" fmla="*/ 63 h 90"/>
                <a:gd name="T26" fmla="*/ 24 w 90"/>
                <a:gd name="T27" fmla="*/ 65 h 90"/>
                <a:gd name="T28" fmla="*/ 24 w 90"/>
                <a:gd name="T29" fmla="*/ 65 h 90"/>
                <a:gd name="T30" fmla="*/ 25 w 90"/>
                <a:gd name="T31" fmla="*/ 66 h 90"/>
                <a:gd name="T32" fmla="*/ 27 w 90"/>
                <a:gd name="T33" fmla="*/ 66 h 90"/>
                <a:gd name="T34" fmla="*/ 28 w 90"/>
                <a:gd name="T35" fmla="*/ 68 h 90"/>
                <a:gd name="T36" fmla="*/ 28 w 90"/>
                <a:gd name="T37" fmla="*/ 68 h 90"/>
                <a:gd name="T38" fmla="*/ 37 w 90"/>
                <a:gd name="T39" fmla="*/ 63 h 90"/>
                <a:gd name="T40" fmla="*/ 49 w 90"/>
                <a:gd name="T41" fmla="*/ 56 h 90"/>
                <a:gd name="T42" fmla="*/ 60 w 90"/>
                <a:gd name="T43" fmla="*/ 44 h 90"/>
                <a:gd name="T44" fmla="*/ 51 w 90"/>
                <a:gd name="T45" fmla="*/ 35 h 90"/>
                <a:gd name="T46" fmla="*/ 42 w 90"/>
                <a:gd name="T47" fmla="*/ 27 h 90"/>
                <a:gd name="T48" fmla="*/ 33 w 90"/>
                <a:gd name="T49" fmla="*/ 23 h 90"/>
                <a:gd name="T50" fmla="*/ 28 w 90"/>
                <a:gd name="T51" fmla="*/ 0 h 90"/>
                <a:gd name="T52" fmla="*/ 43 w 90"/>
                <a:gd name="T53" fmla="*/ 3 h 90"/>
                <a:gd name="T54" fmla="*/ 58 w 90"/>
                <a:gd name="T55" fmla="*/ 11 h 90"/>
                <a:gd name="T56" fmla="*/ 70 w 90"/>
                <a:gd name="T57" fmla="*/ 21 h 90"/>
                <a:gd name="T58" fmla="*/ 79 w 90"/>
                <a:gd name="T59" fmla="*/ 30 h 90"/>
                <a:gd name="T60" fmla="*/ 84 w 90"/>
                <a:gd name="T61" fmla="*/ 38 h 90"/>
                <a:gd name="T62" fmla="*/ 90 w 90"/>
                <a:gd name="T63" fmla="*/ 44 h 90"/>
                <a:gd name="T64" fmla="*/ 84 w 90"/>
                <a:gd name="T65" fmla="*/ 51 h 90"/>
                <a:gd name="T66" fmla="*/ 79 w 90"/>
                <a:gd name="T67" fmla="*/ 57 h 90"/>
                <a:gd name="T68" fmla="*/ 69 w 90"/>
                <a:gd name="T69" fmla="*/ 68 h 90"/>
                <a:gd name="T70" fmla="*/ 57 w 90"/>
                <a:gd name="T71" fmla="*/ 78 h 90"/>
                <a:gd name="T72" fmla="*/ 43 w 90"/>
                <a:gd name="T73" fmla="*/ 87 h 90"/>
                <a:gd name="T74" fmla="*/ 28 w 90"/>
                <a:gd name="T75" fmla="*/ 90 h 90"/>
                <a:gd name="T76" fmla="*/ 22 w 90"/>
                <a:gd name="T77" fmla="*/ 90 h 90"/>
                <a:gd name="T78" fmla="*/ 18 w 90"/>
                <a:gd name="T79" fmla="*/ 88 h 90"/>
                <a:gd name="T80" fmla="*/ 11 w 90"/>
                <a:gd name="T81" fmla="*/ 84 h 90"/>
                <a:gd name="T82" fmla="*/ 6 w 90"/>
                <a:gd name="T83" fmla="*/ 80 h 90"/>
                <a:gd name="T84" fmla="*/ 3 w 90"/>
                <a:gd name="T85" fmla="*/ 77 h 90"/>
                <a:gd name="T86" fmla="*/ 2 w 90"/>
                <a:gd name="T87" fmla="*/ 72 h 90"/>
                <a:gd name="T88" fmla="*/ 0 w 90"/>
                <a:gd name="T89" fmla="*/ 68 h 90"/>
                <a:gd name="T90" fmla="*/ 0 w 90"/>
                <a:gd name="T91" fmla="*/ 62 h 90"/>
                <a:gd name="T92" fmla="*/ 2 w 90"/>
                <a:gd name="T93" fmla="*/ 56 h 90"/>
                <a:gd name="T94" fmla="*/ 3 w 90"/>
                <a:gd name="T95" fmla="*/ 51 h 90"/>
                <a:gd name="T96" fmla="*/ 6 w 90"/>
                <a:gd name="T97" fmla="*/ 47 h 90"/>
                <a:gd name="T98" fmla="*/ 2 w 90"/>
                <a:gd name="T99" fmla="*/ 39 h 90"/>
                <a:gd name="T100" fmla="*/ 0 w 90"/>
                <a:gd name="T101" fmla="*/ 32 h 90"/>
                <a:gd name="T102" fmla="*/ 0 w 90"/>
                <a:gd name="T103" fmla="*/ 24 h 90"/>
                <a:gd name="T104" fmla="*/ 2 w 90"/>
                <a:gd name="T105" fmla="*/ 18 h 90"/>
                <a:gd name="T106" fmla="*/ 3 w 90"/>
                <a:gd name="T107" fmla="*/ 14 h 90"/>
                <a:gd name="T108" fmla="*/ 6 w 90"/>
                <a:gd name="T109" fmla="*/ 9 h 90"/>
                <a:gd name="T110" fmla="*/ 9 w 90"/>
                <a:gd name="T111" fmla="*/ 6 h 90"/>
                <a:gd name="T112" fmla="*/ 12 w 90"/>
                <a:gd name="T113" fmla="*/ 5 h 90"/>
                <a:gd name="T114" fmla="*/ 14 w 90"/>
                <a:gd name="T115" fmla="*/ 3 h 90"/>
                <a:gd name="T116" fmla="*/ 21 w 90"/>
                <a:gd name="T117" fmla="*/ 0 h 90"/>
                <a:gd name="T118" fmla="*/ 28 w 90"/>
                <a:gd name="T1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 h="90">
                  <a:moveTo>
                    <a:pt x="33" y="23"/>
                  </a:moveTo>
                  <a:lnTo>
                    <a:pt x="25" y="23"/>
                  </a:lnTo>
                  <a:lnTo>
                    <a:pt x="24" y="24"/>
                  </a:lnTo>
                  <a:lnTo>
                    <a:pt x="24" y="26"/>
                  </a:lnTo>
                  <a:lnTo>
                    <a:pt x="22" y="27"/>
                  </a:lnTo>
                  <a:lnTo>
                    <a:pt x="24" y="30"/>
                  </a:lnTo>
                  <a:lnTo>
                    <a:pt x="25" y="35"/>
                  </a:lnTo>
                  <a:lnTo>
                    <a:pt x="30" y="39"/>
                  </a:lnTo>
                  <a:lnTo>
                    <a:pt x="39" y="47"/>
                  </a:lnTo>
                  <a:lnTo>
                    <a:pt x="28" y="56"/>
                  </a:lnTo>
                  <a:lnTo>
                    <a:pt x="27" y="57"/>
                  </a:lnTo>
                  <a:lnTo>
                    <a:pt x="25" y="60"/>
                  </a:lnTo>
                  <a:lnTo>
                    <a:pt x="24" y="63"/>
                  </a:lnTo>
                  <a:lnTo>
                    <a:pt x="24" y="65"/>
                  </a:lnTo>
                  <a:lnTo>
                    <a:pt x="24" y="65"/>
                  </a:lnTo>
                  <a:lnTo>
                    <a:pt x="25" y="66"/>
                  </a:lnTo>
                  <a:lnTo>
                    <a:pt x="27" y="66"/>
                  </a:lnTo>
                  <a:lnTo>
                    <a:pt x="28" y="68"/>
                  </a:lnTo>
                  <a:lnTo>
                    <a:pt x="28" y="68"/>
                  </a:lnTo>
                  <a:lnTo>
                    <a:pt x="37" y="63"/>
                  </a:lnTo>
                  <a:lnTo>
                    <a:pt x="49" y="56"/>
                  </a:lnTo>
                  <a:lnTo>
                    <a:pt x="60" y="44"/>
                  </a:lnTo>
                  <a:lnTo>
                    <a:pt x="51" y="35"/>
                  </a:lnTo>
                  <a:lnTo>
                    <a:pt x="42" y="27"/>
                  </a:lnTo>
                  <a:lnTo>
                    <a:pt x="33" y="23"/>
                  </a:lnTo>
                  <a:close/>
                  <a:moveTo>
                    <a:pt x="28" y="0"/>
                  </a:moveTo>
                  <a:lnTo>
                    <a:pt x="43" y="3"/>
                  </a:lnTo>
                  <a:lnTo>
                    <a:pt x="58" y="11"/>
                  </a:lnTo>
                  <a:lnTo>
                    <a:pt x="70" y="21"/>
                  </a:lnTo>
                  <a:lnTo>
                    <a:pt x="79" y="30"/>
                  </a:lnTo>
                  <a:lnTo>
                    <a:pt x="84" y="38"/>
                  </a:lnTo>
                  <a:lnTo>
                    <a:pt x="90" y="44"/>
                  </a:lnTo>
                  <a:lnTo>
                    <a:pt x="84" y="51"/>
                  </a:lnTo>
                  <a:lnTo>
                    <a:pt x="79" y="57"/>
                  </a:lnTo>
                  <a:lnTo>
                    <a:pt x="69" y="68"/>
                  </a:lnTo>
                  <a:lnTo>
                    <a:pt x="57" y="78"/>
                  </a:lnTo>
                  <a:lnTo>
                    <a:pt x="43" y="87"/>
                  </a:lnTo>
                  <a:lnTo>
                    <a:pt x="28" y="90"/>
                  </a:lnTo>
                  <a:lnTo>
                    <a:pt x="22" y="90"/>
                  </a:lnTo>
                  <a:lnTo>
                    <a:pt x="18" y="88"/>
                  </a:lnTo>
                  <a:lnTo>
                    <a:pt x="11" y="84"/>
                  </a:lnTo>
                  <a:lnTo>
                    <a:pt x="6" y="80"/>
                  </a:lnTo>
                  <a:lnTo>
                    <a:pt x="3" y="77"/>
                  </a:lnTo>
                  <a:lnTo>
                    <a:pt x="2" y="72"/>
                  </a:lnTo>
                  <a:lnTo>
                    <a:pt x="0" y="68"/>
                  </a:lnTo>
                  <a:lnTo>
                    <a:pt x="0" y="62"/>
                  </a:lnTo>
                  <a:lnTo>
                    <a:pt x="2" y="56"/>
                  </a:lnTo>
                  <a:lnTo>
                    <a:pt x="3" y="51"/>
                  </a:lnTo>
                  <a:lnTo>
                    <a:pt x="6" y="47"/>
                  </a:lnTo>
                  <a:lnTo>
                    <a:pt x="2" y="39"/>
                  </a:lnTo>
                  <a:lnTo>
                    <a:pt x="0" y="32"/>
                  </a:lnTo>
                  <a:lnTo>
                    <a:pt x="0" y="24"/>
                  </a:lnTo>
                  <a:lnTo>
                    <a:pt x="2" y="18"/>
                  </a:lnTo>
                  <a:lnTo>
                    <a:pt x="3" y="14"/>
                  </a:lnTo>
                  <a:lnTo>
                    <a:pt x="6" y="9"/>
                  </a:lnTo>
                  <a:lnTo>
                    <a:pt x="9" y="6"/>
                  </a:lnTo>
                  <a:lnTo>
                    <a:pt x="12" y="5"/>
                  </a:lnTo>
                  <a:lnTo>
                    <a:pt x="14" y="3"/>
                  </a:lnTo>
                  <a:lnTo>
                    <a:pt x="21" y="0"/>
                  </a:lnTo>
                  <a:lnTo>
                    <a:pt x="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66" name="Freeform 313">
              <a:extLst>
                <a:ext uri="{FF2B5EF4-FFF2-40B4-BE49-F238E27FC236}">
                  <a16:creationId xmlns:a16="http://schemas.microsoft.com/office/drawing/2014/main" id="{19882C75-B882-4B1B-B8E2-8939E8EE7FD4}"/>
                </a:ext>
              </a:extLst>
            </p:cNvPr>
            <p:cNvSpPr>
              <a:spLocks noEditPoints="1"/>
            </p:cNvSpPr>
            <p:nvPr/>
          </p:nvSpPr>
          <p:spPr bwMode="auto">
            <a:xfrm>
              <a:off x="4511676" y="1716088"/>
              <a:ext cx="514350" cy="287337"/>
            </a:xfrm>
            <a:custGeom>
              <a:avLst/>
              <a:gdLst>
                <a:gd name="T0" fmla="*/ 139 w 650"/>
                <a:gd name="T1" fmla="*/ 26 h 361"/>
                <a:gd name="T2" fmla="*/ 115 w 650"/>
                <a:gd name="T3" fmla="*/ 47 h 361"/>
                <a:gd name="T4" fmla="*/ 108 w 650"/>
                <a:gd name="T5" fmla="*/ 77 h 361"/>
                <a:gd name="T6" fmla="*/ 100 w 650"/>
                <a:gd name="T7" fmla="*/ 79 h 361"/>
                <a:gd name="T8" fmla="*/ 88 w 650"/>
                <a:gd name="T9" fmla="*/ 89 h 361"/>
                <a:gd name="T10" fmla="*/ 67 w 650"/>
                <a:gd name="T11" fmla="*/ 92 h 361"/>
                <a:gd name="T12" fmla="*/ 24 w 650"/>
                <a:gd name="T13" fmla="*/ 95 h 361"/>
                <a:gd name="T14" fmla="*/ 70 w 650"/>
                <a:gd name="T15" fmla="*/ 266 h 361"/>
                <a:gd name="T16" fmla="*/ 79 w 650"/>
                <a:gd name="T17" fmla="*/ 270 h 361"/>
                <a:gd name="T18" fmla="*/ 97 w 650"/>
                <a:gd name="T19" fmla="*/ 279 h 361"/>
                <a:gd name="T20" fmla="*/ 103 w 650"/>
                <a:gd name="T21" fmla="*/ 288 h 361"/>
                <a:gd name="T22" fmla="*/ 109 w 650"/>
                <a:gd name="T23" fmla="*/ 297 h 361"/>
                <a:gd name="T24" fmla="*/ 126 w 650"/>
                <a:gd name="T25" fmla="*/ 327 h 361"/>
                <a:gd name="T26" fmla="*/ 155 w 650"/>
                <a:gd name="T27" fmla="*/ 337 h 361"/>
                <a:gd name="T28" fmla="*/ 511 w 650"/>
                <a:gd name="T29" fmla="*/ 334 h 361"/>
                <a:gd name="T30" fmla="*/ 536 w 650"/>
                <a:gd name="T31" fmla="*/ 314 h 361"/>
                <a:gd name="T32" fmla="*/ 542 w 650"/>
                <a:gd name="T33" fmla="*/ 288 h 361"/>
                <a:gd name="T34" fmla="*/ 550 w 650"/>
                <a:gd name="T35" fmla="*/ 284 h 361"/>
                <a:gd name="T36" fmla="*/ 565 w 650"/>
                <a:gd name="T37" fmla="*/ 272 h 361"/>
                <a:gd name="T38" fmla="*/ 584 w 650"/>
                <a:gd name="T39" fmla="*/ 269 h 361"/>
                <a:gd name="T40" fmla="*/ 627 w 650"/>
                <a:gd name="T41" fmla="*/ 266 h 361"/>
                <a:gd name="T42" fmla="*/ 590 w 650"/>
                <a:gd name="T43" fmla="*/ 95 h 361"/>
                <a:gd name="T44" fmla="*/ 586 w 650"/>
                <a:gd name="T45" fmla="*/ 94 h 361"/>
                <a:gd name="T46" fmla="*/ 563 w 650"/>
                <a:gd name="T47" fmla="*/ 89 h 361"/>
                <a:gd name="T48" fmla="*/ 548 w 650"/>
                <a:gd name="T49" fmla="*/ 76 h 361"/>
                <a:gd name="T50" fmla="*/ 542 w 650"/>
                <a:gd name="T51" fmla="*/ 64 h 361"/>
                <a:gd name="T52" fmla="*/ 526 w 650"/>
                <a:gd name="T53" fmla="*/ 35 h 361"/>
                <a:gd name="T54" fmla="*/ 494 w 650"/>
                <a:gd name="T55" fmla="*/ 23 h 361"/>
                <a:gd name="T56" fmla="*/ 155 w 650"/>
                <a:gd name="T57" fmla="*/ 0 h 361"/>
                <a:gd name="T58" fmla="*/ 515 w 650"/>
                <a:gd name="T59" fmla="*/ 4 h 361"/>
                <a:gd name="T60" fmla="*/ 551 w 650"/>
                <a:gd name="T61" fmla="*/ 28 h 361"/>
                <a:gd name="T62" fmla="*/ 563 w 650"/>
                <a:gd name="T63" fmla="*/ 46 h 361"/>
                <a:gd name="T64" fmla="*/ 569 w 650"/>
                <a:gd name="T65" fmla="*/ 64 h 361"/>
                <a:gd name="T66" fmla="*/ 574 w 650"/>
                <a:gd name="T67" fmla="*/ 68 h 361"/>
                <a:gd name="T68" fmla="*/ 581 w 650"/>
                <a:gd name="T69" fmla="*/ 70 h 361"/>
                <a:gd name="T70" fmla="*/ 599 w 650"/>
                <a:gd name="T71" fmla="*/ 70 h 361"/>
                <a:gd name="T72" fmla="*/ 650 w 650"/>
                <a:gd name="T73" fmla="*/ 73 h 361"/>
                <a:gd name="T74" fmla="*/ 606 w 650"/>
                <a:gd name="T75" fmla="*/ 288 h 361"/>
                <a:gd name="T76" fmla="*/ 586 w 650"/>
                <a:gd name="T77" fmla="*/ 291 h 361"/>
                <a:gd name="T78" fmla="*/ 577 w 650"/>
                <a:gd name="T79" fmla="*/ 293 h 361"/>
                <a:gd name="T80" fmla="*/ 571 w 650"/>
                <a:gd name="T81" fmla="*/ 296 h 361"/>
                <a:gd name="T82" fmla="*/ 568 w 650"/>
                <a:gd name="T83" fmla="*/ 300 h 361"/>
                <a:gd name="T84" fmla="*/ 562 w 650"/>
                <a:gd name="T85" fmla="*/ 311 h 361"/>
                <a:gd name="T86" fmla="*/ 536 w 650"/>
                <a:gd name="T87" fmla="*/ 346 h 361"/>
                <a:gd name="T88" fmla="*/ 494 w 650"/>
                <a:gd name="T89" fmla="*/ 361 h 361"/>
                <a:gd name="T90" fmla="*/ 133 w 650"/>
                <a:gd name="T91" fmla="*/ 357 h 361"/>
                <a:gd name="T92" fmla="*/ 99 w 650"/>
                <a:gd name="T93" fmla="*/ 331 h 361"/>
                <a:gd name="T94" fmla="*/ 87 w 650"/>
                <a:gd name="T95" fmla="*/ 312 h 361"/>
                <a:gd name="T96" fmla="*/ 82 w 650"/>
                <a:gd name="T97" fmla="*/ 297 h 361"/>
                <a:gd name="T98" fmla="*/ 78 w 650"/>
                <a:gd name="T99" fmla="*/ 293 h 361"/>
                <a:gd name="T100" fmla="*/ 70 w 650"/>
                <a:gd name="T101" fmla="*/ 291 h 361"/>
                <a:gd name="T102" fmla="*/ 39 w 650"/>
                <a:gd name="T103" fmla="*/ 291 h 361"/>
                <a:gd name="T104" fmla="*/ 0 w 650"/>
                <a:gd name="T105" fmla="*/ 288 h 361"/>
                <a:gd name="T106" fmla="*/ 42 w 650"/>
                <a:gd name="T107" fmla="*/ 73 h 361"/>
                <a:gd name="T108" fmla="*/ 64 w 650"/>
                <a:gd name="T109" fmla="*/ 70 h 361"/>
                <a:gd name="T110" fmla="*/ 75 w 650"/>
                <a:gd name="T111" fmla="*/ 70 h 361"/>
                <a:gd name="T112" fmla="*/ 81 w 650"/>
                <a:gd name="T113" fmla="*/ 67 h 361"/>
                <a:gd name="T114" fmla="*/ 84 w 650"/>
                <a:gd name="T115" fmla="*/ 61 h 361"/>
                <a:gd name="T116" fmla="*/ 90 w 650"/>
                <a:gd name="T117" fmla="*/ 47 h 361"/>
                <a:gd name="T118" fmla="*/ 115 w 650"/>
                <a:gd name="T119" fmla="*/ 13 h 361"/>
                <a:gd name="T120" fmla="*/ 155 w 650"/>
                <a:gd name="T121"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0" h="361">
                  <a:moveTo>
                    <a:pt x="155" y="23"/>
                  </a:moveTo>
                  <a:lnTo>
                    <a:pt x="139" y="26"/>
                  </a:lnTo>
                  <a:lnTo>
                    <a:pt x="126" y="35"/>
                  </a:lnTo>
                  <a:lnTo>
                    <a:pt x="115" y="47"/>
                  </a:lnTo>
                  <a:lnTo>
                    <a:pt x="109" y="64"/>
                  </a:lnTo>
                  <a:lnTo>
                    <a:pt x="108" y="77"/>
                  </a:lnTo>
                  <a:lnTo>
                    <a:pt x="102" y="76"/>
                  </a:lnTo>
                  <a:lnTo>
                    <a:pt x="100" y="79"/>
                  </a:lnTo>
                  <a:lnTo>
                    <a:pt x="97" y="82"/>
                  </a:lnTo>
                  <a:lnTo>
                    <a:pt x="88" y="89"/>
                  </a:lnTo>
                  <a:lnTo>
                    <a:pt x="78" y="92"/>
                  </a:lnTo>
                  <a:lnTo>
                    <a:pt x="67" y="92"/>
                  </a:lnTo>
                  <a:lnTo>
                    <a:pt x="69" y="95"/>
                  </a:lnTo>
                  <a:lnTo>
                    <a:pt x="24" y="95"/>
                  </a:lnTo>
                  <a:lnTo>
                    <a:pt x="24" y="266"/>
                  </a:lnTo>
                  <a:lnTo>
                    <a:pt x="70" y="266"/>
                  </a:lnTo>
                  <a:lnTo>
                    <a:pt x="70" y="269"/>
                  </a:lnTo>
                  <a:lnTo>
                    <a:pt x="79" y="270"/>
                  </a:lnTo>
                  <a:lnTo>
                    <a:pt x="88" y="273"/>
                  </a:lnTo>
                  <a:lnTo>
                    <a:pt x="97" y="279"/>
                  </a:lnTo>
                  <a:lnTo>
                    <a:pt x="100" y="284"/>
                  </a:lnTo>
                  <a:lnTo>
                    <a:pt x="103" y="288"/>
                  </a:lnTo>
                  <a:lnTo>
                    <a:pt x="108" y="288"/>
                  </a:lnTo>
                  <a:lnTo>
                    <a:pt x="109" y="297"/>
                  </a:lnTo>
                  <a:lnTo>
                    <a:pt x="115" y="314"/>
                  </a:lnTo>
                  <a:lnTo>
                    <a:pt x="126" y="327"/>
                  </a:lnTo>
                  <a:lnTo>
                    <a:pt x="139" y="334"/>
                  </a:lnTo>
                  <a:lnTo>
                    <a:pt x="155" y="337"/>
                  </a:lnTo>
                  <a:lnTo>
                    <a:pt x="494" y="337"/>
                  </a:lnTo>
                  <a:lnTo>
                    <a:pt x="511" y="334"/>
                  </a:lnTo>
                  <a:lnTo>
                    <a:pt x="526" y="327"/>
                  </a:lnTo>
                  <a:lnTo>
                    <a:pt x="536" y="314"/>
                  </a:lnTo>
                  <a:lnTo>
                    <a:pt x="542" y="297"/>
                  </a:lnTo>
                  <a:lnTo>
                    <a:pt x="542" y="288"/>
                  </a:lnTo>
                  <a:lnTo>
                    <a:pt x="548" y="288"/>
                  </a:lnTo>
                  <a:lnTo>
                    <a:pt x="550" y="284"/>
                  </a:lnTo>
                  <a:lnTo>
                    <a:pt x="554" y="279"/>
                  </a:lnTo>
                  <a:lnTo>
                    <a:pt x="565" y="272"/>
                  </a:lnTo>
                  <a:lnTo>
                    <a:pt x="575" y="269"/>
                  </a:lnTo>
                  <a:lnTo>
                    <a:pt x="584" y="269"/>
                  </a:lnTo>
                  <a:lnTo>
                    <a:pt x="584" y="266"/>
                  </a:lnTo>
                  <a:lnTo>
                    <a:pt x="627" y="266"/>
                  </a:lnTo>
                  <a:lnTo>
                    <a:pt x="627" y="95"/>
                  </a:lnTo>
                  <a:lnTo>
                    <a:pt x="590" y="95"/>
                  </a:lnTo>
                  <a:lnTo>
                    <a:pt x="589" y="94"/>
                  </a:lnTo>
                  <a:lnTo>
                    <a:pt x="586" y="94"/>
                  </a:lnTo>
                  <a:lnTo>
                    <a:pt x="575" y="92"/>
                  </a:lnTo>
                  <a:lnTo>
                    <a:pt x="563" y="89"/>
                  </a:lnTo>
                  <a:lnTo>
                    <a:pt x="554" y="82"/>
                  </a:lnTo>
                  <a:lnTo>
                    <a:pt x="548" y="76"/>
                  </a:lnTo>
                  <a:lnTo>
                    <a:pt x="544" y="77"/>
                  </a:lnTo>
                  <a:lnTo>
                    <a:pt x="542" y="64"/>
                  </a:lnTo>
                  <a:lnTo>
                    <a:pt x="536" y="47"/>
                  </a:lnTo>
                  <a:lnTo>
                    <a:pt x="526" y="35"/>
                  </a:lnTo>
                  <a:lnTo>
                    <a:pt x="511" y="26"/>
                  </a:lnTo>
                  <a:lnTo>
                    <a:pt x="494" y="23"/>
                  </a:lnTo>
                  <a:lnTo>
                    <a:pt x="155" y="23"/>
                  </a:lnTo>
                  <a:close/>
                  <a:moveTo>
                    <a:pt x="155" y="0"/>
                  </a:moveTo>
                  <a:lnTo>
                    <a:pt x="494" y="0"/>
                  </a:lnTo>
                  <a:lnTo>
                    <a:pt x="515" y="4"/>
                  </a:lnTo>
                  <a:lnTo>
                    <a:pt x="535" y="13"/>
                  </a:lnTo>
                  <a:lnTo>
                    <a:pt x="551" y="28"/>
                  </a:lnTo>
                  <a:lnTo>
                    <a:pt x="560" y="47"/>
                  </a:lnTo>
                  <a:lnTo>
                    <a:pt x="563" y="46"/>
                  </a:lnTo>
                  <a:lnTo>
                    <a:pt x="568" y="61"/>
                  </a:lnTo>
                  <a:lnTo>
                    <a:pt x="569" y="64"/>
                  </a:lnTo>
                  <a:lnTo>
                    <a:pt x="571" y="67"/>
                  </a:lnTo>
                  <a:lnTo>
                    <a:pt x="574" y="68"/>
                  </a:lnTo>
                  <a:lnTo>
                    <a:pt x="577" y="70"/>
                  </a:lnTo>
                  <a:lnTo>
                    <a:pt x="581" y="70"/>
                  </a:lnTo>
                  <a:lnTo>
                    <a:pt x="586" y="70"/>
                  </a:lnTo>
                  <a:lnTo>
                    <a:pt x="599" y="70"/>
                  </a:lnTo>
                  <a:lnTo>
                    <a:pt x="602" y="73"/>
                  </a:lnTo>
                  <a:lnTo>
                    <a:pt x="650" y="73"/>
                  </a:lnTo>
                  <a:lnTo>
                    <a:pt x="650" y="288"/>
                  </a:lnTo>
                  <a:lnTo>
                    <a:pt x="606" y="288"/>
                  </a:lnTo>
                  <a:lnTo>
                    <a:pt x="606" y="291"/>
                  </a:lnTo>
                  <a:lnTo>
                    <a:pt x="586" y="291"/>
                  </a:lnTo>
                  <a:lnTo>
                    <a:pt x="581" y="291"/>
                  </a:lnTo>
                  <a:lnTo>
                    <a:pt x="577" y="293"/>
                  </a:lnTo>
                  <a:lnTo>
                    <a:pt x="574" y="293"/>
                  </a:lnTo>
                  <a:lnTo>
                    <a:pt x="571" y="296"/>
                  </a:lnTo>
                  <a:lnTo>
                    <a:pt x="569" y="297"/>
                  </a:lnTo>
                  <a:lnTo>
                    <a:pt x="568" y="300"/>
                  </a:lnTo>
                  <a:lnTo>
                    <a:pt x="565" y="311"/>
                  </a:lnTo>
                  <a:lnTo>
                    <a:pt x="562" y="311"/>
                  </a:lnTo>
                  <a:lnTo>
                    <a:pt x="553" y="331"/>
                  </a:lnTo>
                  <a:lnTo>
                    <a:pt x="536" y="346"/>
                  </a:lnTo>
                  <a:lnTo>
                    <a:pt x="517" y="357"/>
                  </a:lnTo>
                  <a:lnTo>
                    <a:pt x="494" y="361"/>
                  </a:lnTo>
                  <a:lnTo>
                    <a:pt x="155" y="361"/>
                  </a:lnTo>
                  <a:lnTo>
                    <a:pt x="133" y="357"/>
                  </a:lnTo>
                  <a:lnTo>
                    <a:pt x="114" y="348"/>
                  </a:lnTo>
                  <a:lnTo>
                    <a:pt x="99" y="331"/>
                  </a:lnTo>
                  <a:lnTo>
                    <a:pt x="88" y="312"/>
                  </a:lnTo>
                  <a:lnTo>
                    <a:pt x="87" y="312"/>
                  </a:lnTo>
                  <a:lnTo>
                    <a:pt x="84" y="300"/>
                  </a:lnTo>
                  <a:lnTo>
                    <a:pt x="82" y="297"/>
                  </a:lnTo>
                  <a:lnTo>
                    <a:pt x="81" y="296"/>
                  </a:lnTo>
                  <a:lnTo>
                    <a:pt x="78" y="293"/>
                  </a:lnTo>
                  <a:lnTo>
                    <a:pt x="75" y="293"/>
                  </a:lnTo>
                  <a:lnTo>
                    <a:pt x="70" y="291"/>
                  </a:lnTo>
                  <a:lnTo>
                    <a:pt x="64" y="291"/>
                  </a:lnTo>
                  <a:lnTo>
                    <a:pt x="39" y="291"/>
                  </a:lnTo>
                  <a:lnTo>
                    <a:pt x="40" y="288"/>
                  </a:lnTo>
                  <a:lnTo>
                    <a:pt x="0" y="288"/>
                  </a:lnTo>
                  <a:lnTo>
                    <a:pt x="0" y="73"/>
                  </a:lnTo>
                  <a:lnTo>
                    <a:pt x="42" y="73"/>
                  </a:lnTo>
                  <a:lnTo>
                    <a:pt x="42" y="70"/>
                  </a:lnTo>
                  <a:lnTo>
                    <a:pt x="64" y="70"/>
                  </a:lnTo>
                  <a:lnTo>
                    <a:pt x="70" y="70"/>
                  </a:lnTo>
                  <a:lnTo>
                    <a:pt x="75" y="70"/>
                  </a:lnTo>
                  <a:lnTo>
                    <a:pt x="78" y="68"/>
                  </a:lnTo>
                  <a:lnTo>
                    <a:pt x="81" y="67"/>
                  </a:lnTo>
                  <a:lnTo>
                    <a:pt x="82" y="64"/>
                  </a:lnTo>
                  <a:lnTo>
                    <a:pt x="84" y="61"/>
                  </a:lnTo>
                  <a:lnTo>
                    <a:pt x="87" y="46"/>
                  </a:lnTo>
                  <a:lnTo>
                    <a:pt x="90" y="47"/>
                  </a:lnTo>
                  <a:lnTo>
                    <a:pt x="100" y="28"/>
                  </a:lnTo>
                  <a:lnTo>
                    <a:pt x="115" y="13"/>
                  </a:lnTo>
                  <a:lnTo>
                    <a:pt x="135" y="4"/>
                  </a:lnTo>
                  <a:lnTo>
                    <a:pt x="1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67" name="Freeform 314">
              <a:extLst>
                <a:ext uri="{FF2B5EF4-FFF2-40B4-BE49-F238E27FC236}">
                  <a16:creationId xmlns:a16="http://schemas.microsoft.com/office/drawing/2014/main" id="{A061545B-BACB-47B8-8017-2C9F1EC65108}"/>
                </a:ext>
              </a:extLst>
            </p:cNvPr>
            <p:cNvSpPr>
              <a:spLocks noEditPoints="1"/>
            </p:cNvSpPr>
            <p:nvPr/>
          </p:nvSpPr>
          <p:spPr bwMode="auto">
            <a:xfrm>
              <a:off x="4616451" y="1739900"/>
              <a:ext cx="304800" cy="236537"/>
            </a:xfrm>
            <a:custGeom>
              <a:avLst/>
              <a:gdLst>
                <a:gd name="T0" fmla="*/ 36 w 384"/>
                <a:gd name="T1" fmla="*/ 23 h 298"/>
                <a:gd name="T2" fmla="*/ 30 w 384"/>
                <a:gd name="T3" fmla="*/ 24 h 298"/>
                <a:gd name="T4" fmla="*/ 27 w 384"/>
                <a:gd name="T5" fmla="*/ 26 h 298"/>
                <a:gd name="T6" fmla="*/ 24 w 384"/>
                <a:gd name="T7" fmla="*/ 30 h 298"/>
                <a:gd name="T8" fmla="*/ 22 w 384"/>
                <a:gd name="T9" fmla="*/ 35 h 298"/>
                <a:gd name="T10" fmla="*/ 22 w 384"/>
                <a:gd name="T11" fmla="*/ 262 h 298"/>
                <a:gd name="T12" fmla="*/ 24 w 384"/>
                <a:gd name="T13" fmla="*/ 268 h 298"/>
                <a:gd name="T14" fmla="*/ 27 w 384"/>
                <a:gd name="T15" fmla="*/ 271 h 298"/>
                <a:gd name="T16" fmla="*/ 30 w 384"/>
                <a:gd name="T17" fmla="*/ 274 h 298"/>
                <a:gd name="T18" fmla="*/ 36 w 384"/>
                <a:gd name="T19" fmla="*/ 276 h 298"/>
                <a:gd name="T20" fmla="*/ 350 w 384"/>
                <a:gd name="T21" fmla="*/ 276 h 298"/>
                <a:gd name="T22" fmla="*/ 354 w 384"/>
                <a:gd name="T23" fmla="*/ 274 h 298"/>
                <a:gd name="T24" fmla="*/ 357 w 384"/>
                <a:gd name="T25" fmla="*/ 271 h 298"/>
                <a:gd name="T26" fmla="*/ 360 w 384"/>
                <a:gd name="T27" fmla="*/ 268 h 298"/>
                <a:gd name="T28" fmla="*/ 361 w 384"/>
                <a:gd name="T29" fmla="*/ 262 h 298"/>
                <a:gd name="T30" fmla="*/ 361 w 384"/>
                <a:gd name="T31" fmla="*/ 35 h 298"/>
                <a:gd name="T32" fmla="*/ 360 w 384"/>
                <a:gd name="T33" fmla="*/ 30 h 298"/>
                <a:gd name="T34" fmla="*/ 357 w 384"/>
                <a:gd name="T35" fmla="*/ 26 h 298"/>
                <a:gd name="T36" fmla="*/ 354 w 384"/>
                <a:gd name="T37" fmla="*/ 24 h 298"/>
                <a:gd name="T38" fmla="*/ 350 w 384"/>
                <a:gd name="T39" fmla="*/ 23 h 298"/>
                <a:gd name="T40" fmla="*/ 36 w 384"/>
                <a:gd name="T41" fmla="*/ 23 h 298"/>
                <a:gd name="T42" fmla="*/ 36 w 384"/>
                <a:gd name="T43" fmla="*/ 0 h 298"/>
                <a:gd name="T44" fmla="*/ 350 w 384"/>
                <a:gd name="T45" fmla="*/ 0 h 298"/>
                <a:gd name="T46" fmla="*/ 363 w 384"/>
                <a:gd name="T47" fmla="*/ 3 h 298"/>
                <a:gd name="T48" fmla="*/ 373 w 384"/>
                <a:gd name="T49" fmla="*/ 11 h 298"/>
                <a:gd name="T50" fmla="*/ 381 w 384"/>
                <a:gd name="T51" fmla="*/ 21 h 298"/>
                <a:gd name="T52" fmla="*/ 384 w 384"/>
                <a:gd name="T53" fmla="*/ 35 h 298"/>
                <a:gd name="T54" fmla="*/ 384 w 384"/>
                <a:gd name="T55" fmla="*/ 262 h 298"/>
                <a:gd name="T56" fmla="*/ 381 w 384"/>
                <a:gd name="T57" fmla="*/ 277 h 298"/>
                <a:gd name="T58" fmla="*/ 373 w 384"/>
                <a:gd name="T59" fmla="*/ 288 h 298"/>
                <a:gd name="T60" fmla="*/ 363 w 384"/>
                <a:gd name="T61" fmla="*/ 295 h 298"/>
                <a:gd name="T62" fmla="*/ 350 w 384"/>
                <a:gd name="T63" fmla="*/ 298 h 298"/>
                <a:gd name="T64" fmla="*/ 36 w 384"/>
                <a:gd name="T65" fmla="*/ 298 h 298"/>
                <a:gd name="T66" fmla="*/ 21 w 384"/>
                <a:gd name="T67" fmla="*/ 295 h 298"/>
                <a:gd name="T68" fmla="*/ 11 w 384"/>
                <a:gd name="T69" fmla="*/ 288 h 298"/>
                <a:gd name="T70" fmla="*/ 3 w 384"/>
                <a:gd name="T71" fmla="*/ 277 h 298"/>
                <a:gd name="T72" fmla="*/ 0 w 384"/>
                <a:gd name="T73" fmla="*/ 262 h 298"/>
                <a:gd name="T74" fmla="*/ 0 w 384"/>
                <a:gd name="T75" fmla="*/ 35 h 298"/>
                <a:gd name="T76" fmla="*/ 3 w 384"/>
                <a:gd name="T77" fmla="*/ 21 h 298"/>
                <a:gd name="T78" fmla="*/ 11 w 384"/>
                <a:gd name="T79" fmla="*/ 11 h 298"/>
                <a:gd name="T80" fmla="*/ 21 w 384"/>
                <a:gd name="T81" fmla="*/ 3 h 298"/>
                <a:gd name="T82" fmla="*/ 36 w 384"/>
                <a:gd name="T8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298">
                  <a:moveTo>
                    <a:pt x="36" y="23"/>
                  </a:moveTo>
                  <a:lnTo>
                    <a:pt x="30" y="24"/>
                  </a:lnTo>
                  <a:lnTo>
                    <a:pt x="27" y="26"/>
                  </a:lnTo>
                  <a:lnTo>
                    <a:pt x="24" y="30"/>
                  </a:lnTo>
                  <a:lnTo>
                    <a:pt x="22" y="35"/>
                  </a:lnTo>
                  <a:lnTo>
                    <a:pt x="22" y="262"/>
                  </a:lnTo>
                  <a:lnTo>
                    <a:pt x="24" y="268"/>
                  </a:lnTo>
                  <a:lnTo>
                    <a:pt x="27" y="271"/>
                  </a:lnTo>
                  <a:lnTo>
                    <a:pt x="30" y="274"/>
                  </a:lnTo>
                  <a:lnTo>
                    <a:pt x="36" y="276"/>
                  </a:lnTo>
                  <a:lnTo>
                    <a:pt x="350" y="276"/>
                  </a:lnTo>
                  <a:lnTo>
                    <a:pt x="354" y="274"/>
                  </a:lnTo>
                  <a:lnTo>
                    <a:pt x="357" y="271"/>
                  </a:lnTo>
                  <a:lnTo>
                    <a:pt x="360" y="268"/>
                  </a:lnTo>
                  <a:lnTo>
                    <a:pt x="361" y="262"/>
                  </a:lnTo>
                  <a:lnTo>
                    <a:pt x="361" y="35"/>
                  </a:lnTo>
                  <a:lnTo>
                    <a:pt x="360" y="30"/>
                  </a:lnTo>
                  <a:lnTo>
                    <a:pt x="357" y="26"/>
                  </a:lnTo>
                  <a:lnTo>
                    <a:pt x="354" y="24"/>
                  </a:lnTo>
                  <a:lnTo>
                    <a:pt x="350" y="23"/>
                  </a:lnTo>
                  <a:lnTo>
                    <a:pt x="36" y="23"/>
                  </a:lnTo>
                  <a:close/>
                  <a:moveTo>
                    <a:pt x="36" y="0"/>
                  </a:moveTo>
                  <a:lnTo>
                    <a:pt x="350" y="0"/>
                  </a:lnTo>
                  <a:lnTo>
                    <a:pt x="363" y="3"/>
                  </a:lnTo>
                  <a:lnTo>
                    <a:pt x="373" y="11"/>
                  </a:lnTo>
                  <a:lnTo>
                    <a:pt x="381" y="21"/>
                  </a:lnTo>
                  <a:lnTo>
                    <a:pt x="384" y="35"/>
                  </a:lnTo>
                  <a:lnTo>
                    <a:pt x="384" y="262"/>
                  </a:lnTo>
                  <a:lnTo>
                    <a:pt x="381" y="277"/>
                  </a:lnTo>
                  <a:lnTo>
                    <a:pt x="373" y="288"/>
                  </a:lnTo>
                  <a:lnTo>
                    <a:pt x="363" y="295"/>
                  </a:lnTo>
                  <a:lnTo>
                    <a:pt x="350" y="298"/>
                  </a:lnTo>
                  <a:lnTo>
                    <a:pt x="36" y="298"/>
                  </a:lnTo>
                  <a:lnTo>
                    <a:pt x="21" y="295"/>
                  </a:lnTo>
                  <a:lnTo>
                    <a:pt x="11" y="288"/>
                  </a:lnTo>
                  <a:lnTo>
                    <a:pt x="3" y="277"/>
                  </a:lnTo>
                  <a:lnTo>
                    <a:pt x="0" y="262"/>
                  </a:lnTo>
                  <a:lnTo>
                    <a:pt x="0" y="35"/>
                  </a:lnTo>
                  <a:lnTo>
                    <a:pt x="3" y="21"/>
                  </a:lnTo>
                  <a:lnTo>
                    <a:pt x="11" y="11"/>
                  </a:lnTo>
                  <a:lnTo>
                    <a:pt x="21" y="3"/>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68" name="Freeform 315">
              <a:extLst>
                <a:ext uri="{FF2B5EF4-FFF2-40B4-BE49-F238E27FC236}">
                  <a16:creationId xmlns:a16="http://schemas.microsoft.com/office/drawing/2014/main" id="{5455622F-8FBE-4F3C-BD9F-F1E230435456}"/>
                </a:ext>
              </a:extLst>
            </p:cNvPr>
            <p:cNvSpPr>
              <a:spLocks noEditPoints="1"/>
            </p:cNvSpPr>
            <p:nvPr/>
          </p:nvSpPr>
          <p:spPr bwMode="auto">
            <a:xfrm>
              <a:off x="4933951" y="1827213"/>
              <a:ext cx="49213" cy="61912"/>
            </a:xfrm>
            <a:custGeom>
              <a:avLst/>
              <a:gdLst>
                <a:gd name="T0" fmla="*/ 23 w 62"/>
                <a:gd name="T1" fmla="*/ 22 h 77"/>
                <a:gd name="T2" fmla="*/ 23 w 62"/>
                <a:gd name="T3" fmla="*/ 53 h 77"/>
                <a:gd name="T4" fmla="*/ 38 w 62"/>
                <a:gd name="T5" fmla="*/ 55 h 77"/>
                <a:gd name="T6" fmla="*/ 38 w 62"/>
                <a:gd name="T7" fmla="*/ 53 h 77"/>
                <a:gd name="T8" fmla="*/ 38 w 62"/>
                <a:gd name="T9" fmla="*/ 22 h 77"/>
                <a:gd name="T10" fmla="*/ 23 w 62"/>
                <a:gd name="T11" fmla="*/ 22 h 77"/>
                <a:gd name="T12" fmla="*/ 23 w 62"/>
                <a:gd name="T13" fmla="*/ 0 h 77"/>
                <a:gd name="T14" fmla="*/ 38 w 62"/>
                <a:gd name="T15" fmla="*/ 0 h 77"/>
                <a:gd name="T16" fmla="*/ 44 w 62"/>
                <a:gd name="T17" fmla="*/ 0 h 77"/>
                <a:gd name="T18" fmla="*/ 50 w 62"/>
                <a:gd name="T19" fmla="*/ 3 h 77"/>
                <a:gd name="T20" fmla="*/ 54 w 62"/>
                <a:gd name="T21" fmla="*/ 6 h 77"/>
                <a:gd name="T22" fmla="*/ 59 w 62"/>
                <a:gd name="T23" fmla="*/ 10 h 77"/>
                <a:gd name="T24" fmla="*/ 60 w 62"/>
                <a:gd name="T25" fmla="*/ 16 h 77"/>
                <a:gd name="T26" fmla="*/ 62 w 62"/>
                <a:gd name="T27" fmla="*/ 22 h 77"/>
                <a:gd name="T28" fmla="*/ 62 w 62"/>
                <a:gd name="T29" fmla="*/ 53 h 77"/>
                <a:gd name="T30" fmla="*/ 60 w 62"/>
                <a:gd name="T31" fmla="*/ 61 h 77"/>
                <a:gd name="T32" fmla="*/ 59 w 62"/>
                <a:gd name="T33" fmla="*/ 65 h 77"/>
                <a:gd name="T34" fmla="*/ 54 w 62"/>
                <a:gd name="T35" fmla="*/ 70 h 77"/>
                <a:gd name="T36" fmla="*/ 50 w 62"/>
                <a:gd name="T37" fmla="*/ 74 h 77"/>
                <a:gd name="T38" fmla="*/ 44 w 62"/>
                <a:gd name="T39" fmla="*/ 77 h 77"/>
                <a:gd name="T40" fmla="*/ 38 w 62"/>
                <a:gd name="T41" fmla="*/ 77 h 77"/>
                <a:gd name="T42" fmla="*/ 23 w 62"/>
                <a:gd name="T43" fmla="*/ 77 h 77"/>
                <a:gd name="T44" fmla="*/ 17 w 62"/>
                <a:gd name="T45" fmla="*/ 77 h 77"/>
                <a:gd name="T46" fmla="*/ 11 w 62"/>
                <a:gd name="T47" fmla="*/ 74 h 77"/>
                <a:gd name="T48" fmla="*/ 6 w 62"/>
                <a:gd name="T49" fmla="*/ 70 h 77"/>
                <a:gd name="T50" fmla="*/ 3 w 62"/>
                <a:gd name="T51" fmla="*/ 65 h 77"/>
                <a:gd name="T52" fmla="*/ 0 w 62"/>
                <a:gd name="T53" fmla="*/ 61 h 77"/>
                <a:gd name="T54" fmla="*/ 0 w 62"/>
                <a:gd name="T55" fmla="*/ 53 h 77"/>
                <a:gd name="T56" fmla="*/ 0 w 62"/>
                <a:gd name="T57" fmla="*/ 22 h 77"/>
                <a:gd name="T58" fmla="*/ 0 w 62"/>
                <a:gd name="T59" fmla="*/ 16 h 77"/>
                <a:gd name="T60" fmla="*/ 3 w 62"/>
                <a:gd name="T61" fmla="*/ 10 h 77"/>
                <a:gd name="T62" fmla="*/ 6 w 62"/>
                <a:gd name="T63" fmla="*/ 6 h 77"/>
                <a:gd name="T64" fmla="*/ 11 w 62"/>
                <a:gd name="T65" fmla="*/ 3 h 77"/>
                <a:gd name="T66" fmla="*/ 17 w 62"/>
                <a:gd name="T67" fmla="*/ 0 h 77"/>
                <a:gd name="T68" fmla="*/ 23 w 62"/>
                <a:gd name="T6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77">
                  <a:moveTo>
                    <a:pt x="23" y="22"/>
                  </a:moveTo>
                  <a:lnTo>
                    <a:pt x="23" y="53"/>
                  </a:lnTo>
                  <a:lnTo>
                    <a:pt x="38" y="55"/>
                  </a:lnTo>
                  <a:lnTo>
                    <a:pt x="38" y="53"/>
                  </a:lnTo>
                  <a:lnTo>
                    <a:pt x="38" y="22"/>
                  </a:lnTo>
                  <a:lnTo>
                    <a:pt x="23" y="22"/>
                  </a:lnTo>
                  <a:close/>
                  <a:moveTo>
                    <a:pt x="23" y="0"/>
                  </a:moveTo>
                  <a:lnTo>
                    <a:pt x="38" y="0"/>
                  </a:lnTo>
                  <a:lnTo>
                    <a:pt x="44" y="0"/>
                  </a:lnTo>
                  <a:lnTo>
                    <a:pt x="50" y="3"/>
                  </a:lnTo>
                  <a:lnTo>
                    <a:pt x="54" y="6"/>
                  </a:lnTo>
                  <a:lnTo>
                    <a:pt x="59" y="10"/>
                  </a:lnTo>
                  <a:lnTo>
                    <a:pt x="60" y="16"/>
                  </a:lnTo>
                  <a:lnTo>
                    <a:pt x="62" y="22"/>
                  </a:lnTo>
                  <a:lnTo>
                    <a:pt x="62" y="53"/>
                  </a:lnTo>
                  <a:lnTo>
                    <a:pt x="60" y="61"/>
                  </a:lnTo>
                  <a:lnTo>
                    <a:pt x="59" y="65"/>
                  </a:lnTo>
                  <a:lnTo>
                    <a:pt x="54" y="70"/>
                  </a:lnTo>
                  <a:lnTo>
                    <a:pt x="50" y="74"/>
                  </a:lnTo>
                  <a:lnTo>
                    <a:pt x="44" y="77"/>
                  </a:lnTo>
                  <a:lnTo>
                    <a:pt x="38" y="77"/>
                  </a:lnTo>
                  <a:lnTo>
                    <a:pt x="23" y="77"/>
                  </a:lnTo>
                  <a:lnTo>
                    <a:pt x="17" y="77"/>
                  </a:lnTo>
                  <a:lnTo>
                    <a:pt x="11" y="74"/>
                  </a:lnTo>
                  <a:lnTo>
                    <a:pt x="6" y="70"/>
                  </a:lnTo>
                  <a:lnTo>
                    <a:pt x="3" y="65"/>
                  </a:lnTo>
                  <a:lnTo>
                    <a:pt x="0" y="61"/>
                  </a:lnTo>
                  <a:lnTo>
                    <a:pt x="0" y="53"/>
                  </a:lnTo>
                  <a:lnTo>
                    <a:pt x="0" y="22"/>
                  </a:lnTo>
                  <a:lnTo>
                    <a:pt x="0" y="16"/>
                  </a:lnTo>
                  <a:lnTo>
                    <a:pt x="3" y="10"/>
                  </a:lnTo>
                  <a:lnTo>
                    <a:pt x="6" y="6"/>
                  </a:lnTo>
                  <a:lnTo>
                    <a:pt x="11" y="3"/>
                  </a:lnTo>
                  <a:lnTo>
                    <a:pt x="17"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69" name="Freeform 316">
              <a:extLst>
                <a:ext uri="{FF2B5EF4-FFF2-40B4-BE49-F238E27FC236}">
                  <a16:creationId xmlns:a16="http://schemas.microsoft.com/office/drawing/2014/main" id="{4190EB74-4C2A-4EDF-9C3B-6E48EC69ECC7}"/>
                </a:ext>
              </a:extLst>
            </p:cNvPr>
            <p:cNvSpPr>
              <a:spLocks/>
            </p:cNvSpPr>
            <p:nvPr/>
          </p:nvSpPr>
          <p:spPr bwMode="auto">
            <a:xfrm>
              <a:off x="4568826" y="1833563"/>
              <a:ext cx="36513" cy="47625"/>
            </a:xfrm>
            <a:custGeom>
              <a:avLst/>
              <a:gdLst>
                <a:gd name="T0" fmla="*/ 23 w 45"/>
                <a:gd name="T1" fmla="*/ 0 h 59"/>
                <a:gd name="T2" fmla="*/ 30 w 45"/>
                <a:gd name="T3" fmla="*/ 1 h 59"/>
                <a:gd name="T4" fmla="*/ 36 w 45"/>
                <a:gd name="T5" fmla="*/ 4 h 59"/>
                <a:gd name="T6" fmla="*/ 41 w 45"/>
                <a:gd name="T7" fmla="*/ 9 h 59"/>
                <a:gd name="T8" fmla="*/ 44 w 45"/>
                <a:gd name="T9" fmla="*/ 15 h 59"/>
                <a:gd name="T10" fmla="*/ 45 w 45"/>
                <a:gd name="T11" fmla="*/ 22 h 59"/>
                <a:gd name="T12" fmla="*/ 45 w 45"/>
                <a:gd name="T13" fmla="*/ 37 h 59"/>
                <a:gd name="T14" fmla="*/ 44 w 45"/>
                <a:gd name="T15" fmla="*/ 44 h 59"/>
                <a:gd name="T16" fmla="*/ 41 w 45"/>
                <a:gd name="T17" fmla="*/ 50 h 59"/>
                <a:gd name="T18" fmla="*/ 36 w 45"/>
                <a:gd name="T19" fmla="*/ 55 h 59"/>
                <a:gd name="T20" fmla="*/ 30 w 45"/>
                <a:gd name="T21" fmla="*/ 58 h 59"/>
                <a:gd name="T22" fmla="*/ 23 w 45"/>
                <a:gd name="T23" fmla="*/ 59 h 59"/>
                <a:gd name="T24" fmla="*/ 15 w 45"/>
                <a:gd name="T25" fmla="*/ 58 h 59"/>
                <a:gd name="T26" fmla="*/ 9 w 45"/>
                <a:gd name="T27" fmla="*/ 55 h 59"/>
                <a:gd name="T28" fmla="*/ 5 w 45"/>
                <a:gd name="T29" fmla="*/ 50 h 59"/>
                <a:gd name="T30" fmla="*/ 2 w 45"/>
                <a:gd name="T31" fmla="*/ 44 h 59"/>
                <a:gd name="T32" fmla="*/ 0 w 45"/>
                <a:gd name="T33" fmla="*/ 37 h 59"/>
                <a:gd name="T34" fmla="*/ 0 w 45"/>
                <a:gd name="T35" fmla="*/ 22 h 59"/>
                <a:gd name="T36" fmla="*/ 2 w 45"/>
                <a:gd name="T37" fmla="*/ 15 h 59"/>
                <a:gd name="T38" fmla="*/ 5 w 45"/>
                <a:gd name="T39" fmla="*/ 9 h 59"/>
                <a:gd name="T40" fmla="*/ 9 w 45"/>
                <a:gd name="T41" fmla="*/ 4 h 59"/>
                <a:gd name="T42" fmla="*/ 15 w 45"/>
                <a:gd name="T43" fmla="*/ 1 h 59"/>
                <a:gd name="T44" fmla="*/ 23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23" y="0"/>
                  </a:moveTo>
                  <a:lnTo>
                    <a:pt x="30" y="1"/>
                  </a:lnTo>
                  <a:lnTo>
                    <a:pt x="36" y="4"/>
                  </a:lnTo>
                  <a:lnTo>
                    <a:pt x="41" y="9"/>
                  </a:lnTo>
                  <a:lnTo>
                    <a:pt x="44" y="15"/>
                  </a:lnTo>
                  <a:lnTo>
                    <a:pt x="45" y="22"/>
                  </a:lnTo>
                  <a:lnTo>
                    <a:pt x="45" y="37"/>
                  </a:lnTo>
                  <a:lnTo>
                    <a:pt x="44" y="44"/>
                  </a:lnTo>
                  <a:lnTo>
                    <a:pt x="41" y="50"/>
                  </a:lnTo>
                  <a:lnTo>
                    <a:pt x="36" y="55"/>
                  </a:lnTo>
                  <a:lnTo>
                    <a:pt x="30" y="58"/>
                  </a:lnTo>
                  <a:lnTo>
                    <a:pt x="23" y="59"/>
                  </a:lnTo>
                  <a:lnTo>
                    <a:pt x="15" y="58"/>
                  </a:lnTo>
                  <a:lnTo>
                    <a:pt x="9" y="55"/>
                  </a:lnTo>
                  <a:lnTo>
                    <a:pt x="5" y="50"/>
                  </a:lnTo>
                  <a:lnTo>
                    <a:pt x="2" y="44"/>
                  </a:lnTo>
                  <a:lnTo>
                    <a:pt x="0" y="37"/>
                  </a:lnTo>
                  <a:lnTo>
                    <a:pt x="0" y="22"/>
                  </a:lnTo>
                  <a:lnTo>
                    <a:pt x="2" y="15"/>
                  </a:lnTo>
                  <a:lnTo>
                    <a:pt x="5" y="9"/>
                  </a:lnTo>
                  <a:lnTo>
                    <a:pt x="9" y="4"/>
                  </a:lnTo>
                  <a:lnTo>
                    <a:pt x="15" y="1"/>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70" name="Freeform 317">
              <a:extLst>
                <a:ext uri="{FF2B5EF4-FFF2-40B4-BE49-F238E27FC236}">
                  <a16:creationId xmlns:a16="http://schemas.microsoft.com/office/drawing/2014/main" id="{4CC1451D-79D9-45CE-9605-58C1383928D6}"/>
                </a:ext>
              </a:extLst>
            </p:cNvPr>
            <p:cNvSpPr>
              <a:spLocks/>
            </p:cNvSpPr>
            <p:nvPr/>
          </p:nvSpPr>
          <p:spPr bwMode="auto">
            <a:xfrm>
              <a:off x="4687888" y="1747838"/>
              <a:ext cx="257175" cy="219075"/>
            </a:xfrm>
            <a:custGeom>
              <a:avLst/>
              <a:gdLst>
                <a:gd name="T0" fmla="*/ 164 w 324"/>
                <a:gd name="T1" fmla="*/ 0 h 275"/>
                <a:gd name="T2" fmla="*/ 188 w 324"/>
                <a:gd name="T3" fmla="*/ 0 h 275"/>
                <a:gd name="T4" fmla="*/ 188 w 324"/>
                <a:gd name="T5" fmla="*/ 94 h 275"/>
                <a:gd name="T6" fmla="*/ 180 w 324"/>
                <a:gd name="T7" fmla="*/ 99 h 275"/>
                <a:gd name="T8" fmla="*/ 230 w 324"/>
                <a:gd name="T9" fmla="*/ 124 h 275"/>
                <a:gd name="T10" fmla="*/ 197 w 324"/>
                <a:gd name="T11" fmla="*/ 131 h 275"/>
                <a:gd name="T12" fmla="*/ 324 w 324"/>
                <a:gd name="T13" fmla="*/ 154 h 275"/>
                <a:gd name="T14" fmla="*/ 218 w 324"/>
                <a:gd name="T15" fmla="*/ 166 h 275"/>
                <a:gd name="T16" fmla="*/ 255 w 324"/>
                <a:gd name="T17" fmla="*/ 169 h 275"/>
                <a:gd name="T18" fmla="*/ 186 w 324"/>
                <a:gd name="T19" fmla="*/ 197 h 275"/>
                <a:gd name="T20" fmla="*/ 186 w 324"/>
                <a:gd name="T21" fmla="*/ 275 h 275"/>
                <a:gd name="T22" fmla="*/ 164 w 324"/>
                <a:gd name="T23" fmla="*/ 275 h 275"/>
                <a:gd name="T24" fmla="*/ 164 w 324"/>
                <a:gd name="T25" fmla="*/ 182 h 275"/>
                <a:gd name="T26" fmla="*/ 0 w 324"/>
                <a:gd name="T27" fmla="*/ 164 h 275"/>
                <a:gd name="T28" fmla="*/ 161 w 324"/>
                <a:gd name="T29" fmla="*/ 148 h 275"/>
                <a:gd name="T30" fmla="*/ 83 w 324"/>
                <a:gd name="T31" fmla="*/ 133 h 275"/>
                <a:gd name="T32" fmla="*/ 161 w 324"/>
                <a:gd name="T33" fmla="*/ 115 h 275"/>
                <a:gd name="T34" fmla="*/ 137 w 324"/>
                <a:gd name="T35" fmla="*/ 105 h 275"/>
                <a:gd name="T36" fmla="*/ 164 w 324"/>
                <a:gd name="T37" fmla="*/ 82 h 275"/>
                <a:gd name="T38" fmla="*/ 164 w 324"/>
                <a:gd name="T39"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4" h="275">
                  <a:moveTo>
                    <a:pt x="164" y="0"/>
                  </a:moveTo>
                  <a:lnTo>
                    <a:pt x="188" y="0"/>
                  </a:lnTo>
                  <a:lnTo>
                    <a:pt x="188" y="94"/>
                  </a:lnTo>
                  <a:lnTo>
                    <a:pt x="180" y="99"/>
                  </a:lnTo>
                  <a:lnTo>
                    <a:pt x="230" y="124"/>
                  </a:lnTo>
                  <a:lnTo>
                    <a:pt x="197" y="131"/>
                  </a:lnTo>
                  <a:lnTo>
                    <a:pt x="324" y="154"/>
                  </a:lnTo>
                  <a:lnTo>
                    <a:pt x="218" y="166"/>
                  </a:lnTo>
                  <a:lnTo>
                    <a:pt x="255" y="169"/>
                  </a:lnTo>
                  <a:lnTo>
                    <a:pt x="186" y="197"/>
                  </a:lnTo>
                  <a:lnTo>
                    <a:pt x="186" y="275"/>
                  </a:lnTo>
                  <a:lnTo>
                    <a:pt x="164" y="275"/>
                  </a:lnTo>
                  <a:lnTo>
                    <a:pt x="164" y="182"/>
                  </a:lnTo>
                  <a:lnTo>
                    <a:pt x="0" y="164"/>
                  </a:lnTo>
                  <a:lnTo>
                    <a:pt x="161" y="148"/>
                  </a:lnTo>
                  <a:lnTo>
                    <a:pt x="83" y="133"/>
                  </a:lnTo>
                  <a:lnTo>
                    <a:pt x="161" y="115"/>
                  </a:lnTo>
                  <a:lnTo>
                    <a:pt x="137" y="105"/>
                  </a:lnTo>
                  <a:lnTo>
                    <a:pt x="164" y="82"/>
                  </a:lnTo>
                  <a:lnTo>
                    <a:pt x="1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71" name="Freeform 318">
              <a:extLst>
                <a:ext uri="{FF2B5EF4-FFF2-40B4-BE49-F238E27FC236}">
                  <a16:creationId xmlns:a16="http://schemas.microsoft.com/office/drawing/2014/main" id="{4BCC6C5C-AA01-485A-9EDA-CE80E84868CE}"/>
                </a:ext>
              </a:extLst>
            </p:cNvPr>
            <p:cNvSpPr>
              <a:spLocks noEditPoints="1"/>
            </p:cNvSpPr>
            <p:nvPr/>
          </p:nvSpPr>
          <p:spPr bwMode="auto">
            <a:xfrm>
              <a:off x="4645026" y="1801813"/>
              <a:ext cx="114300" cy="112712"/>
            </a:xfrm>
            <a:custGeom>
              <a:avLst/>
              <a:gdLst>
                <a:gd name="T0" fmla="*/ 72 w 143"/>
                <a:gd name="T1" fmla="*/ 23 h 142"/>
                <a:gd name="T2" fmla="*/ 52 w 143"/>
                <a:gd name="T3" fmla="*/ 27 h 142"/>
                <a:gd name="T4" fmla="*/ 37 w 143"/>
                <a:gd name="T5" fmla="*/ 36 h 142"/>
                <a:gd name="T6" fmla="*/ 27 w 143"/>
                <a:gd name="T7" fmla="*/ 53 h 142"/>
                <a:gd name="T8" fmla="*/ 22 w 143"/>
                <a:gd name="T9" fmla="*/ 70 h 142"/>
                <a:gd name="T10" fmla="*/ 27 w 143"/>
                <a:gd name="T11" fmla="*/ 90 h 142"/>
                <a:gd name="T12" fmla="*/ 37 w 143"/>
                <a:gd name="T13" fmla="*/ 105 h 142"/>
                <a:gd name="T14" fmla="*/ 52 w 143"/>
                <a:gd name="T15" fmla="*/ 115 h 142"/>
                <a:gd name="T16" fmla="*/ 72 w 143"/>
                <a:gd name="T17" fmla="*/ 120 h 142"/>
                <a:gd name="T18" fmla="*/ 90 w 143"/>
                <a:gd name="T19" fmla="*/ 115 h 142"/>
                <a:gd name="T20" fmla="*/ 106 w 143"/>
                <a:gd name="T21" fmla="*/ 105 h 142"/>
                <a:gd name="T22" fmla="*/ 116 w 143"/>
                <a:gd name="T23" fmla="*/ 90 h 142"/>
                <a:gd name="T24" fmla="*/ 119 w 143"/>
                <a:gd name="T25" fmla="*/ 70 h 142"/>
                <a:gd name="T26" fmla="*/ 116 w 143"/>
                <a:gd name="T27" fmla="*/ 53 h 142"/>
                <a:gd name="T28" fmla="*/ 106 w 143"/>
                <a:gd name="T29" fmla="*/ 36 h 142"/>
                <a:gd name="T30" fmla="*/ 90 w 143"/>
                <a:gd name="T31" fmla="*/ 27 h 142"/>
                <a:gd name="T32" fmla="*/ 72 w 143"/>
                <a:gd name="T33" fmla="*/ 23 h 142"/>
                <a:gd name="T34" fmla="*/ 72 w 143"/>
                <a:gd name="T35" fmla="*/ 0 h 142"/>
                <a:gd name="T36" fmla="*/ 94 w 143"/>
                <a:gd name="T37" fmla="*/ 3 h 142"/>
                <a:gd name="T38" fmla="*/ 113 w 143"/>
                <a:gd name="T39" fmla="*/ 14 h 142"/>
                <a:gd name="T40" fmla="*/ 128 w 143"/>
                <a:gd name="T41" fmla="*/ 29 h 142"/>
                <a:gd name="T42" fmla="*/ 139 w 143"/>
                <a:gd name="T43" fmla="*/ 48 h 142"/>
                <a:gd name="T44" fmla="*/ 143 w 143"/>
                <a:gd name="T45" fmla="*/ 70 h 142"/>
                <a:gd name="T46" fmla="*/ 139 w 143"/>
                <a:gd name="T47" fmla="*/ 93 h 142"/>
                <a:gd name="T48" fmla="*/ 128 w 143"/>
                <a:gd name="T49" fmla="*/ 114 h 142"/>
                <a:gd name="T50" fmla="*/ 113 w 143"/>
                <a:gd name="T51" fmla="*/ 129 h 142"/>
                <a:gd name="T52" fmla="*/ 94 w 143"/>
                <a:gd name="T53" fmla="*/ 139 h 142"/>
                <a:gd name="T54" fmla="*/ 72 w 143"/>
                <a:gd name="T55" fmla="*/ 142 h 142"/>
                <a:gd name="T56" fmla="*/ 49 w 143"/>
                <a:gd name="T57" fmla="*/ 139 h 142"/>
                <a:gd name="T58" fmla="*/ 30 w 143"/>
                <a:gd name="T59" fmla="*/ 129 h 142"/>
                <a:gd name="T60" fmla="*/ 13 w 143"/>
                <a:gd name="T61" fmla="*/ 114 h 142"/>
                <a:gd name="T62" fmla="*/ 3 w 143"/>
                <a:gd name="T63" fmla="*/ 93 h 142"/>
                <a:gd name="T64" fmla="*/ 0 w 143"/>
                <a:gd name="T65" fmla="*/ 70 h 142"/>
                <a:gd name="T66" fmla="*/ 3 w 143"/>
                <a:gd name="T67" fmla="*/ 48 h 142"/>
                <a:gd name="T68" fmla="*/ 13 w 143"/>
                <a:gd name="T69" fmla="*/ 29 h 142"/>
                <a:gd name="T70" fmla="*/ 30 w 143"/>
                <a:gd name="T71" fmla="*/ 14 h 142"/>
                <a:gd name="T72" fmla="*/ 49 w 143"/>
                <a:gd name="T73" fmla="*/ 3 h 142"/>
                <a:gd name="T74" fmla="*/ 72 w 143"/>
                <a:gd name="T7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42">
                  <a:moveTo>
                    <a:pt x="72" y="23"/>
                  </a:moveTo>
                  <a:lnTo>
                    <a:pt x="52" y="27"/>
                  </a:lnTo>
                  <a:lnTo>
                    <a:pt x="37" y="36"/>
                  </a:lnTo>
                  <a:lnTo>
                    <a:pt x="27" y="53"/>
                  </a:lnTo>
                  <a:lnTo>
                    <a:pt x="22" y="70"/>
                  </a:lnTo>
                  <a:lnTo>
                    <a:pt x="27" y="90"/>
                  </a:lnTo>
                  <a:lnTo>
                    <a:pt x="37" y="105"/>
                  </a:lnTo>
                  <a:lnTo>
                    <a:pt x="52" y="115"/>
                  </a:lnTo>
                  <a:lnTo>
                    <a:pt x="72" y="120"/>
                  </a:lnTo>
                  <a:lnTo>
                    <a:pt x="90" y="115"/>
                  </a:lnTo>
                  <a:lnTo>
                    <a:pt x="106" y="105"/>
                  </a:lnTo>
                  <a:lnTo>
                    <a:pt x="116" y="90"/>
                  </a:lnTo>
                  <a:lnTo>
                    <a:pt x="119" y="70"/>
                  </a:lnTo>
                  <a:lnTo>
                    <a:pt x="116" y="53"/>
                  </a:lnTo>
                  <a:lnTo>
                    <a:pt x="106" y="36"/>
                  </a:lnTo>
                  <a:lnTo>
                    <a:pt x="90" y="27"/>
                  </a:lnTo>
                  <a:lnTo>
                    <a:pt x="72" y="23"/>
                  </a:lnTo>
                  <a:close/>
                  <a:moveTo>
                    <a:pt x="72" y="0"/>
                  </a:moveTo>
                  <a:lnTo>
                    <a:pt x="94" y="3"/>
                  </a:lnTo>
                  <a:lnTo>
                    <a:pt x="113" y="14"/>
                  </a:lnTo>
                  <a:lnTo>
                    <a:pt x="128" y="29"/>
                  </a:lnTo>
                  <a:lnTo>
                    <a:pt x="139" y="48"/>
                  </a:lnTo>
                  <a:lnTo>
                    <a:pt x="143" y="70"/>
                  </a:lnTo>
                  <a:lnTo>
                    <a:pt x="139" y="93"/>
                  </a:lnTo>
                  <a:lnTo>
                    <a:pt x="128" y="114"/>
                  </a:lnTo>
                  <a:lnTo>
                    <a:pt x="113" y="129"/>
                  </a:lnTo>
                  <a:lnTo>
                    <a:pt x="94" y="139"/>
                  </a:lnTo>
                  <a:lnTo>
                    <a:pt x="72" y="142"/>
                  </a:lnTo>
                  <a:lnTo>
                    <a:pt x="49" y="139"/>
                  </a:lnTo>
                  <a:lnTo>
                    <a:pt x="30" y="129"/>
                  </a:lnTo>
                  <a:lnTo>
                    <a:pt x="13" y="114"/>
                  </a:lnTo>
                  <a:lnTo>
                    <a:pt x="3" y="93"/>
                  </a:lnTo>
                  <a:lnTo>
                    <a:pt x="0" y="70"/>
                  </a:lnTo>
                  <a:lnTo>
                    <a:pt x="3" y="48"/>
                  </a:lnTo>
                  <a:lnTo>
                    <a:pt x="13" y="29"/>
                  </a:lnTo>
                  <a:lnTo>
                    <a:pt x="30" y="14"/>
                  </a:lnTo>
                  <a:lnTo>
                    <a:pt x="49" y="3"/>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72" name="Freeform 319">
              <a:extLst>
                <a:ext uri="{FF2B5EF4-FFF2-40B4-BE49-F238E27FC236}">
                  <a16:creationId xmlns:a16="http://schemas.microsoft.com/office/drawing/2014/main" id="{A30471E3-CDF2-44C2-A17E-FE8E81B270C5}"/>
                </a:ext>
              </a:extLst>
            </p:cNvPr>
            <p:cNvSpPr>
              <a:spLocks noEditPoints="1"/>
            </p:cNvSpPr>
            <p:nvPr/>
          </p:nvSpPr>
          <p:spPr bwMode="auto">
            <a:xfrm>
              <a:off x="4675188" y="1824038"/>
              <a:ext cx="69850" cy="69850"/>
            </a:xfrm>
            <a:custGeom>
              <a:avLst/>
              <a:gdLst>
                <a:gd name="T0" fmla="*/ 33 w 90"/>
                <a:gd name="T1" fmla="*/ 23 h 90"/>
                <a:gd name="T2" fmla="*/ 26 w 90"/>
                <a:gd name="T3" fmla="*/ 24 h 90"/>
                <a:gd name="T4" fmla="*/ 26 w 90"/>
                <a:gd name="T5" fmla="*/ 24 h 90"/>
                <a:gd name="T6" fmla="*/ 26 w 90"/>
                <a:gd name="T7" fmla="*/ 24 h 90"/>
                <a:gd name="T8" fmla="*/ 24 w 90"/>
                <a:gd name="T9" fmla="*/ 26 h 90"/>
                <a:gd name="T10" fmla="*/ 23 w 90"/>
                <a:gd name="T11" fmla="*/ 27 h 90"/>
                <a:gd name="T12" fmla="*/ 24 w 90"/>
                <a:gd name="T13" fmla="*/ 30 h 90"/>
                <a:gd name="T14" fmla="*/ 26 w 90"/>
                <a:gd name="T15" fmla="*/ 34 h 90"/>
                <a:gd name="T16" fmla="*/ 30 w 90"/>
                <a:gd name="T17" fmla="*/ 39 h 90"/>
                <a:gd name="T18" fmla="*/ 39 w 90"/>
                <a:gd name="T19" fmla="*/ 46 h 90"/>
                <a:gd name="T20" fmla="*/ 30 w 90"/>
                <a:gd name="T21" fmla="*/ 55 h 90"/>
                <a:gd name="T22" fmla="*/ 27 w 90"/>
                <a:gd name="T23" fmla="*/ 58 h 90"/>
                <a:gd name="T24" fmla="*/ 26 w 90"/>
                <a:gd name="T25" fmla="*/ 60 h 90"/>
                <a:gd name="T26" fmla="*/ 24 w 90"/>
                <a:gd name="T27" fmla="*/ 63 h 90"/>
                <a:gd name="T28" fmla="*/ 24 w 90"/>
                <a:gd name="T29" fmla="*/ 64 h 90"/>
                <a:gd name="T30" fmla="*/ 24 w 90"/>
                <a:gd name="T31" fmla="*/ 64 h 90"/>
                <a:gd name="T32" fmla="*/ 26 w 90"/>
                <a:gd name="T33" fmla="*/ 66 h 90"/>
                <a:gd name="T34" fmla="*/ 27 w 90"/>
                <a:gd name="T35" fmla="*/ 67 h 90"/>
                <a:gd name="T36" fmla="*/ 29 w 90"/>
                <a:gd name="T37" fmla="*/ 67 h 90"/>
                <a:gd name="T38" fmla="*/ 29 w 90"/>
                <a:gd name="T39" fmla="*/ 67 h 90"/>
                <a:gd name="T40" fmla="*/ 39 w 90"/>
                <a:gd name="T41" fmla="*/ 63 h 90"/>
                <a:gd name="T42" fmla="*/ 50 w 90"/>
                <a:gd name="T43" fmla="*/ 55 h 90"/>
                <a:gd name="T44" fmla="*/ 60 w 90"/>
                <a:gd name="T45" fmla="*/ 43 h 90"/>
                <a:gd name="T46" fmla="*/ 51 w 90"/>
                <a:gd name="T47" fmla="*/ 34 h 90"/>
                <a:gd name="T48" fmla="*/ 42 w 90"/>
                <a:gd name="T49" fmla="*/ 27 h 90"/>
                <a:gd name="T50" fmla="*/ 33 w 90"/>
                <a:gd name="T51" fmla="*/ 23 h 90"/>
                <a:gd name="T52" fmla="*/ 29 w 90"/>
                <a:gd name="T53" fmla="*/ 0 h 90"/>
                <a:gd name="T54" fmla="*/ 44 w 90"/>
                <a:gd name="T55" fmla="*/ 3 h 90"/>
                <a:gd name="T56" fmla="*/ 58 w 90"/>
                <a:gd name="T57" fmla="*/ 11 h 90"/>
                <a:gd name="T58" fmla="*/ 70 w 90"/>
                <a:gd name="T59" fmla="*/ 21 h 90"/>
                <a:gd name="T60" fmla="*/ 79 w 90"/>
                <a:gd name="T61" fmla="*/ 30 h 90"/>
                <a:gd name="T62" fmla="*/ 84 w 90"/>
                <a:gd name="T63" fmla="*/ 37 h 90"/>
                <a:gd name="T64" fmla="*/ 90 w 90"/>
                <a:gd name="T65" fmla="*/ 43 h 90"/>
                <a:gd name="T66" fmla="*/ 84 w 90"/>
                <a:gd name="T67" fmla="*/ 51 h 90"/>
                <a:gd name="T68" fmla="*/ 79 w 90"/>
                <a:gd name="T69" fmla="*/ 57 h 90"/>
                <a:gd name="T70" fmla="*/ 70 w 90"/>
                <a:gd name="T71" fmla="*/ 67 h 90"/>
                <a:gd name="T72" fmla="*/ 57 w 90"/>
                <a:gd name="T73" fmla="*/ 78 h 90"/>
                <a:gd name="T74" fmla="*/ 44 w 90"/>
                <a:gd name="T75" fmla="*/ 87 h 90"/>
                <a:gd name="T76" fmla="*/ 29 w 90"/>
                <a:gd name="T77" fmla="*/ 90 h 90"/>
                <a:gd name="T78" fmla="*/ 23 w 90"/>
                <a:gd name="T79" fmla="*/ 90 h 90"/>
                <a:gd name="T80" fmla="*/ 18 w 90"/>
                <a:gd name="T81" fmla="*/ 88 h 90"/>
                <a:gd name="T82" fmla="*/ 12 w 90"/>
                <a:gd name="T83" fmla="*/ 84 h 90"/>
                <a:gd name="T84" fmla="*/ 6 w 90"/>
                <a:gd name="T85" fmla="*/ 79 h 90"/>
                <a:gd name="T86" fmla="*/ 3 w 90"/>
                <a:gd name="T87" fmla="*/ 76 h 90"/>
                <a:gd name="T88" fmla="*/ 2 w 90"/>
                <a:gd name="T89" fmla="*/ 72 h 90"/>
                <a:gd name="T90" fmla="*/ 0 w 90"/>
                <a:gd name="T91" fmla="*/ 67 h 90"/>
                <a:gd name="T92" fmla="*/ 0 w 90"/>
                <a:gd name="T93" fmla="*/ 61 h 90"/>
                <a:gd name="T94" fmla="*/ 2 w 90"/>
                <a:gd name="T95" fmla="*/ 57 h 90"/>
                <a:gd name="T96" fmla="*/ 3 w 90"/>
                <a:gd name="T97" fmla="*/ 51 h 90"/>
                <a:gd name="T98" fmla="*/ 6 w 90"/>
                <a:gd name="T99" fmla="*/ 46 h 90"/>
                <a:gd name="T100" fmla="*/ 2 w 90"/>
                <a:gd name="T101" fmla="*/ 39 h 90"/>
                <a:gd name="T102" fmla="*/ 0 w 90"/>
                <a:gd name="T103" fmla="*/ 32 h 90"/>
                <a:gd name="T104" fmla="*/ 0 w 90"/>
                <a:gd name="T105" fmla="*/ 26 h 90"/>
                <a:gd name="T106" fmla="*/ 2 w 90"/>
                <a:gd name="T107" fmla="*/ 18 h 90"/>
                <a:gd name="T108" fmla="*/ 5 w 90"/>
                <a:gd name="T109" fmla="*/ 14 h 90"/>
                <a:gd name="T110" fmla="*/ 8 w 90"/>
                <a:gd name="T111" fmla="*/ 9 h 90"/>
                <a:gd name="T112" fmla="*/ 11 w 90"/>
                <a:gd name="T113" fmla="*/ 6 h 90"/>
                <a:gd name="T114" fmla="*/ 12 w 90"/>
                <a:gd name="T115" fmla="*/ 5 h 90"/>
                <a:gd name="T116" fmla="*/ 14 w 90"/>
                <a:gd name="T117" fmla="*/ 3 h 90"/>
                <a:gd name="T118" fmla="*/ 21 w 90"/>
                <a:gd name="T119" fmla="*/ 0 h 90"/>
                <a:gd name="T120" fmla="*/ 29 w 90"/>
                <a:gd name="T1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90">
                  <a:moveTo>
                    <a:pt x="33" y="23"/>
                  </a:moveTo>
                  <a:lnTo>
                    <a:pt x="26" y="24"/>
                  </a:lnTo>
                  <a:lnTo>
                    <a:pt x="26" y="24"/>
                  </a:lnTo>
                  <a:lnTo>
                    <a:pt x="26" y="24"/>
                  </a:lnTo>
                  <a:lnTo>
                    <a:pt x="24" y="26"/>
                  </a:lnTo>
                  <a:lnTo>
                    <a:pt x="23" y="27"/>
                  </a:lnTo>
                  <a:lnTo>
                    <a:pt x="24" y="30"/>
                  </a:lnTo>
                  <a:lnTo>
                    <a:pt x="26" y="34"/>
                  </a:lnTo>
                  <a:lnTo>
                    <a:pt x="30" y="39"/>
                  </a:lnTo>
                  <a:lnTo>
                    <a:pt x="39" y="46"/>
                  </a:lnTo>
                  <a:lnTo>
                    <a:pt x="30" y="55"/>
                  </a:lnTo>
                  <a:lnTo>
                    <a:pt x="27" y="58"/>
                  </a:lnTo>
                  <a:lnTo>
                    <a:pt x="26" y="60"/>
                  </a:lnTo>
                  <a:lnTo>
                    <a:pt x="24" y="63"/>
                  </a:lnTo>
                  <a:lnTo>
                    <a:pt x="24" y="64"/>
                  </a:lnTo>
                  <a:lnTo>
                    <a:pt x="24" y="64"/>
                  </a:lnTo>
                  <a:lnTo>
                    <a:pt x="26" y="66"/>
                  </a:lnTo>
                  <a:lnTo>
                    <a:pt x="27" y="67"/>
                  </a:lnTo>
                  <a:lnTo>
                    <a:pt x="29" y="67"/>
                  </a:lnTo>
                  <a:lnTo>
                    <a:pt x="29" y="67"/>
                  </a:lnTo>
                  <a:lnTo>
                    <a:pt x="39" y="63"/>
                  </a:lnTo>
                  <a:lnTo>
                    <a:pt x="50" y="55"/>
                  </a:lnTo>
                  <a:lnTo>
                    <a:pt x="60" y="43"/>
                  </a:lnTo>
                  <a:lnTo>
                    <a:pt x="51" y="34"/>
                  </a:lnTo>
                  <a:lnTo>
                    <a:pt x="42" y="27"/>
                  </a:lnTo>
                  <a:lnTo>
                    <a:pt x="33" y="23"/>
                  </a:lnTo>
                  <a:close/>
                  <a:moveTo>
                    <a:pt x="29" y="0"/>
                  </a:moveTo>
                  <a:lnTo>
                    <a:pt x="44" y="3"/>
                  </a:lnTo>
                  <a:lnTo>
                    <a:pt x="58" y="11"/>
                  </a:lnTo>
                  <a:lnTo>
                    <a:pt x="70" y="21"/>
                  </a:lnTo>
                  <a:lnTo>
                    <a:pt x="79" y="30"/>
                  </a:lnTo>
                  <a:lnTo>
                    <a:pt x="84" y="37"/>
                  </a:lnTo>
                  <a:lnTo>
                    <a:pt x="90" y="43"/>
                  </a:lnTo>
                  <a:lnTo>
                    <a:pt x="84" y="51"/>
                  </a:lnTo>
                  <a:lnTo>
                    <a:pt x="79" y="57"/>
                  </a:lnTo>
                  <a:lnTo>
                    <a:pt x="70" y="67"/>
                  </a:lnTo>
                  <a:lnTo>
                    <a:pt x="57" y="78"/>
                  </a:lnTo>
                  <a:lnTo>
                    <a:pt x="44" y="87"/>
                  </a:lnTo>
                  <a:lnTo>
                    <a:pt x="29" y="90"/>
                  </a:lnTo>
                  <a:lnTo>
                    <a:pt x="23" y="90"/>
                  </a:lnTo>
                  <a:lnTo>
                    <a:pt x="18" y="88"/>
                  </a:lnTo>
                  <a:lnTo>
                    <a:pt x="12" y="84"/>
                  </a:lnTo>
                  <a:lnTo>
                    <a:pt x="6" y="79"/>
                  </a:lnTo>
                  <a:lnTo>
                    <a:pt x="3" y="76"/>
                  </a:lnTo>
                  <a:lnTo>
                    <a:pt x="2" y="72"/>
                  </a:lnTo>
                  <a:lnTo>
                    <a:pt x="0" y="67"/>
                  </a:lnTo>
                  <a:lnTo>
                    <a:pt x="0" y="61"/>
                  </a:lnTo>
                  <a:lnTo>
                    <a:pt x="2" y="57"/>
                  </a:lnTo>
                  <a:lnTo>
                    <a:pt x="3" y="51"/>
                  </a:lnTo>
                  <a:lnTo>
                    <a:pt x="6" y="46"/>
                  </a:lnTo>
                  <a:lnTo>
                    <a:pt x="2" y="39"/>
                  </a:lnTo>
                  <a:lnTo>
                    <a:pt x="0" y="32"/>
                  </a:lnTo>
                  <a:lnTo>
                    <a:pt x="0" y="26"/>
                  </a:lnTo>
                  <a:lnTo>
                    <a:pt x="2" y="18"/>
                  </a:lnTo>
                  <a:lnTo>
                    <a:pt x="5" y="14"/>
                  </a:lnTo>
                  <a:lnTo>
                    <a:pt x="8" y="9"/>
                  </a:lnTo>
                  <a:lnTo>
                    <a:pt x="11" y="6"/>
                  </a:lnTo>
                  <a:lnTo>
                    <a:pt x="12" y="5"/>
                  </a:lnTo>
                  <a:lnTo>
                    <a:pt x="14" y="3"/>
                  </a:lnTo>
                  <a:lnTo>
                    <a:pt x="21" y="0"/>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73" name="Freeform 320">
              <a:extLst>
                <a:ext uri="{FF2B5EF4-FFF2-40B4-BE49-F238E27FC236}">
                  <a16:creationId xmlns:a16="http://schemas.microsoft.com/office/drawing/2014/main" id="{AD8C1581-B6D4-4EC5-A26B-9E3E6B52DA9B}"/>
                </a:ext>
              </a:extLst>
            </p:cNvPr>
            <p:cNvSpPr>
              <a:spLocks noEditPoints="1"/>
            </p:cNvSpPr>
            <p:nvPr/>
          </p:nvSpPr>
          <p:spPr bwMode="auto">
            <a:xfrm>
              <a:off x="3736976" y="1133475"/>
              <a:ext cx="515938" cy="285750"/>
            </a:xfrm>
            <a:custGeom>
              <a:avLst/>
              <a:gdLst>
                <a:gd name="T0" fmla="*/ 139 w 650"/>
                <a:gd name="T1" fmla="*/ 26 h 361"/>
                <a:gd name="T2" fmla="*/ 114 w 650"/>
                <a:gd name="T3" fmla="*/ 48 h 361"/>
                <a:gd name="T4" fmla="*/ 106 w 650"/>
                <a:gd name="T5" fmla="*/ 77 h 361"/>
                <a:gd name="T6" fmla="*/ 99 w 650"/>
                <a:gd name="T7" fmla="*/ 80 h 361"/>
                <a:gd name="T8" fmla="*/ 88 w 650"/>
                <a:gd name="T9" fmla="*/ 89 h 361"/>
                <a:gd name="T10" fmla="*/ 67 w 650"/>
                <a:gd name="T11" fmla="*/ 93 h 361"/>
                <a:gd name="T12" fmla="*/ 24 w 650"/>
                <a:gd name="T13" fmla="*/ 96 h 361"/>
                <a:gd name="T14" fmla="*/ 70 w 650"/>
                <a:gd name="T15" fmla="*/ 265 h 361"/>
                <a:gd name="T16" fmla="*/ 78 w 650"/>
                <a:gd name="T17" fmla="*/ 270 h 361"/>
                <a:gd name="T18" fmla="*/ 97 w 650"/>
                <a:gd name="T19" fmla="*/ 279 h 361"/>
                <a:gd name="T20" fmla="*/ 103 w 650"/>
                <a:gd name="T21" fmla="*/ 288 h 361"/>
                <a:gd name="T22" fmla="*/ 109 w 650"/>
                <a:gd name="T23" fmla="*/ 298 h 361"/>
                <a:gd name="T24" fmla="*/ 124 w 650"/>
                <a:gd name="T25" fmla="*/ 326 h 361"/>
                <a:gd name="T26" fmla="*/ 155 w 650"/>
                <a:gd name="T27" fmla="*/ 338 h 361"/>
                <a:gd name="T28" fmla="*/ 511 w 650"/>
                <a:gd name="T29" fmla="*/ 335 h 361"/>
                <a:gd name="T30" fmla="*/ 535 w 650"/>
                <a:gd name="T31" fmla="*/ 314 h 361"/>
                <a:gd name="T32" fmla="*/ 542 w 650"/>
                <a:gd name="T33" fmla="*/ 289 h 361"/>
                <a:gd name="T34" fmla="*/ 550 w 650"/>
                <a:gd name="T35" fmla="*/ 283 h 361"/>
                <a:gd name="T36" fmla="*/ 563 w 650"/>
                <a:gd name="T37" fmla="*/ 273 h 361"/>
                <a:gd name="T38" fmla="*/ 584 w 650"/>
                <a:gd name="T39" fmla="*/ 268 h 361"/>
                <a:gd name="T40" fmla="*/ 626 w 650"/>
                <a:gd name="T41" fmla="*/ 265 h 361"/>
                <a:gd name="T42" fmla="*/ 588 w 650"/>
                <a:gd name="T43" fmla="*/ 96 h 361"/>
                <a:gd name="T44" fmla="*/ 585 w 650"/>
                <a:gd name="T45" fmla="*/ 93 h 361"/>
                <a:gd name="T46" fmla="*/ 563 w 650"/>
                <a:gd name="T47" fmla="*/ 89 h 361"/>
                <a:gd name="T48" fmla="*/ 548 w 650"/>
                <a:gd name="T49" fmla="*/ 75 h 361"/>
                <a:gd name="T50" fmla="*/ 541 w 650"/>
                <a:gd name="T51" fmla="*/ 63 h 361"/>
                <a:gd name="T52" fmla="*/ 524 w 650"/>
                <a:gd name="T53" fmla="*/ 35 h 361"/>
                <a:gd name="T54" fmla="*/ 494 w 650"/>
                <a:gd name="T55" fmla="*/ 23 h 361"/>
                <a:gd name="T56" fmla="*/ 155 w 650"/>
                <a:gd name="T57" fmla="*/ 0 h 361"/>
                <a:gd name="T58" fmla="*/ 515 w 650"/>
                <a:gd name="T59" fmla="*/ 3 h 361"/>
                <a:gd name="T60" fmla="*/ 550 w 650"/>
                <a:gd name="T61" fmla="*/ 27 h 361"/>
                <a:gd name="T62" fmla="*/ 563 w 650"/>
                <a:gd name="T63" fmla="*/ 45 h 361"/>
                <a:gd name="T64" fmla="*/ 567 w 650"/>
                <a:gd name="T65" fmla="*/ 65 h 361"/>
                <a:gd name="T66" fmla="*/ 572 w 650"/>
                <a:gd name="T67" fmla="*/ 68 h 361"/>
                <a:gd name="T68" fmla="*/ 579 w 650"/>
                <a:gd name="T69" fmla="*/ 69 h 361"/>
                <a:gd name="T70" fmla="*/ 599 w 650"/>
                <a:gd name="T71" fmla="*/ 69 h 361"/>
                <a:gd name="T72" fmla="*/ 650 w 650"/>
                <a:gd name="T73" fmla="*/ 72 h 361"/>
                <a:gd name="T74" fmla="*/ 606 w 650"/>
                <a:gd name="T75" fmla="*/ 289 h 361"/>
                <a:gd name="T76" fmla="*/ 585 w 650"/>
                <a:gd name="T77" fmla="*/ 292 h 361"/>
                <a:gd name="T78" fmla="*/ 576 w 650"/>
                <a:gd name="T79" fmla="*/ 292 h 361"/>
                <a:gd name="T80" fmla="*/ 569 w 650"/>
                <a:gd name="T81" fmla="*/ 295 h 361"/>
                <a:gd name="T82" fmla="*/ 567 w 650"/>
                <a:gd name="T83" fmla="*/ 301 h 361"/>
                <a:gd name="T84" fmla="*/ 562 w 650"/>
                <a:gd name="T85" fmla="*/ 311 h 361"/>
                <a:gd name="T86" fmla="*/ 536 w 650"/>
                <a:gd name="T87" fmla="*/ 347 h 361"/>
                <a:gd name="T88" fmla="*/ 494 w 650"/>
                <a:gd name="T89" fmla="*/ 361 h 361"/>
                <a:gd name="T90" fmla="*/ 133 w 650"/>
                <a:gd name="T91" fmla="*/ 358 h 361"/>
                <a:gd name="T92" fmla="*/ 99 w 650"/>
                <a:gd name="T93" fmla="*/ 331 h 361"/>
                <a:gd name="T94" fmla="*/ 85 w 650"/>
                <a:gd name="T95" fmla="*/ 311 h 361"/>
                <a:gd name="T96" fmla="*/ 82 w 650"/>
                <a:gd name="T97" fmla="*/ 298 h 361"/>
                <a:gd name="T98" fmla="*/ 78 w 650"/>
                <a:gd name="T99" fmla="*/ 293 h 361"/>
                <a:gd name="T100" fmla="*/ 69 w 650"/>
                <a:gd name="T101" fmla="*/ 292 h 361"/>
                <a:gd name="T102" fmla="*/ 39 w 650"/>
                <a:gd name="T103" fmla="*/ 292 h 361"/>
                <a:gd name="T104" fmla="*/ 0 w 650"/>
                <a:gd name="T105" fmla="*/ 289 h 361"/>
                <a:gd name="T106" fmla="*/ 42 w 650"/>
                <a:gd name="T107" fmla="*/ 72 h 361"/>
                <a:gd name="T108" fmla="*/ 64 w 650"/>
                <a:gd name="T109" fmla="*/ 69 h 361"/>
                <a:gd name="T110" fmla="*/ 73 w 650"/>
                <a:gd name="T111" fmla="*/ 69 h 361"/>
                <a:gd name="T112" fmla="*/ 79 w 650"/>
                <a:gd name="T113" fmla="*/ 66 h 361"/>
                <a:gd name="T114" fmla="*/ 82 w 650"/>
                <a:gd name="T115" fmla="*/ 62 h 361"/>
                <a:gd name="T116" fmla="*/ 90 w 650"/>
                <a:gd name="T117" fmla="*/ 47 h 361"/>
                <a:gd name="T118" fmla="*/ 115 w 650"/>
                <a:gd name="T119" fmla="*/ 14 h 361"/>
                <a:gd name="T120" fmla="*/ 155 w 650"/>
                <a:gd name="T121"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0" h="361">
                  <a:moveTo>
                    <a:pt x="155" y="23"/>
                  </a:moveTo>
                  <a:lnTo>
                    <a:pt x="139" y="26"/>
                  </a:lnTo>
                  <a:lnTo>
                    <a:pt x="124" y="35"/>
                  </a:lnTo>
                  <a:lnTo>
                    <a:pt x="114" y="48"/>
                  </a:lnTo>
                  <a:lnTo>
                    <a:pt x="109" y="63"/>
                  </a:lnTo>
                  <a:lnTo>
                    <a:pt x="106" y="77"/>
                  </a:lnTo>
                  <a:lnTo>
                    <a:pt x="102" y="75"/>
                  </a:lnTo>
                  <a:lnTo>
                    <a:pt x="99" y="80"/>
                  </a:lnTo>
                  <a:lnTo>
                    <a:pt x="97" y="83"/>
                  </a:lnTo>
                  <a:lnTo>
                    <a:pt x="88" y="89"/>
                  </a:lnTo>
                  <a:lnTo>
                    <a:pt x="78" y="92"/>
                  </a:lnTo>
                  <a:lnTo>
                    <a:pt x="67" y="93"/>
                  </a:lnTo>
                  <a:lnTo>
                    <a:pt x="67" y="96"/>
                  </a:lnTo>
                  <a:lnTo>
                    <a:pt x="24" y="96"/>
                  </a:lnTo>
                  <a:lnTo>
                    <a:pt x="24" y="265"/>
                  </a:lnTo>
                  <a:lnTo>
                    <a:pt x="70" y="265"/>
                  </a:lnTo>
                  <a:lnTo>
                    <a:pt x="69" y="268"/>
                  </a:lnTo>
                  <a:lnTo>
                    <a:pt x="78" y="270"/>
                  </a:lnTo>
                  <a:lnTo>
                    <a:pt x="88" y="273"/>
                  </a:lnTo>
                  <a:lnTo>
                    <a:pt x="97" y="279"/>
                  </a:lnTo>
                  <a:lnTo>
                    <a:pt x="100" y="283"/>
                  </a:lnTo>
                  <a:lnTo>
                    <a:pt x="103" y="288"/>
                  </a:lnTo>
                  <a:lnTo>
                    <a:pt x="106" y="288"/>
                  </a:lnTo>
                  <a:lnTo>
                    <a:pt x="109" y="298"/>
                  </a:lnTo>
                  <a:lnTo>
                    <a:pt x="114" y="314"/>
                  </a:lnTo>
                  <a:lnTo>
                    <a:pt x="124" y="326"/>
                  </a:lnTo>
                  <a:lnTo>
                    <a:pt x="139" y="335"/>
                  </a:lnTo>
                  <a:lnTo>
                    <a:pt x="155" y="338"/>
                  </a:lnTo>
                  <a:lnTo>
                    <a:pt x="494" y="338"/>
                  </a:lnTo>
                  <a:lnTo>
                    <a:pt x="511" y="335"/>
                  </a:lnTo>
                  <a:lnTo>
                    <a:pt x="524" y="326"/>
                  </a:lnTo>
                  <a:lnTo>
                    <a:pt x="535" y="314"/>
                  </a:lnTo>
                  <a:lnTo>
                    <a:pt x="541" y="298"/>
                  </a:lnTo>
                  <a:lnTo>
                    <a:pt x="542" y="289"/>
                  </a:lnTo>
                  <a:lnTo>
                    <a:pt x="547" y="288"/>
                  </a:lnTo>
                  <a:lnTo>
                    <a:pt x="550" y="283"/>
                  </a:lnTo>
                  <a:lnTo>
                    <a:pt x="553" y="279"/>
                  </a:lnTo>
                  <a:lnTo>
                    <a:pt x="563" y="273"/>
                  </a:lnTo>
                  <a:lnTo>
                    <a:pt x="573" y="270"/>
                  </a:lnTo>
                  <a:lnTo>
                    <a:pt x="584" y="268"/>
                  </a:lnTo>
                  <a:lnTo>
                    <a:pt x="584" y="265"/>
                  </a:lnTo>
                  <a:lnTo>
                    <a:pt x="626" y="265"/>
                  </a:lnTo>
                  <a:lnTo>
                    <a:pt x="626" y="96"/>
                  </a:lnTo>
                  <a:lnTo>
                    <a:pt x="588" y="96"/>
                  </a:lnTo>
                  <a:lnTo>
                    <a:pt x="587" y="93"/>
                  </a:lnTo>
                  <a:lnTo>
                    <a:pt x="585" y="93"/>
                  </a:lnTo>
                  <a:lnTo>
                    <a:pt x="573" y="92"/>
                  </a:lnTo>
                  <a:lnTo>
                    <a:pt x="563" y="89"/>
                  </a:lnTo>
                  <a:lnTo>
                    <a:pt x="553" y="83"/>
                  </a:lnTo>
                  <a:lnTo>
                    <a:pt x="548" y="75"/>
                  </a:lnTo>
                  <a:lnTo>
                    <a:pt x="544" y="78"/>
                  </a:lnTo>
                  <a:lnTo>
                    <a:pt x="541" y="63"/>
                  </a:lnTo>
                  <a:lnTo>
                    <a:pt x="535" y="48"/>
                  </a:lnTo>
                  <a:lnTo>
                    <a:pt x="524" y="35"/>
                  </a:lnTo>
                  <a:lnTo>
                    <a:pt x="511" y="26"/>
                  </a:lnTo>
                  <a:lnTo>
                    <a:pt x="494" y="23"/>
                  </a:lnTo>
                  <a:lnTo>
                    <a:pt x="155" y="23"/>
                  </a:lnTo>
                  <a:close/>
                  <a:moveTo>
                    <a:pt x="155" y="0"/>
                  </a:moveTo>
                  <a:lnTo>
                    <a:pt x="494" y="0"/>
                  </a:lnTo>
                  <a:lnTo>
                    <a:pt x="515" y="3"/>
                  </a:lnTo>
                  <a:lnTo>
                    <a:pt x="535" y="14"/>
                  </a:lnTo>
                  <a:lnTo>
                    <a:pt x="550" y="27"/>
                  </a:lnTo>
                  <a:lnTo>
                    <a:pt x="560" y="47"/>
                  </a:lnTo>
                  <a:lnTo>
                    <a:pt x="563" y="45"/>
                  </a:lnTo>
                  <a:lnTo>
                    <a:pt x="567" y="62"/>
                  </a:lnTo>
                  <a:lnTo>
                    <a:pt x="567" y="65"/>
                  </a:lnTo>
                  <a:lnTo>
                    <a:pt x="569" y="66"/>
                  </a:lnTo>
                  <a:lnTo>
                    <a:pt x="572" y="68"/>
                  </a:lnTo>
                  <a:lnTo>
                    <a:pt x="575" y="69"/>
                  </a:lnTo>
                  <a:lnTo>
                    <a:pt x="579" y="69"/>
                  </a:lnTo>
                  <a:lnTo>
                    <a:pt x="585" y="69"/>
                  </a:lnTo>
                  <a:lnTo>
                    <a:pt x="599" y="69"/>
                  </a:lnTo>
                  <a:lnTo>
                    <a:pt x="602" y="72"/>
                  </a:lnTo>
                  <a:lnTo>
                    <a:pt x="650" y="72"/>
                  </a:lnTo>
                  <a:lnTo>
                    <a:pt x="650" y="289"/>
                  </a:lnTo>
                  <a:lnTo>
                    <a:pt x="606" y="289"/>
                  </a:lnTo>
                  <a:lnTo>
                    <a:pt x="606" y="292"/>
                  </a:lnTo>
                  <a:lnTo>
                    <a:pt x="585" y="292"/>
                  </a:lnTo>
                  <a:lnTo>
                    <a:pt x="579" y="292"/>
                  </a:lnTo>
                  <a:lnTo>
                    <a:pt x="576" y="292"/>
                  </a:lnTo>
                  <a:lnTo>
                    <a:pt x="572" y="293"/>
                  </a:lnTo>
                  <a:lnTo>
                    <a:pt x="569" y="295"/>
                  </a:lnTo>
                  <a:lnTo>
                    <a:pt x="569" y="296"/>
                  </a:lnTo>
                  <a:lnTo>
                    <a:pt x="567" y="301"/>
                  </a:lnTo>
                  <a:lnTo>
                    <a:pt x="565" y="310"/>
                  </a:lnTo>
                  <a:lnTo>
                    <a:pt x="562" y="311"/>
                  </a:lnTo>
                  <a:lnTo>
                    <a:pt x="551" y="331"/>
                  </a:lnTo>
                  <a:lnTo>
                    <a:pt x="536" y="347"/>
                  </a:lnTo>
                  <a:lnTo>
                    <a:pt x="517" y="358"/>
                  </a:lnTo>
                  <a:lnTo>
                    <a:pt x="494" y="361"/>
                  </a:lnTo>
                  <a:lnTo>
                    <a:pt x="155" y="361"/>
                  </a:lnTo>
                  <a:lnTo>
                    <a:pt x="133" y="358"/>
                  </a:lnTo>
                  <a:lnTo>
                    <a:pt x="114" y="347"/>
                  </a:lnTo>
                  <a:lnTo>
                    <a:pt x="99" y="331"/>
                  </a:lnTo>
                  <a:lnTo>
                    <a:pt x="88" y="311"/>
                  </a:lnTo>
                  <a:lnTo>
                    <a:pt x="85" y="311"/>
                  </a:lnTo>
                  <a:lnTo>
                    <a:pt x="82" y="301"/>
                  </a:lnTo>
                  <a:lnTo>
                    <a:pt x="82" y="298"/>
                  </a:lnTo>
                  <a:lnTo>
                    <a:pt x="79" y="295"/>
                  </a:lnTo>
                  <a:lnTo>
                    <a:pt x="78" y="293"/>
                  </a:lnTo>
                  <a:lnTo>
                    <a:pt x="73" y="292"/>
                  </a:lnTo>
                  <a:lnTo>
                    <a:pt x="69" y="292"/>
                  </a:lnTo>
                  <a:lnTo>
                    <a:pt x="64" y="292"/>
                  </a:lnTo>
                  <a:lnTo>
                    <a:pt x="39" y="292"/>
                  </a:lnTo>
                  <a:lnTo>
                    <a:pt x="39" y="289"/>
                  </a:lnTo>
                  <a:lnTo>
                    <a:pt x="0" y="289"/>
                  </a:lnTo>
                  <a:lnTo>
                    <a:pt x="0" y="72"/>
                  </a:lnTo>
                  <a:lnTo>
                    <a:pt x="42" y="72"/>
                  </a:lnTo>
                  <a:lnTo>
                    <a:pt x="42" y="69"/>
                  </a:lnTo>
                  <a:lnTo>
                    <a:pt x="64" y="69"/>
                  </a:lnTo>
                  <a:lnTo>
                    <a:pt x="70" y="69"/>
                  </a:lnTo>
                  <a:lnTo>
                    <a:pt x="73" y="69"/>
                  </a:lnTo>
                  <a:lnTo>
                    <a:pt x="78" y="68"/>
                  </a:lnTo>
                  <a:lnTo>
                    <a:pt x="79" y="66"/>
                  </a:lnTo>
                  <a:lnTo>
                    <a:pt x="82" y="65"/>
                  </a:lnTo>
                  <a:lnTo>
                    <a:pt x="82" y="62"/>
                  </a:lnTo>
                  <a:lnTo>
                    <a:pt x="87" y="47"/>
                  </a:lnTo>
                  <a:lnTo>
                    <a:pt x="90" y="47"/>
                  </a:lnTo>
                  <a:lnTo>
                    <a:pt x="99" y="29"/>
                  </a:lnTo>
                  <a:lnTo>
                    <a:pt x="115" y="14"/>
                  </a:lnTo>
                  <a:lnTo>
                    <a:pt x="133" y="3"/>
                  </a:lnTo>
                  <a:lnTo>
                    <a:pt x="1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74" name="Freeform 321">
              <a:extLst>
                <a:ext uri="{FF2B5EF4-FFF2-40B4-BE49-F238E27FC236}">
                  <a16:creationId xmlns:a16="http://schemas.microsoft.com/office/drawing/2014/main" id="{D03D25A8-9CD4-4A28-B55F-1FD71AAE12D2}"/>
                </a:ext>
              </a:extLst>
            </p:cNvPr>
            <p:cNvSpPr>
              <a:spLocks noEditPoints="1"/>
            </p:cNvSpPr>
            <p:nvPr/>
          </p:nvSpPr>
          <p:spPr bwMode="auto">
            <a:xfrm>
              <a:off x="3841751" y="1155700"/>
              <a:ext cx="304800" cy="236537"/>
            </a:xfrm>
            <a:custGeom>
              <a:avLst/>
              <a:gdLst>
                <a:gd name="T0" fmla="*/ 34 w 384"/>
                <a:gd name="T1" fmla="*/ 24 h 297"/>
                <a:gd name="T2" fmla="*/ 30 w 384"/>
                <a:gd name="T3" fmla="*/ 24 h 297"/>
                <a:gd name="T4" fmla="*/ 25 w 384"/>
                <a:gd name="T5" fmla="*/ 27 h 297"/>
                <a:gd name="T6" fmla="*/ 24 w 384"/>
                <a:gd name="T7" fmla="*/ 30 h 297"/>
                <a:gd name="T8" fmla="*/ 22 w 384"/>
                <a:gd name="T9" fmla="*/ 36 h 297"/>
                <a:gd name="T10" fmla="*/ 22 w 384"/>
                <a:gd name="T11" fmla="*/ 263 h 297"/>
                <a:gd name="T12" fmla="*/ 24 w 384"/>
                <a:gd name="T13" fmla="*/ 267 h 297"/>
                <a:gd name="T14" fmla="*/ 25 w 384"/>
                <a:gd name="T15" fmla="*/ 272 h 297"/>
                <a:gd name="T16" fmla="*/ 30 w 384"/>
                <a:gd name="T17" fmla="*/ 273 h 297"/>
                <a:gd name="T18" fmla="*/ 34 w 384"/>
                <a:gd name="T19" fmla="*/ 275 h 297"/>
                <a:gd name="T20" fmla="*/ 348 w 384"/>
                <a:gd name="T21" fmla="*/ 275 h 297"/>
                <a:gd name="T22" fmla="*/ 352 w 384"/>
                <a:gd name="T23" fmla="*/ 273 h 297"/>
                <a:gd name="T24" fmla="*/ 357 w 384"/>
                <a:gd name="T25" fmla="*/ 272 h 297"/>
                <a:gd name="T26" fmla="*/ 360 w 384"/>
                <a:gd name="T27" fmla="*/ 267 h 297"/>
                <a:gd name="T28" fmla="*/ 360 w 384"/>
                <a:gd name="T29" fmla="*/ 263 h 297"/>
                <a:gd name="T30" fmla="*/ 360 w 384"/>
                <a:gd name="T31" fmla="*/ 36 h 297"/>
                <a:gd name="T32" fmla="*/ 360 w 384"/>
                <a:gd name="T33" fmla="*/ 30 h 297"/>
                <a:gd name="T34" fmla="*/ 357 w 384"/>
                <a:gd name="T35" fmla="*/ 27 h 297"/>
                <a:gd name="T36" fmla="*/ 352 w 384"/>
                <a:gd name="T37" fmla="*/ 24 h 297"/>
                <a:gd name="T38" fmla="*/ 348 w 384"/>
                <a:gd name="T39" fmla="*/ 24 h 297"/>
                <a:gd name="T40" fmla="*/ 34 w 384"/>
                <a:gd name="T41" fmla="*/ 24 h 297"/>
                <a:gd name="T42" fmla="*/ 34 w 384"/>
                <a:gd name="T43" fmla="*/ 0 h 297"/>
                <a:gd name="T44" fmla="*/ 348 w 384"/>
                <a:gd name="T45" fmla="*/ 0 h 297"/>
                <a:gd name="T46" fmla="*/ 361 w 384"/>
                <a:gd name="T47" fmla="*/ 3 h 297"/>
                <a:gd name="T48" fmla="*/ 373 w 384"/>
                <a:gd name="T49" fmla="*/ 10 h 297"/>
                <a:gd name="T50" fmla="*/ 381 w 384"/>
                <a:gd name="T51" fmla="*/ 21 h 297"/>
                <a:gd name="T52" fmla="*/ 384 w 384"/>
                <a:gd name="T53" fmla="*/ 36 h 297"/>
                <a:gd name="T54" fmla="*/ 384 w 384"/>
                <a:gd name="T55" fmla="*/ 263 h 297"/>
                <a:gd name="T56" fmla="*/ 381 w 384"/>
                <a:gd name="T57" fmla="*/ 276 h 297"/>
                <a:gd name="T58" fmla="*/ 373 w 384"/>
                <a:gd name="T59" fmla="*/ 288 h 297"/>
                <a:gd name="T60" fmla="*/ 361 w 384"/>
                <a:gd name="T61" fmla="*/ 296 h 297"/>
                <a:gd name="T62" fmla="*/ 348 w 384"/>
                <a:gd name="T63" fmla="*/ 297 h 297"/>
                <a:gd name="T64" fmla="*/ 34 w 384"/>
                <a:gd name="T65" fmla="*/ 297 h 297"/>
                <a:gd name="T66" fmla="*/ 21 w 384"/>
                <a:gd name="T67" fmla="*/ 296 h 297"/>
                <a:gd name="T68" fmla="*/ 10 w 384"/>
                <a:gd name="T69" fmla="*/ 288 h 297"/>
                <a:gd name="T70" fmla="*/ 1 w 384"/>
                <a:gd name="T71" fmla="*/ 276 h 297"/>
                <a:gd name="T72" fmla="*/ 0 w 384"/>
                <a:gd name="T73" fmla="*/ 263 h 297"/>
                <a:gd name="T74" fmla="*/ 0 w 384"/>
                <a:gd name="T75" fmla="*/ 36 h 297"/>
                <a:gd name="T76" fmla="*/ 1 w 384"/>
                <a:gd name="T77" fmla="*/ 21 h 297"/>
                <a:gd name="T78" fmla="*/ 10 w 384"/>
                <a:gd name="T79" fmla="*/ 10 h 297"/>
                <a:gd name="T80" fmla="*/ 21 w 384"/>
                <a:gd name="T81" fmla="*/ 3 h 297"/>
                <a:gd name="T82" fmla="*/ 34 w 384"/>
                <a:gd name="T8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4" h="297">
                  <a:moveTo>
                    <a:pt x="34" y="24"/>
                  </a:moveTo>
                  <a:lnTo>
                    <a:pt x="30" y="24"/>
                  </a:lnTo>
                  <a:lnTo>
                    <a:pt x="25" y="27"/>
                  </a:lnTo>
                  <a:lnTo>
                    <a:pt x="24" y="30"/>
                  </a:lnTo>
                  <a:lnTo>
                    <a:pt x="22" y="36"/>
                  </a:lnTo>
                  <a:lnTo>
                    <a:pt x="22" y="263"/>
                  </a:lnTo>
                  <a:lnTo>
                    <a:pt x="24" y="267"/>
                  </a:lnTo>
                  <a:lnTo>
                    <a:pt x="25" y="272"/>
                  </a:lnTo>
                  <a:lnTo>
                    <a:pt x="30" y="273"/>
                  </a:lnTo>
                  <a:lnTo>
                    <a:pt x="34" y="275"/>
                  </a:lnTo>
                  <a:lnTo>
                    <a:pt x="348" y="275"/>
                  </a:lnTo>
                  <a:lnTo>
                    <a:pt x="352" y="273"/>
                  </a:lnTo>
                  <a:lnTo>
                    <a:pt x="357" y="272"/>
                  </a:lnTo>
                  <a:lnTo>
                    <a:pt x="360" y="267"/>
                  </a:lnTo>
                  <a:lnTo>
                    <a:pt x="360" y="263"/>
                  </a:lnTo>
                  <a:lnTo>
                    <a:pt x="360" y="36"/>
                  </a:lnTo>
                  <a:lnTo>
                    <a:pt x="360" y="30"/>
                  </a:lnTo>
                  <a:lnTo>
                    <a:pt x="357" y="27"/>
                  </a:lnTo>
                  <a:lnTo>
                    <a:pt x="352" y="24"/>
                  </a:lnTo>
                  <a:lnTo>
                    <a:pt x="348" y="24"/>
                  </a:lnTo>
                  <a:lnTo>
                    <a:pt x="34" y="24"/>
                  </a:lnTo>
                  <a:close/>
                  <a:moveTo>
                    <a:pt x="34" y="0"/>
                  </a:moveTo>
                  <a:lnTo>
                    <a:pt x="348" y="0"/>
                  </a:lnTo>
                  <a:lnTo>
                    <a:pt x="361" y="3"/>
                  </a:lnTo>
                  <a:lnTo>
                    <a:pt x="373" y="10"/>
                  </a:lnTo>
                  <a:lnTo>
                    <a:pt x="381" y="21"/>
                  </a:lnTo>
                  <a:lnTo>
                    <a:pt x="384" y="36"/>
                  </a:lnTo>
                  <a:lnTo>
                    <a:pt x="384" y="263"/>
                  </a:lnTo>
                  <a:lnTo>
                    <a:pt x="381" y="276"/>
                  </a:lnTo>
                  <a:lnTo>
                    <a:pt x="373" y="288"/>
                  </a:lnTo>
                  <a:lnTo>
                    <a:pt x="361" y="296"/>
                  </a:lnTo>
                  <a:lnTo>
                    <a:pt x="348" y="297"/>
                  </a:lnTo>
                  <a:lnTo>
                    <a:pt x="34" y="297"/>
                  </a:lnTo>
                  <a:lnTo>
                    <a:pt x="21" y="296"/>
                  </a:lnTo>
                  <a:lnTo>
                    <a:pt x="10" y="288"/>
                  </a:lnTo>
                  <a:lnTo>
                    <a:pt x="1" y="276"/>
                  </a:lnTo>
                  <a:lnTo>
                    <a:pt x="0" y="263"/>
                  </a:lnTo>
                  <a:lnTo>
                    <a:pt x="0" y="36"/>
                  </a:lnTo>
                  <a:lnTo>
                    <a:pt x="1" y="21"/>
                  </a:lnTo>
                  <a:lnTo>
                    <a:pt x="10" y="10"/>
                  </a:lnTo>
                  <a:lnTo>
                    <a:pt x="21" y="3"/>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75" name="Freeform 322">
              <a:extLst>
                <a:ext uri="{FF2B5EF4-FFF2-40B4-BE49-F238E27FC236}">
                  <a16:creationId xmlns:a16="http://schemas.microsoft.com/office/drawing/2014/main" id="{8B9CF807-EBB3-438D-8A70-09727905DCDB}"/>
                </a:ext>
              </a:extLst>
            </p:cNvPr>
            <p:cNvSpPr>
              <a:spLocks noEditPoints="1"/>
            </p:cNvSpPr>
            <p:nvPr/>
          </p:nvSpPr>
          <p:spPr bwMode="auto">
            <a:xfrm>
              <a:off x="4159251" y="1243013"/>
              <a:ext cx="47625" cy="61912"/>
            </a:xfrm>
            <a:custGeom>
              <a:avLst/>
              <a:gdLst>
                <a:gd name="T0" fmla="*/ 24 w 61"/>
                <a:gd name="T1" fmla="*/ 22 h 78"/>
                <a:gd name="T2" fmla="*/ 24 w 61"/>
                <a:gd name="T3" fmla="*/ 55 h 78"/>
                <a:gd name="T4" fmla="*/ 38 w 61"/>
                <a:gd name="T5" fmla="*/ 55 h 78"/>
                <a:gd name="T6" fmla="*/ 38 w 61"/>
                <a:gd name="T7" fmla="*/ 55 h 78"/>
                <a:gd name="T8" fmla="*/ 38 w 61"/>
                <a:gd name="T9" fmla="*/ 24 h 78"/>
                <a:gd name="T10" fmla="*/ 24 w 61"/>
                <a:gd name="T11" fmla="*/ 22 h 78"/>
                <a:gd name="T12" fmla="*/ 24 w 61"/>
                <a:gd name="T13" fmla="*/ 0 h 78"/>
                <a:gd name="T14" fmla="*/ 38 w 61"/>
                <a:gd name="T15" fmla="*/ 0 h 78"/>
                <a:gd name="T16" fmla="*/ 44 w 61"/>
                <a:gd name="T17" fmla="*/ 1 h 78"/>
                <a:gd name="T18" fmla="*/ 50 w 61"/>
                <a:gd name="T19" fmla="*/ 3 h 78"/>
                <a:gd name="T20" fmla="*/ 55 w 61"/>
                <a:gd name="T21" fmla="*/ 7 h 78"/>
                <a:gd name="T22" fmla="*/ 58 w 61"/>
                <a:gd name="T23" fmla="*/ 12 h 78"/>
                <a:gd name="T24" fmla="*/ 61 w 61"/>
                <a:gd name="T25" fmla="*/ 18 h 78"/>
                <a:gd name="T26" fmla="*/ 61 w 61"/>
                <a:gd name="T27" fmla="*/ 24 h 78"/>
                <a:gd name="T28" fmla="*/ 61 w 61"/>
                <a:gd name="T29" fmla="*/ 55 h 78"/>
                <a:gd name="T30" fmla="*/ 61 w 61"/>
                <a:gd name="T31" fmla="*/ 61 h 78"/>
                <a:gd name="T32" fmla="*/ 58 w 61"/>
                <a:gd name="T33" fmla="*/ 67 h 78"/>
                <a:gd name="T34" fmla="*/ 55 w 61"/>
                <a:gd name="T35" fmla="*/ 72 h 78"/>
                <a:gd name="T36" fmla="*/ 50 w 61"/>
                <a:gd name="T37" fmla="*/ 75 h 78"/>
                <a:gd name="T38" fmla="*/ 44 w 61"/>
                <a:gd name="T39" fmla="*/ 78 h 78"/>
                <a:gd name="T40" fmla="*/ 38 w 61"/>
                <a:gd name="T41" fmla="*/ 78 h 78"/>
                <a:gd name="T42" fmla="*/ 24 w 61"/>
                <a:gd name="T43" fmla="*/ 78 h 78"/>
                <a:gd name="T44" fmla="*/ 18 w 61"/>
                <a:gd name="T45" fmla="*/ 78 h 78"/>
                <a:gd name="T46" fmla="*/ 12 w 61"/>
                <a:gd name="T47" fmla="*/ 75 h 78"/>
                <a:gd name="T48" fmla="*/ 7 w 61"/>
                <a:gd name="T49" fmla="*/ 72 h 78"/>
                <a:gd name="T50" fmla="*/ 3 w 61"/>
                <a:gd name="T51" fmla="*/ 67 h 78"/>
                <a:gd name="T52" fmla="*/ 1 w 61"/>
                <a:gd name="T53" fmla="*/ 61 h 78"/>
                <a:gd name="T54" fmla="*/ 0 w 61"/>
                <a:gd name="T55" fmla="*/ 55 h 78"/>
                <a:gd name="T56" fmla="*/ 0 w 61"/>
                <a:gd name="T57" fmla="*/ 24 h 78"/>
                <a:gd name="T58" fmla="*/ 1 w 61"/>
                <a:gd name="T59" fmla="*/ 18 h 78"/>
                <a:gd name="T60" fmla="*/ 3 w 61"/>
                <a:gd name="T61" fmla="*/ 12 h 78"/>
                <a:gd name="T62" fmla="*/ 7 w 61"/>
                <a:gd name="T63" fmla="*/ 7 h 78"/>
                <a:gd name="T64" fmla="*/ 12 w 61"/>
                <a:gd name="T65" fmla="*/ 3 h 78"/>
                <a:gd name="T66" fmla="*/ 18 w 61"/>
                <a:gd name="T67" fmla="*/ 1 h 78"/>
                <a:gd name="T68" fmla="*/ 24 w 61"/>
                <a:gd name="T6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78">
                  <a:moveTo>
                    <a:pt x="24" y="22"/>
                  </a:moveTo>
                  <a:lnTo>
                    <a:pt x="24" y="55"/>
                  </a:lnTo>
                  <a:lnTo>
                    <a:pt x="38" y="55"/>
                  </a:lnTo>
                  <a:lnTo>
                    <a:pt x="38" y="55"/>
                  </a:lnTo>
                  <a:lnTo>
                    <a:pt x="38" y="24"/>
                  </a:lnTo>
                  <a:lnTo>
                    <a:pt x="24" y="22"/>
                  </a:lnTo>
                  <a:close/>
                  <a:moveTo>
                    <a:pt x="24" y="0"/>
                  </a:moveTo>
                  <a:lnTo>
                    <a:pt x="38" y="0"/>
                  </a:lnTo>
                  <a:lnTo>
                    <a:pt x="44" y="1"/>
                  </a:lnTo>
                  <a:lnTo>
                    <a:pt x="50" y="3"/>
                  </a:lnTo>
                  <a:lnTo>
                    <a:pt x="55" y="7"/>
                  </a:lnTo>
                  <a:lnTo>
                    <a:pt x="58" y="12"/>
                  </a:lnTo>
                  <a:lnTo>
                    <a:pt x="61" y="18"/>
                  </a:lnTo>
                  <a:lnTo>
                    <a:pt x="61" y="24"/>
                  </a:lnTo>
                  <a:lnTo>
                    <a:pt x="61" y="55"/>
                  </a:lnTo>
                  <a:lnTo>
                    <a:pt x="61" y="61"/>
                  </a:lnTo>
                  <a:lnTo>
                    <a:pt x="58" y="67"/>
                  </a:lnTo>
                  <a:lnTo>
                    <a:pt x="55" y="72"/>
                  </a:lnTo>
                  <a:lnTo>
                    <a:pt x="50" y="75"/>
                  </a:lnTo>
                  <a:lnTo>
                    <a:pt x="44" y="78"/>
                  </a:lnTo>
                  <a:lnTo>
                    <a:pt x="38" y="78"/>
                  </a:lnTo>
                  <a:lnTo>
                    <a:pt x="24" y="78"/>
                  </a:lnTo>
                  <a:lnTo>
                    <a:pt x="18" y="78"/>
                  </a:lnTo>
                  <a:lnTo>
                    <a:pt x="12" y="75"/>
                  </a:lnTo>
                  <a:lnTo>
                    <a:pt x="7" y="72"/>
                  </a:lnTo>
                  <a:lnTo>
                    <a:pt x="3" y="67"/>
                  </a:lnTo>
                  <a:lnTo>
                    <a:pt x="1" y="61"/>
                  </a:lnTo>
                  <a:lnTo>
                    <a:pt x="0" y="55"/>
                  </a:lnTo>
                  <a:lnTo>
                    <a:pt x="0" y="24"/>
                  </a:lnTo>
                  <a:lnTo>
                    <a:pt x="1" y="18"/>
                  </a:lnTo>
                  <a:lnTo>
                    <a:pt x="3" y="12"/>
                  </a:lnTo>
                  <a:lnTo>
                    <a:pt x="7" y="7"/>
                  </a:lnTo>
                  <a:lnTo>
                    <a:pt x="12" y="3"/>
                  </a:lnTo>
                  <a:lnTo>
                    <a:pt x="18" y="1"/>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76" name="Freeform 323">
              <a:extLst>
                <a:ext uri="{FF2B5EF4-FFF2-40B4-BE49-F238E27FC236}">
                  <a16:creationId xmlns:a16="http://schemas.microsoft.com/office/drawing/2014/main" id="{6A3D6D91-EAF1-414E-BD64-4F0B57387972}"/>
                </a:ext>
              </a:extLst>
            </p:cNvPr>
            <p:cNvSpPr>
              <a:spLocks/>
            </p:cNvSpPr>
            <p:nvPr/>
          </p:nvSpPr>
          <p:spPr bwMode="auto">
            <a:xfrm>
              <a:off x="3795713" y="1250950"/>
              <a:ext cx="33338" cy="47625"/>
            </a:xfrm>
            <a:custGeom>
              <a:avLst/>
              <a:gdLst>
                <a:gd name="T0" fmla="*/ 23 w 44"/>
                <a:gd name="T1" fmla="*/ 0 h 60"/>
                <a:gd name="T2" fmla="*/ 29 w 44"/>
                <a:gd name="T3" fmla="*/ 0 h 60"/>
                <a:gd name="T4" fmla="*/ 35 w 44"/>
                <a:gd name="T5" fmla="*/ 3 h 60"/>
                <a:gd name="T6" fmla="*/ 39 w 44"/>
                <a:gd name="T7" fmla="*/ 9 h 60"/>
                <a:gd name="T8" fmla="*/ 44 w 44"/>
                <a:gd name="T9" fmla="*/ 15 h 60"/>
                <a:gd name="T10" fmla="*/ 44 w 44"/>
                <a:gd name="T11" fmla="*/ 21 h 60"/>
                <a:gd name="T12" fmla="*/ 44 w 44"/>
                <a:gd name="T13" fmla="*/ 38 h 60"/>
                <a:gd name="T14" fmla="*/ 44 w 44"/>
                <a:gd name="T15" fmla="*/ 45 h 60"/>
                <a:gd name="T16" fmla="*/ 39 w 44"/>
                <a:gd name="T17" fmla="*/ 51 h 60"/>
                <a:gd name="T18" fmla="*/ 35 w 44"/>
                <a:gd name="T19" fmla="*/ 56 h 60"/>
                <a:gd name="T20" fmla="*/ 29 w 44"/>
                <a:gd name="T21" fmla="*/ 59 h 60"/>
                <a:gd name="T22" fmla="*/ 23 w 44"/>
                <a:gd name="T23" fmla="*/ 60 h 60"/>
                <a:gd name="T24" fmla="*/ 15 w 44"/>
                <a:gd name="T25" fmla="*/ 59 h 60"/>
                <a:gd name="T26" fmla="*/ 9 w 44"/>
                <a:gd name="T27" fmla="*/ 56 h 60"/>
                <a:gd name="T28" fmla="*/ 5 w 44"/>
                <a:gd name="T29" fmla="*/ 51 h 60"/>
                <a:gd name="T30" fmla="*/ 2 w 44"/>
                <a:gd name="T31" fmla="*/ 45 h 60"/>
                <a:gd name="T32" fmla="*/ 0 w 44"/>
                <a:gd name="T33" fmla="*/ 38 h 60"/>
                <a:gd name="T34" fmla="*/ 0 w 44"/>
                <a:gd name="T35" fmla="*/ 21 h 60"/>
                <a:gd name="T36" fmla="*/ 2 w 44"/>
                <a:gd name="T37" fmla="*/ 15 h 60"/>
                <a:gd name="T38" fmla="*/ 5 w 44"/>
                <a:gd name="T39" fmla="*/ 9 h 60"/>
                <a:gd name="T40" fmla="*/ 9 w 44"/>
                <a:gd name="T41" fmla="*/ 3 h 60"/>
                <a:gd name="T42" fmla="*/ 15 w 44"/>
                <a:gd name="T43" fmla="*/ 0 h 60"/>
                <a:gd name="T44" fmla="*/ 23 w 44"/>
                <a:gd name="T4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60">
                  <a:moveTo>
                    <a:pt x="23" y="0"/>
                  </a:moveTo>
                  <a:lnTo>
                    <a:pt x="29" y="0"/>
                  </a:lnTo>
                  <a:lnTo>
                    <a:pt x="35" y="3"/>
                  </a:lnTo>
                  <a:lnTo>
                    <a:pt x="39" y="9"/>
                  </a:lnTo>
                  <a:lnTo>
                    <a:pt x="44" y="15"/>
                  </a:lnTo>
                  <a:lnTo>
                    <a:pt x="44" y="21"/>
                  </a:lnTo>
                  <a:lnTo>
                    <a:pt x="44" y="38"/>
                  </a:lnTo>
                  <a:lnTo>
                    <a:pt x="44" y="45"/>
                  </a:lnTo>
                  <a:lnTo>
                    <a:pt x="39" y="51"/>
                  </a:lnTo>
                  <a:lnTo>
                    <a:pt x="35" y="56"/>
                  </a:lnTo>
                  <a:lnTo>
                    <a:pt x="29" y="59"/>
                  </a:lnTo>
                  <a:lnTo>
                    <a:pt x="23" y="60"/>
                  </a:lnTo>
                  <a:lnTo>
                    <a:pt x="15" y="59"/>
                  </a:lnTo>
                  <a:lnTo>
                    <a:pt x="9" y="56"/>
                  </a:lnTo>
                  <a:lnTo>
                    <a:pt x="5" y="51"/>
                  </a:lnTo>
                  <a:lnTo>
                    <a:pt x="2" y="45"/>
                  </a:lnTo>
                  <a:lnTo>
                    <a:pt x="0" y="38"/>
                  </a:lnTo>
                  <a:lnTo>
                    <a:pt x="0" y="21"/>
                  </a:lnTo>
                  <a:lnTo>
                    <a:pt x="2" y="15"/>
                  </a:lnTo>
                  <a:lnTo>
                    <a:pt x="5" y="9"/>
                  </a:lnTo>
                  <a:lnTo>
                    <a:pt x="9" y="3"/>
                  </a:lnTo>
                  <a:lnTo>
                    <a:pt x="15"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77" name="Freeform 324">
              <a:extLst>
                <a:ext uri="{FF2B5EF4-FFF2-40B4-BE49-F238E27FC236}">
                  <a16:creationId xmlns:a16="http://schemas.microsoft.com/office/drawing/2014/main" id="{2377FBCC-AE92-43EF-9170-CA7AA6EF1AC7}"/>
                </a:ext>
              </a:extLst>
            </p:cNvPr>
            <p:cNvSpPr>
              <a:spLocks/>
            </p:cNvSpPr>
            <p:nvPr/>
          </p:nvSpPr>
          <p:spPr bwMode="auto">
            <a:xfrm>
              <a:off x="3913188" y="1165225"/>
              <a:ext cx="257175" cy="219075"/>
            </a:xfrm>
            <a:custGeom>
              <a:avLst/>
              <a:gdLst>
                <a:gd name="T0" fmla="*/ 164 w 324"/>
                <a:gd name="T1" fmla="*/ 0 h 275"/>
                <a:gd name="T2" fmla="*/ 186 w 324"/>
                <a:gd name="T3" fmla="*/ 0 h 275"/>
                <a:gd name="T4" fmla="*/ 186 w 324"/>
                <a:gd name="T5" fmla="*/ 93 h 275"/>
                <a:gd name="T6" fmla="*/ 179 w 324"/>
                <a:gd name="T7" fmla="*/ 98 h 275"/>
                <a:gd name="T8" fmla="*/ 228 w 324"/>
                <a:gd name="T9" fmla="*/ 122 h 275"/>
                <a:gd name="T10" fmla="*/ 195 w 324"/>
                <a:gd name="T11" fmla="*/ 130 h 275"/>
                <a:gd name="T12" fmla="*/ 324 w 324"/>
                <a:gd name="T13" fmla="*/ 154 h 275"/>
                <a:gd name="T14" fmla="*/ 218 w 324"/>
                <a:gd name="T15" fmla="*/ 164 h 275"/>
                <a:gd name="T16" fmla="*/ 255 w 324"/>
                <a:gd name="T17" fmla="*/ 169 h 275"/>
                <a:gd name="T18" fmla="*/ 186 w 324"/>
                <a:gd name="T19" fmla="*/ 196 h 275"/>
                <a:gd name="T20" fmla="*/ 186 w 324"/>
                <a:gd name="T21" fmla="*/ 275 h 275"/>
                <a:gd name="T22" fmla="*/ 162 w 324"/>
                <a:gd name="T23" fmla="*/ 275 h 275"/>
                <a:gd name="T24" fmla="*/ 162 w 324"/>
                <a:gd name="T25" fmla="*/ 182 h 275"/>
                <a:gd name="T26" fmla="*/ 0 w 324"/>
                <a:gd name="T27" fmla="*/ 164 h 275"/>
                <a:gd name="T28" fmla="*/ 159 w 324"/>
                <a:gd name="T29" fmla="*/ 146 h 275"/>
                <a:gd name="T30" fmla="*/ 82 w 324"/>
                <a:gd name="T31" fmla="*/ 133 h 275"/>
                <a:gd name="T32" fmla="*/ 159 w 324"/>
                <a:gd name="T33" fmla="*/ 115 h 275"/>
                <a:gd name="T34" fmla="*/ 135 w 324"/>
                <a:gd name="T35" fmla="*/ 103 h 275"/>
                <a:gd name="T36" fmla="*/ 164 w 324"/>
                <a:gd name="T37" fmla="*/ 82 h 275"/>
                <a:gd name="T38" fmla="*/ 164 w 324"/>
                <a:gd name="T39"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4" h="275">
                  <a:moveTo>
                    <a:pt x="164" y="0"/>
                  </a:moveTo>
                  <a:lnTo>
                    <a:pt x="186" y="0"/>
                  </a:lnTo>
                  <a:lnTo>
                    <a:pt x="186" y="93"/>
                  </a:lnTo>
                  <a:lnTo>
                    <a:pt x="179" y="98"/>
                  </a:lnTo>
                  <a:lnTo>
                    <a:pt x="228" y="122"/>
                  </a:lnTo>
                  <a:lnTo>
                    <a:pt x="195" y="130"/>
                  </a:lnTo>
                  <a:lnTo>
                    <a:pt x="324" y="154"/>
                  </a:lnTo>
                  <a:lnTo>
                    <a:pt x="218" y="164"/>
                  </a:lnTo>
                  <a:lnTo>
                    <a:pt x="255" y="169"/>
                  </a:lnTo>
                  <a:lnTo>
                    <a:pt x="186" y="196"/>
                  </a:lnTo>
                  <a:lnTo>
                    <a:pt x="186" y="275"/>
                  </a:lnTo>
                  <a:lnTo>
                    <a:pt x="162" y="275"/>
                  </a:lnTo>
                  <a:lnTo>
                    <a:pt x="162" y="182"/>
                  </a:lnTo>
                  <a:lnTo>
                    <a:pt x="0" y="164"/>
                  </a:lnTo>
                  <a:lnTo>
                    <a:pt x="159" y="146"/>
                  </a:lnTo>
                  <a:lnTo>
                    <a:pt x="82" y="133"/>
                  </a:lnTo>
                  <a:lnTo>
                    <a:pt x="159" y="115"/>
                  </a:lnTo>
                  <a:lnTo>
                    <a:pt x="135" y="103"/>
                  </a:lnTo>
                  <a:lnTo>
                    <a:pt x="164" y="82"/>
                  </a:lnTo>
                  <a:lnTo>
                    <a:pt x="1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78" name="Freeform 325">
              <a:extLst>
                <a:ext uri="{FF2B5EF4-FFF2-40B4-BE49-F238E27FC236}">
                  <a16:creationId xmlns:a16="http://schemas.microsoft.com/office/drawing/2014/main" id="{9062198A-3956-4889-916E-C80E8BAC9187}"/>
                </a:ext>
              </a:extLst>
            </p:cNvPr>
            <p:cNvSpPr>
              <a:spLocks noEditPoints="1"/>
            </p:cNvSpPr>
            <p:nvPr/>
          </p:nvSpPr>
          <p:spPr bwMode="auto">
            <a:xfrm>
              <a:off x="3870326" y="1217613"/>
              <a:ext cx="112713" cy="114300"/>
            </a:xfrm>
            <a:custGeom>
              <a:avLst/>
              <a:gdLst>
                <a:gd name="T0" fmla="*/ 70 w 142"/>
                <a:gd name="T1" fmla="*/ 22 h 143"/>
                <a:gd name="T2" fmla="*/ 52 w 142"/>
                <a:gd name="T3" fmla="*/ 27 h 143"/>
                <a:gd name="T4" fmla="*/ 36 w 142"/>
                <a:gd name="T5" fmla="*/ 37 h 143"/>
                <a:gd name="T6" fmla="*/ 27 w 142"/>
                <a:gd name="T7" fmla="*/ 52 h 143"/>
                <a:gd name="T8" fmla="*/ 22 w 142"/>
                <a:gd name="T9" fmla="*/ 71 h 143"/>
                <a:gd name="T10" fmla="*/ 27 w 142"/>
                <a:gd name="T11" fmla="*/ 89 h 143"/>
                <a:gd name="T12" fmla="*/ 36 w 142"/>
                <a:gd name="T13" fmla="*/ 106 h 143"/>
                <a:gd name="T14" fmla="*/ 52 w 142"/>
                <a:gd name="T15" fmla="*/ 116 h 143"/>
                <a:gd name="T16" fmla="*/ 70 w 142"/>
                <a:gd name="T17" fmla="*/ 119 h 143"/>
                <a:gd name="T18" fmla="*/ 89 w 142"/>
                <a:gd name="T19" fmla="*/ 116 h 143"/>
                <a:gd name="T20" fmla="*/ 104 w 142"/>
                <a:gd name="T21" fmla="*/ 106 h 143"/>
                <a:gd name="T22" fmla="*/ 115 w 142"/>
                <a:gd name="T23" fmla="*/ 89 h 143"/>
                <a:gd name="T24" fmla="*/ 119 w 142"/>
                <a:gd name="T25" fmla="*/ 71 h 143"/>
                <a:gd name="T26" fmla="*/ 115 w 142"/>
                <a:gd name="T27" fmla="*/ 52 h 143"/>
                <a:gd name="T28" fmla="*/ 104 w 142"/>
                <a:gd name="T29" fmla="*/ 37 h 143"/>
                <a:gd name="T30" fmla="*/ 89 w 142"/>
                <a:gd name="T31" fmla="*/ 27 h 143"/>
                <a:gd name="T32" fmla="*/ 70 w 142"/>
                <a:gd name="T33" fmla="*/ 22 h 143"/>
                <a:gd name="T34" fmla="*/ 70 w 142"/>
                <a:gd name="T35" fmla="*/ 0 h 143"/>
                <a:gd name="T36" fmla="*/ 94 w 142"/>
                <a:gd name="T37" fmla="*/ 3 h 143"/>
                <a:gd name="T38" fmla="*/ 113 w 142"/>
                <a:gd name="T39" fmla="*/ 13 h 143"/>
                <a:gd name="T40" fmla="*/ 128 w 142"/>
                <a:gd name="T41" fmla="*/ 29 h 143"/>
                <a:gd name="T42" fmla="*/ 139 w 142"/>
                <a:gd name="T43" fmla="*/ 49 h 143"/>
                <a:gd name="T44" fmla="*/ 142 w 142"/>
                <a:gd name="T45" fmla="*/ 71 h 143"/>
                <a:gd name="T46" fmla="*/ 139 w 142"/>
                <a:gd name="T47" fmla="*/ 94 h 143"/>
                <a:gd name="T48" fmla="*/ 128 w 142"/>
                <a:gd name="T49" fmla="*/ 113 h 143"/>
                <a:gd name="T50" fmla="*/ 113 w 142"/>
                <a:gd name="T51" fmla="*/ 128 h 143"/>
                <a:gd name="T52" fmla="*/ 94 w 142"/>
                <a:gd name="T53" fmla="*/ 139 h 143"/>
                <a:gd name="T54" fmla="*/ 70 w 142"/>
                <a:gd name="T55" fmla="*/ 143 h 143"/>
                <a:gd name="T56" fmla="*/ 48 w 142"/>
                <a:gd name="T57" fmla="*/ 139 h 143"/>
                <a:gd name="T58" fmla="*/ 28 w 142"/>
                <a:gd name="T59" fmla="*/ 128 h 143"/>
                <a:gd name="T60" fmla="*/ 13 w 142"/>
                <a:gd name="T61" fmla="*/ 113 h 143"/>
                <a:gd name="T62" fmla="*/ 3 w 142"/>
                <a:gd name="T63" fmla="*/ 94 h 143"/>
                <a:gd name="T64" fmla="*/ 0 w 142"/>
                <a:gd name="T65" fmla="*/ 71 h 143"/>
                <a:gd name="T66" fmla="*/ 3 w 142"/>
                <a:gd name="T67" fmla="*/ 49 h 143"/>
                <a:gd name="T68" fmla="*/ 13 w 142"/>
                <a:gd name="T69" fmla="*/ 29 h 143"/>
                <a:gd name="T70" fmla="*/ 28 w 142"/>
                <a:gd name="T71" fmla="*/ 13 h 143"/>
                <a:gd name="T72" fmla="*/ 48 w 142"/>
                <a:gd name="T73" fmla="*/ 3 h 143"/>
                <a:gd name="T74" fmla="*/ 70 w 142"/>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3">
                  <a:moveTo>
                    <a:pt x="70" y="22"/>
                  </a:moveTo>
                  <a:lnTo>
                    <a:pt x="52" y="27"/>
                  </a:lnTo>
                  <a:lnTo>
                    <a:pt x="36" y="37"/>
                  </a:lnTo>
                  <a:lnTo>
                    <a:pt x="27" y="52"/>
                  </a:lnTo>
                  <a:lnTo>
                    <a:pt x="22" y="71"/>
                  </a:lnTo>
                  <a:lnTo>
                    <a:pt x="27" y="89"/>
                  </a:lnTo>
                  <a:lnTo>
                    <a:pt x="36" y="106"/>
                  </a:lnTo>
                  <a:lnTo>
                    <a:pt x="52" y="116"/>
                  </a:lnTo>
                  <a:lnTo>
                    <a:pt x="70" y="119"/>
                  </a:lnTo>
                  <a:lnTo>
                    <a:pt x="89" y="116"/>
                  </a:lnTo>
                  <a:lnTo>
                    <a:pt x="104" y="106"/>
                  </a:lnTo>
                  <a:lnTo>
                    <a:pt x="115" y="89"/>
                  </a:lnTo>
                  <a:lnTo>
                    <a:pt x="119" y="71"/>
                  </a:lnTo>
                  <a:lnTo>
                    <a:pt x="115" y="52"/>
                  </a:lnTo>
                  <a:lnTo>
                    <a:pt x="104" y="37"/>
                  </a:lnTo>
                  <a:lnTo>
                    <a:pt x="89" y="27"/>
                  </a:lnTo>
                  <a:lnTo>
                    <a:pt x="70" y="22"/>
                  </a:lnTo>
                  <a:close/>
                  <a:moveTo>
                    <a:pt x="70" y="0"/>
                  </a:moveTo>
                  <a:lnTo>
                    <a:pt x="94" y="3"/>
                  </a:lnTo>
                  <a:lnTo>
                    <a:pt x="113" y="13"/>
                  </a:lnTo>
                  <a:lnTo>
                    <a:pt x="128" y="29"/>
                  </a:lnTo>
                  <a:lnTo>
                    <a:pt x="139" y="49"/>
                  </a:lnTo>
                  <a:lnTo>
                    <a:pt x="142" y="71"/>
                  </a:lnTo>
                  <a:lnTo>
                    <a:pt x="139" y="94"/>
                  </a:lnTo>
                  <a:lnTo>
                    <a:pt x="128" y="113"/>
                  </a:lnTo>
                  <a:lnTo>
                    <a:pt x="113" y="128"/>
                  </a:lnTo>
                  <a:lnTo>
                    <a:pt x="94" y="139"/>
                  </a:lnTo>
                  <a:lnTo>
                    <a:pt x="70" y="143"/>
                  </a:lnTo>
                  <a:lnTo>
                    <a:pt x="48" y="139"/>
                  </a:lnTo>
                  <a:lnTo>
                    <a:pt x="28" y="128"/>
                  </a:lnTo>
                  <a:lnTo>
                    <a:pt x="13" y="113"/>
                  </a:lnTo>
                  <a:lnTo>
                    <a:pt x="3" y="94"/>
                  </a:lnTo>
                  <a:lnTo>
                    <a:pt x="0" y="71"/>
                  </a:lnTo>
                  <a:lnTo>
                    <a:pt x="3" y="49"/>
                  </a:lnTo>
                  <a:lnTo>
                    <a:pt x="13" y="29"/>
                  </a:lnTo>
                  <a:lnTo>
                    <a:pt x="28" y="13"/>
                  </a:lnTo>
                  <a:lnTo>
                    <a:pt x="48" y="3"/>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79" name="Freeform 326">
              <a:extLst>
                <a:ext uri="{FF2B5EF4-FFF2-40B4-BE49-F238E27FC236}">
                  <a16:creationId xmlns:a16="http://schemas.microsoft.com/office/drawing/2014/main" id="{413BC24E-B0A3-4D34-8EA4-927872C6D1AF}"/>
                </a:ext>
              </a:extLst>
            </p:cNvPr>
            <p:cNvSpPr>
              <a:spLocks noEditPoints="1"/>
            </p:cNvSpPr>
            <p:nvPr/>
          </p:nvSpPr>
          <p:spPr bwMode="auto">
            <a:xfrm>
              <a:off x="3900488" y="1239838"/>
              <a:ext cx="69850" cy="71437"/>
            </a:xfrm>
            <a:custGeom>
              <a:avLst/>
              <a:gdLst>
                <a:gd name="T0" fmla="*/ 31 w 88"/>
                <a:gd name="T1" fmla="*/ 23 h 91"/>
                <a:gd name="T2" fmla="*/ 25 w 88"/>
                <a:gd name="T3" fmla="*/ 23 h 91"/>
                <a:gd name="T4" fmla="*/ 24 w 88"/>
                <a:gd name="T5" fmla="*/ 23 h 91"/>
                <a:gd name="T6" fmla="*/ 23 w 88"/>
                <a:gd name="T7" fmla="*/ 25 h 91"/>
                <a:gd name="T8" fmla="*/ 23 w 88"/>
                <a:gd name="T9" fmla="*/ 28 h 91"/>
                <a:gd name="T10" fmla="*/ 23 w 88"/>
                <a:gd name="T11" fmla="*/ 31 h 91"/>
                <a:gd name="T12" fmla="*/ 25 w 88"/>
                <a:gd name="T13" fmla="*/ 34 h 91"/>
                <a:gd name="T14" fmla="*/ 28 w 88"/>
                <a:gd name="T15" fmla="*/ 38 h 91"/>
                <a:gd name="T16" fmla="*/ 37 w 88"/>
                <a:gd name="T17" fmla="*/ 47 h 91"/>
                <a:gd name="T18" fmla="*/ 28 w 88"/>
                <a:gd name="T19" fmla="*/ 55 h 91"/>
                <a:gd name="T20" fmla="*/ 27 w 88"/>
                <a:gd name="T21" fmla="*/ 58 h 91"/>
                <a:gd name="T22" fmla="*/ 24 w 88"/>
                <a:gd name="T23" fmla="*/ 61 h 91"/>
                <a:gd name="T24" fmla="*/ 24 w 88"/>
                <a:gd name="T25" fmla="*/ 62 h 91"/>
                <a:gd name="T26" fmla="*/ 23 w 88"/>
                <a:gd name="T27" fmla="*/ 64 h 91"/>
                <a:gd name="T28" fmla="*/ 24 w 88"/>
                <a:gd name="T29" fmla="*/ 65 h 91"/>
                <a:gd name="T30" fmla="*/ 24 w 88"/>
                <a:gd name="T31" fmla="*/ 65 h 91"/>
                <a:gd name="T32" fmla="*/ 27 w 88"/>
                <a:gd name="T33" fmla="*/ 67 h 91"/>
                <a:gd name="T34" fmla="*/ 27 w 88"/>
                <a:gd name="T35" fmla="*/ 67 h 91"/>
                <a:gd name="T36" fmla="*/ 28 w 88"/>
                <a:gd name="T37" fmla="*/ 67 h 91"/>
                <a:gd name="T38" fmla="*/ 37 w 88"/>
                <a:gd name="T39" fmla="*/ 64 h 91"/>
                <a:gd name="T40" fmla="*/ 48 w 88"/>
                <a:gd name="T41" fmla="*/ 55 h 91"/>
                <a:gd name="T42" fmla="*/ 60 w 88"/>
                <a:gd name="T43" fmla="*/ 44 h 91"/>
                <a:gd name="T44" fmla="*/ 51 w 88"/>
                <a:gd name="T45" fmla="*/ 35 h 91"/>
                <a:gd name="T46" fmla="*/ 40 w 88"/>
                <a:gd name="T47" fmla="*/ 28 h 91"/>
                <a:gd name="T48" fmla="*/ 31 w 88"/>
                <a:gd name="T49" fmla="*/ 23 h 91"/>
                <a:gd name="T50" fmla="*/ 28 w 88"/>
                <a:gd name="T51" fmla="*/ 0 h 91"/>
                <a:gd name="T52" fmla="*/ 43 w 88"/>
                <a:gd name="T53" fmla="*/ 2 h 91"/>
                <a:gd name="T54" fmla="*/ 57 w 88"/>
                <a:gd name="T55" fmla="*/ 11 h 91"/>
                <a:gd name="T56" fmla="*/ 69 w 88"/>
                <a:gd name="T57" fmla="*/ 20 h 91"/>
                <a:gd name="T58" fmla="*/ 78 w 88"/>
                <a:gd name="T59" fmla="*/ 31 h 91"/>
                <a:gd name="T60" fmla="*/ 84 w 88"/>
                <a:gd name="T61" fmla="*/ 37 h 91"/>
                <a:gd name="T62" fmla="*/ 88 w 88"/>
                <a:gd name="T63" fmla="*/ 44 h 91"/>
                <a:gd name="T64" fmla="*/ 84 w 88"/>
                <a:gd name="T65" fmla="*/ 50 h 91"/>
                <a:gd name="T66" fmla="*/ 78 w 88"/>
                <a:gd name="T67" fmla="*/ 58 h 91"/>
                <a:gd name="T68" fmla="*/ 69 w 88"/>
                <a:gd name="T69" fmla="*/ 68 h 91"/>
                <a:gd name="T70" fmla="*/ 57 w 88"/>
                <a:gd name="T71" fmla="*/ 79 h 91"/>
                <a:gd name="T72" fmla="*/ 43 w 88"/>
                <a:gd name="T73" fmla="*/ 86 h 91"/>
                <a:gd name="T74" fmla="*/ 28 w 88"/>
                <a:gd name="T75" fmla="*/ 91 h 91"/>
                <a:gd name="T76" fmla="*/ 23 w 88"/>
                <a:gd name="T77" fmla="*/ 89 h 91"/>
                <a:gd name="T78" fmla="*/ 18 w 88"/>
                <a:gd name="T79" fmla="*/ 88 h 91"/>
                <a:gd name="T80" fmla="*/ 11 w 88"/>
                <a:gd name="T81" fmla="*/ 85 h 91"/>
                <a:gd name="T82" fmla="*/ 6 w 88"/>
                <a:gd name="T83" fmla="*/ 80 h 91"/>
                <a:gd name="T84" fmla="*/ 3 w 88"/>
                <a:gd name="T85" fmla="*/ 76 h 91"/>
                <a:gd name="T86" fmla="*/ 2 w 88"/>
                <a:gd name="T87" fmla="*/ 71 h 91"/>
                <a:gd name="T88" fmla="*/ 0 w 88"/>
                <a:gd name="T89" fmla="*/ 68 h 91"/>
                <a:gd name="T90" fmla="*/ 0 w 88"/>
                <a:gd name="T91" fmla="*/ 62 h 91"/>
                <a:gd name="T92" fmla="*/ 2 w 88"/>
                <a:gd name="T93" fmla="*/ 56 h 91"/>
                <a:gd name="T94" fmla="*/ 3 w 88"/>
                <a:gd name="T95" fmla="*/ 52 h 91"/>
                <a:gd name="T96" fmla="*/ 6 w 88"/>
                <a:gd name="T97" fmla="*/ 47 h 91"/>
                <a:gd name="T98" fmla="*/ 2 w 88"/>
                <a:gd name="T99" fmla="*/ 40 h 91"/>
                <a:gd name="T100" fmla="*/ 0 w 88"/>
                <a:gd name="T101" fmla="*/ 32 h 91"/>
                <a:gd name="T102" fmla="*/ 0 w 88"/>
                <a:gd name="T103" fmla="*/ 25 h 91"/>
                <a:gd name="T104" fmla="*/ 0 w 88"/>
                <a:gd name="T105" fmla="*/ 19 h 91"/>
                <a:gd name="T106" fmla="*/ 3 w 88"/>
                <a:gd name="T107" fmla="*/ 13 h 91"/>
                <a:gd name="T108" fmla="*/ 6 w 88"/>
                <a:gd name="T109" fmla="*/ 10 h 91"/>
                <a:gd name="T110" fmla="*/ 9 w 88"/>
                <a:gd name="T111" fmla="*/ 7 h 91"/>
                <a:gd name="T112" fmla="*/ 12 w 88"/>
                <a:gd name="T113" fmla="*/ 4 h 91"/>
                <a:gd name="T114" fmla="*/ 14 w 88"/>
                <a:gd name="T115" fmla="*/ 4 h 91"/>
                <a:gd name="T116" fmla="*/ 21 w 88"/>
                <a:gd name="T117" fmla="*/ 1 h 91"/>
                <a:gd name="T118" fmla="*/ 28 w 88"/>
                <a:gd name="T11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91">
                  <a:moveTo>
                    <a:pt x="31" y="23"/>
                  </a:moveTo>
                  <a:lnTo>
                    <a:pt x="25" y="23"/>
                  </a:lnTo>
                  <a:lnTo>
                    <a:pt x="24" y="23"/>
                  </a:lnTo>
                  <a:lnTo>
                    <a:pt x="23" y="25"/>
                  </a:lnTo>
                  <a:lnTo>
                    <a:pt x="23" y="28"/>
                  </a:lnTo>
                  <a:lnTo>
                    <a:pt x="23" y="31"/>
                  </a:lnTo>
                  <a:lnTo>
                    <a:pt x="25" y="34"/>
                  </a:lnTo>
                  <a:lnTo>
                    <a:pt x="28" y="38"/>
                  </a:lnTo>
                  <a:lnTo>
                    <a:pt x="37" y="47"/>
                  </a:lnTo>
                  <a:lnTo>
                    <a:pt x="28" y="55"/>
                  </a:lnTo>
                  <a:lnTo>
                    <a:pt x="27" y="58"/>
                  </a:lnTo>
                  <a:lnTo>
                    <a:pt x="24" y="61"/>
                  </a:lnTo>
                  <a:lnTo>
                    <a:pt x="24" y="62"/>
                  </a:lnTo>
                  <a:lnTo>
                    <a:pt x="23" y="64"/>
                  </a:lnTo>
                  <a:lnTo>
                    <a:pt x="24" y="65"/>
                  </a:lnTo>
                  <a:lnTo>
                    <a:pt x="24" y="65"/>
                  </a:lnTo>
                  <a:lnTo>
                    <a:pt x="27" y="67"/>
                  </a:lnTo>
                  <a:lnTo>
                    <a:pt x="27" y="67"/>
                  </a:lnTo>
                  <a:lnTo>
                    <a:pt x="28" y="67"/>
                  </a:lnTo>
                  <a:lnTo>
                    <a:pt x="37" y="64"/>
                  </a:lnTo>
                  <a:lnTo>
                    <a:pt x="48" y="55"/>
                  </a:lnTo>
                  <a:lnTo>
                    <a:pt x="60" y="44"/>
                  </a:lnTo>
                  <a:lnTo>
                    <a:pt x="51" y="35"/>
                  </a:lnTo>
                  <a:lnTo>
                    <a:pt x="40" y="28"/>
                  </a:lnTo>
                  <a:lnTo>
                    <a:pt x="31" y="23"/>
                  </a:lnTo>
                  <a:close/>
                  <a:moveTo>
                    <a:pt x="28" y="0"/>
                  </a:moveTo>
                  <a:lnTo>
                    <a:pt x="43" y="2"/>
                  </a:lnTo>
                  <a:lnTo>
                    <a:pt x="57" y="11"/>
                  </a:lnTo>
                  <a:lnTo>
                    <a:pt x="69" y="20"/>
                  </a:lnTo>
                  <a:lnTo>
                    <a:pt x="78" y="31"/>
                  </a:lnTo>
                  <a:lnTo>
                    <a:pt x="84" y="37"/>
                  </a:lnTo>
                  <a:lnTo>
                    <a:pt x="88" y="44"/>
                  </a:lnTo>
                  <a:lnTo>
                    <a:pt x="84" y="50"/>
                  </a:lnTo>
                  <a:lnTo>
                    <a:pt x="78" y="58"/>
                  </a:lnTo>
                  <a:lnTo>
                    <a:pt x="69" y="68"/>
                  </a:lnTo>
                  <a:lnTo>
                    <a:pt x="57" y="79"/>
                  </a:lnTo>
                  <a:lnTo>
                    <a:pt x="43" y="86"/>
                  </a:lnTo>
                  <a:lnTo>
                    <a:pt x="28" y="91"/>
                  </a:lnTo>
                  <a:lnTo>
                    <a:pt x="23" y="89"/>
                  </a:lnTo>
                  <a:lnTo>
                    <a:pt x="18" y="88"/>
                  </a:lnTo>
                  <a:lnTo>
                    <a:pt x="11" y="85"/>
                  </a:lnTo>
                  <a:lnTo>
                    <a:pt x="6" y="80"/>
                  </a:lnTo>
                  <a:lnTo>
                    <a:pt x="3" y="76"/>
                  </a:lnTo>
                  <a:lnTo>
                    <a:pt x="2" y="71"/>
                  </a:lnTo>
                  <a:lnTo>
                    <a:pt x="0" y="68"/>
                  </a:lnTo>
                  <a:lnTo>
                    <a:pt x="0" y="62"/>
                  </a:lnTo>
                  <a:lnTo>
                    <a:pt x="2" y="56"/>
                  </a:lnTo>
                  <a:lnTo>
                    <a:pt x="3" y="52"/>
                  </a:lnTo>
                  <a:lnTo>
                    <a:pt x="6" y="47"/>
                  </a:lnTo>
                  <a:lnTo>
                    <a:pt x="2" y="40"/>
                  </a:lnTo>
                  <a:lnTo>
                    <a:pt x="0" y="32"/>
                  </a:lnTo>
                  <a:lnTo>
                    <a:pt x="0" y="25"/>
                  </a:lnTo>
                  <a:lnTo>
                    <a:pt x="0" y="19"/>
                  </a:lnTo>
                  <a:lnTo>
                    <a:pt x="3" y="13"/>
                  </a:lnTo>
                  <a:lnTo>
                    <a:pt x="6" y="10"/>
                  </a:lnTo>
                  <a:lnTo>
                    <a:pt x="9" y="7"/>
                  </a:lnTo>
                  <a:lnTo>
                    <a:pt x="12" y="4"/>
                  </a:lnTo>
                  <a:lnTo>
                    <a:pt x="14" y="4"/>
                  </a:lnTo>
                  <a:lnTo>
                    <a:pt x="21" y="1"/>
                  </a:lnTo>
                  <a:lnTo>
                    <a:pt x="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80" name="Freeform 327">
              <a:extLst>
                <a:ext uri="{FF2B5EF4-FFF2-40B4-BE49-F238E27FC236}">
                  <a16:creationId xmlns:a16="http://schemas.microsoft.com/office/drawing/2014/main" id="{C50AC119-8C45-4563-BAD2-107195B684F4}"/>
                </a:ext>
              </a:extLst>
            </p:cNvPr>
            <p:cNvSpPr>
              <a:spLocks noEditPoints="1"/>
            </p:cNvSpPr>
            <p:nvPr/>
          </p:nvSpPr>
          <p:spPr bwMode="auto">
            <a:xfrm>
              <a:off x="2705101" y="893763"/>
              <a:ext cx="285750" cy="515937"/>
            </a:xfrm>
            <a:custGeom>
              <a:avLst/>
              <a:gdLst>
                <a:gd name="T0" fmla="*/ 95 w 360"/>
                <a:gd name="T1" fmla="*/ 60 h 651"/>
                <a:gd name="T2" fmla="*/ 92 w 360"/>
                <a:gd name="T3" fmla="*/ 74 h 651"/>
                <a:gd name="T4" fmla="*/ 82 w 360"/>
                <a:gd name="T5" fmla="*/ 98 h 651"/>
                <a:gd name="T6" fmla="*/ 77 w 360"/>
                <a:gd name="T7" fmla="*/ 107 h 651"/>
                <a:gd name="T8" fmla="*/ 48 w 360"/>
                <a:gd name="T9" fmla="*/ 114 h 651"/>
                <a:gd name="T10" fmla="*/ 27 w 360"/>
                <a:gd name="T11" fmla="*/ 139 h 651"/>
                <a:gd name="T12" fmla="*/ 24 w 360"/>
                <a:gd name="T13" fmla="*/ 495 h 651"/>
                <a:gd name="T14" fmla="*/ 34 w 360"/>
                <a:gd name="T15" fmla="*/ 527 h 651"/>
                <a:gd name="T16" fmla="*/ 64 w 360"/>
                <a:gd name="T17" fmla="*/ 542 h 651"/>
                <a:gd name="T18" fmla="*/ 74 w 360"/>
                <a:gd name="T19" fmla="*/ 549 h 651"/>
                <a:gd name="T20" fmla="*/ 82 w 360"/>
                <a:gd name="T21" fmla="*/ 554 h 651"/>
                <a:gd name="T22" fmla="*/ 91 w 360"/>
                <a:gd name="T23" fmla="*/ 573 h 651"/>
                <a:gd name="T24" fmla="*/ 95 w 360"/>
                <a:gd name="T25" fmla="*/ 584 h 651"/>
                <a:gd name="T26" fmla="*/ 264 w 360"/>
                <a:gd name="T27" fmla="*/ 627 h 651"/>
                <a:gd name="T28" fmla="*/ 267 w 360"/>
                <a:gd name="T29" fmla="*/ 582 h 651"/>
                <a:gd name="T30" fmla="*/ 272 w 360"/>
                <a:gd name="T31" fmla="*/ 563 h 651"/>
                <a:gd name="T32" fmla="*/ 282 w 360"/>
                <a:gd name="T33" fmla="*/ 551 h 651"/>
                <a:gd name="T34" fmla="*/ 287 w 360"/>
                <a:gd name="T35" fmla="*/ 543 h 651"/>
                <a:gd name="T36" fmla="*/ 313 w 360"/>
                <a:gd name="T37" fmla="*/ 537 h 651"/>
                <a:gd name="T38" fmla="*/ 334 w 360"/>
                <a:gd name="T39" fmla="*/ 512 h 651"/>
                <a:gd name="T40" fmla="*/ 337 w 360"/>
                <a:gd name="T41" fmla="*/ 156 h 651"/>
                <a:gd name="T42" fmla="*/ 325 w 360"/>
                <a:gd name="T43" fmla="*/ 125 h 651"/>
                <a:gd name="T44" fmla="*/ 297 w 360"/>
                <a:gd name="T45" fmla="*/ 110 h 651"/>
                <a:gd name="T46" fmla="*/ 288 w 360"/>
                <a:gd name="T47" fmla="*/ 104 h 651"/>
                <a:gd name="T48" fmla="*/ 279 w 360"/>
                <a:gd name="T49" fmla="*/ 98 h 651"/>
                <a:gd name="T50" fmla="*/ 269 w 360"/>
                <a:gd name="T51" fmla="*/ 77 h 651"/>
                <a:gd name="T52" fmla="*/ 264 w 360"/>
                <a:gd name="T53" fmla="*/ 66 h 651"/>
                <a:gd name="T54" fmla="*/ 95 w 360"/>
                <a:gd name="T55" fmla="*/ 24 h 651"/>
                <a:gd name="T56" fmla="*/ 288 w 360"/>
                <a:gd name="T57" fmla="*/ 0 h 651"/>
                <a:gd name="T58" fmla="*/ 291 w 360"/>
                <a:gd name="T59" fmla="*/ 44 h 651"/>
                <a:gd name="T60" fmla="*/ 291 w 360"/>
                <a:gd name="T61" fmla="*/ 68 h 651"/>
                <a:gd name="T62" fmla="*/ 293 w 360"/>
                <a:gd name="T63" fmla="*/ 77 h 651"/>
                <a:gd name="T64" fmla="*/ 296 w 360"/>
                <a:gd name="T65" fmla="*/ 81 h 651"/>
                <a:gd name="T66" fmla="*/ 310 w 360"/>
                <a:gd name="T67" fmla="*/ 86 h 651"/>
                <a:gd name="T68" fmla="*/ 330 w 360"/>
                <a:gd name="T69" fmla="*/ 98 h 651"/>
                <a:gd name="T70" fmla="*/ 357 w 360"/>
                <a:gd name="T71" fmla="*/ 133 h 651"/>
                <a:gd name="T72" fmla="*/ 360 w 360"/>
                <a:gd name="T73" fmla="*/ 495 h 651"/>
                <a:gd name="T74" fmla="*/ 346 w 360"/>
                <a:gd name="T75" fmla="*/ 537 h 651"/>
                <a:gd name="T76" fmla="*/ 310 w 360"/>
                <a:gd name="T77" fmla="*/ 563 h 651"/>
                <a:gd name="T78" fmla="*/ 300 w 360"/>
                <a:gd name="T79" fmla="*/ 569 h 651"/>
                <a:gd name="T80" fmla="*/ 294 w 360"/>
                <a:gd name="T81" fmla="*/ 570 h 651"/>
                <a:gd name="T82" fmla="*/ 291 w 360"/>
                <a:gd name="T83" fmla="*/ 579 h 651"/>
                <a:gd name="T84" fmla="*/ 291 w 360"/>
                <a:gd name="T85" fmla="*/ 590 h 651"/>
                <a:gd name="T86" fmla="*/ 288 w 360"/>
                <a:gd name="T87" fmla="*/ 612 h 651"/>
                <a:gd name="T88" fmla="*/ 73 w 360"/>
                <a:gd name="T89" fmla="*/ 651 h 651"/>
                <a:gd name="T90" fmla="*/ 70 w 360"/>
                <a:gd name="T91" fmla="*/ 609 h 651"/>
                <a:gd name="T92" fmla="*/ 70 w 360"/>
                <a:gd name="T93" fmla="*/ 584 h 651"/>
                <a:gd name="T94" fmla="*/ 69 w 360"/>
                <a:gd name="T95" fmla="*/ 573 h 651"/>
                <a:gd name="T96" fmla="*/ 64 w 360"/>
                <a:gd name="T97" fmla="*/ 569 h 651"/>
                <a:gd name="T98" fmla="*/ 46 w 360"/>
                <a:gd name="T99" fmla="*/ 564 h 651"/>
                <a:gd name="T100" fmla="*/ 28 w 360"/>
                <a:gd name="T101" fmla="*/ 551 h 651"/>
                <a:gd name="T102" fmla="*/ 3 w 360"/>
                <a:gd name="T103" fmla="*/ 516 h 651"/>
                <a:gd name="T104" fmla="*/ 0 w 360"/>
                <a:gd name="T105" fmla="*/ 156 h 651"/>
                <a:gd name="T106" fmla="*/ 13 w 360"/>
                <a:gd name="T107" fmla="*/ 116 h 651"/>
                <a:gd name="T108" fmla="*/ 46 w 360"/>
                <a:gd name="T109" fmla="*/ 90 h 651"/>
                <a:gd name="T110" fmla="*/ 61 w 360"/>
                <a:gd name="T111" fmla="*/ 83 h 651"/>
                <a:gd name="T112" fmla="*/ 66 w 360"/>
                <a:gd name="T113" fmla="*/ 80 h 651"/>
                <a:gd name="T114" fmla="*/ 69 w 360"/>
                <a:gd name="T115" fmla="*/ 72 h 651"/>
                <a:gd name="T116" fmla="*/ 70 w 360"/>
                <a:gd name="T117" fmla="*/ 60 h 651"/>
                <a:gd name="T118" fmla="*/ 73 w 360"/>
                <a:gd name="T119" fmla="*/ 48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0" h="651">
                  <a:moveTo>
                    <a:pt x="95" y="24"/>
                  </a:moveTo>
                  <a:lnTo>
                    <a:pt x="95" y="60"/>
                  </a:lnTo>
                  <a:lnTo>
                    <a:pt x="92" y="63"/>
                  </a:lnTo>
                  <a:lnTo>
                    <a:pt x="92" y="74"/>
                  </a:lnTo>
                  <a:lnTo>
                    <a:pt x="89" y="86"/>
                  </a:lnTo>
                  <a:lnTo>
                    <a:pt x="82" y="98"/>
                  </a:lnTo>
                  <a:lnTo>
                    <a:pt x="76" y="102"/>
                  </a:lnTo>
                  <a:lnTo>
                    <a:pt x="77" y="107"/>
                  </a:lnTo>
                  <a:lnTo>
                    <a:pt x="64" y="110"/>
                  </a:lnTo>
                  <a:lnTo>
                    <a:pt x="48" y="114"/>
                  </a:lnTo>
                  <a:lnTo>
                    <a:pt x="34" y="125"/>
                  </a:lnTo>
                  <a:lnTo>
                    <a:pt x="27" y="139"/>
                  </a:lnTo>
                  <a:lnTo>
                    <a:pt x="24" y="156"/>
                  </a:lnTo>
                  <a:lnTo>
                    <a:pt x="24" y="495"/>
                  </a:lnTo>
                  <a:lnTo>
                    <a:pt x="27" y="512"/>
                  </a:lnTo>
                  <a:lnTo>
                    <a:pt x="34" y="527"/>
                  </a:lnTo>
                  <a:lnTo>
                    <a:pt x="48" y="537"/>
                  </a:lnTo>
                  <a:lnTo>
                    <a:pt x="64" y="542"/>
                  </a:lnTo>
                  <a:lnTo>
                    <a:pt x="76" y="545"/>
                  </a:lnTo>
                  <a:lnTo>
                    <a:pt x="74" y="549"/>
                  </a:lnTo>
                  <a:lnTo>
                    <a:pt x="79" y="551"/>
                  </a:lnTo>
                  <a:lnTo>
                    <a:pt x="82" y="554"/>
                  </a:lnTo>
                  <a:lnTo>
                    <a:pt x="88" y="563"/>
                  </a:lnTo>
                  <a:lnTo>
                    <a:pt x="91" y="573"/>
                  </a:lnTo>
                  <a:lnTo>
                    <a:pt x="92" y="584"/>
                  </a:lnTo>
                  <a:lnTo>
                    <a:pt x="95" y="584"/>
                  </a:lnTo>
                  <a:lnTo>
                    <a:pt x="95" y="627"/>
                  </a:lnTo>
                  <a:lnTo>
                    <a:pt x="264" y="627"/>
                  </a:lnTo>
                  <a:lnTo>
                    <a:pt x="264" y="581"/>
                  </a:lnTo>
                  <a:lnTo>
                    <a:pt x="267" y="582"/>
                  </a:lnTo>
                  <a:lnTo>
                    <a:pt x="269" y="572"/>
                  </a:lnTo>
                  <a:lnTo>
                    <a:pt x="272" y="563"/>
                  </a:lnTo>
                  <a:lnTo>
                    <a:pt x="279" y="554"/>
                  </a:lnTo>
                  <a:lnTo>
                    <a:pt x="282" y="551"/>
                  </a:lnTo>
                  <a:lnTo>
                    <a:pt x="287" y="548"/>
                  </a:lnTo>
                  <a:lnTo>
                    <a:pt x="287" y="543"/>
                  </a:lnTo>
                  <a:lnTo>
                    <a:pt x="297" y="542"/>
                  </a:lnTo>
                  <a:lnTo>
                    <a:pt x="313" y="537"/>
                  </a:lnTo>
                  <a:lnTo>
                    <a:pt x="325" y="527"/>
                  </a:lnTo>
                  <a:lnTo>
                    <a:pt x="334" y="512"/>
                  </a:lnTo>
                  <a:lnTo>
                    <a:pt x="337" y="495"/>
                  </a:lnTo>
                  <a:lnTo>
                    <a:pt x="337" y="156"/>
                  </a:lnTo>
                  <a:lnTo>
                    <a:pt x="334" y="139"/>
                  </a:lnTo>
                  <a:lnTo>
                    <a:pt x="325" y="125"/>
                  </a:lnTo>
                  <a:lnTo>
                    <a:pt x="313" y="114"/>
                  </a:lnTo>
                  <a:lnTo>
                    <a:pt x="297" y="110"/>
                  </a:lnTo>
                  <a:lnTo>
                    <a:pt x="288" y="108"/>
                  </a:lnTo>
                  <a:lnTo>
                    <a:pt x="288" y="104"/>
                  </a:lnTo>
                  <a:lnTo>
                    <a:pt x="282" y="101"/>
                  </a:lnTo>
                  <a:lnTo>
                    <a:pt x="279" y="98"/>
                  </a:lnTo>
                  <a:lnTo>
                    <a:pt x="272" y="87"/>
                  </a:lnTo>
                  <a:lnTo>
                    <a:pt x="269" y="77"/>
                  </a:lnTo>
                  <a:lnTo>
                    <a:pt x="267" y="66"/>
                  </a:lnTo>
                  <a:lnTo>
                    <a:pt x="264" y="66"/>
                  </a:lnTo>
                  <a:lnTo>
                    <a:pt x="264" y="24"/>
                  </a:lnTo>
                  <a:lnTo>
                    <a:pt x="95" y="24"/>
                  </a:lnTo>
                  <a:close/>
                  <a:moveTo>
                    <a:pt x="73" y="0"/>
                  </a:moveTo>
                  <a:lnTo>
                    <a:pt x="288" y="0"/>
                  </a:lnTo>
                  <a:lnTo>
                    <a:pt x="288" y="44"/>
                  </a:lnTo>
                  <a:lnTo>
                    <a:pt x="291" y="44"/>
                  </a:lnTo>
                  <a:lnTo>
                    <a:pt x="291" y="60"/>
                  </a:lnTo>
                  <a:lnTo>
                    <a:pt x="291" y="68"/>
                  </a:lnTo>
                  <a:lnTo>
                    <a:pt x="291" y="72"/>
                  </a:lnTo>
                  <a:lnTo>
                    <a:pt x="293" y="77"/>
                  </a:lnTo>
                  <a:lnTo>
                    <a:pt x="294" y="80"/>
                  </a:lnTo>
                  <a:lnTo>
                    <a:pt x="296" y="81"/>
                  </a:lnTo>
                  <a:lnTo>
                    <a:pt x="300" y="83"/>
                  </a:lnTo>
                  <a:lnTo>
                    <a:pt x="310" y="86"/>
                  </a:lnTo>
                  <a:lnTo>
                    <a:pt x="310" y="89"/>
                  </a:lnTo>
                  <a:lnTo>
                    <a:pt x="330" y="98"/>
                  </a:lnTo>
                  <a:lnTo>
                    <a:pt x="346" y="114"/>
                  </a:lnTo>
                  <a:lnTo>
                    <a:pt x="357" y="133"/>
                  </a:lnTo>
                  <a:lnTo>
                    <a:pt x="360" y="156"/>
                  </a:lnTo>
                  <a:lnTo>
                    <a:pt x="360" y="495"/>
                  </a:lnTo>
                  <a:lnTo>
                    <a:pt x="357" y="518"/>
                  </a:lnTo>
                  <a:lnTo>
                    <a:pt x="346" y="537"/>
                  </a:lnTo>
                  <a:lnTo>
                    <a:pt x="331" y="552"/>
                  </a:lnTo>
                  <a:lnTo>
                    <a:pt x="310" y="563"/>
                  </a:lnTo>
                  <a:lnTo>
                    <a:pt x="310" y="564"/>
                  </a:lnTo>
                  <a:lnTo>
                    <a:pt x="300" y="569"/>
                  </a:lnTo>
                  <a:lnTo>
                    <a:pt x="297" y="569"/>
                  </a:lnTo>
                  <a:lnTo>
                    <a:pt x="294" y="570"/>
                  </a:lnTo>
                  <a:lnTo>
                    <a:pt x="293" y="575"/>
                  </a:lnTo>
                  <a:lnTo>
                    <a:pt x="291" y="579"/>
                  </a:lnTo>
                  <a:lnTo>
                    <a:pt x="291" y="584"/>
                  </a:lnTo>
                  <a:lnTo>
                    <a:pt x="291" y="590"/>
                  </a:lnTo>
                  <a:lnTo>
                    <a:pt x="291" y="612"/>
                  </a:lnTo>
                  <a:lnTo>
                    <a:pt x="288" y="612"/>
                  </a:lnTo>
                  <a:lnTo>
                    <a:pt x="288" y="651"/>
                  </a:lnTo>
                  <a:lnTo>
                    <a:pt x="73" y="651"/>
                  </a:lnTo>
                  <a:lnTo>
                    <a:pt x="73" y="609"/>
                  </a:lnTo>
                  <a:lnTo>
                    <a:pt x="70" y="609"/>
                  </a:lnTo>
                  <a:lnTo>
                    <a:pt x="70" y="590"/>
                  </a:lnTo>
                  <a:lnTo>
                    <a:pt x="70" y="584"/>
                  </a:lnTo>
                  <a:lnTo>
                    <a:pt x="69" y="578"/>
                  </a:lnTo>
                  <a:lnTo>
                    <a:pt x="69" y="573"/>
                  </a:lnTo>
                  <a:lnTo>
                    <a:pt x="66" y="570"/>
                  </a:lnTo>
                  <a:lnTo>
                    <a:pt x="64" y="569"/>
                  </a:lnTo>
                  <a:lnTo>
                    <a:pt x="61" y="569"/>
                  </a:lnTo>
                  <a:lnTo>
                    <a:pt x="46" y="564"/>
                  </a:lnTo>
                  <a:lnTo>
                    <a:pt x="48" y="561"/>
                  </a:lnTo>
                  <a:lnTo>
                    <a:pt x="28" y="551"/>
                  </a:lnTo>
                  <a:lnTo>
                    <a:pt x="13" y="536"/>
                  </a:lnTo>
                  <a:lnTo>
                    <a:pt x="3" y="516"/>
                  </a:lnTo>
                  <a:lnTo>
                    <a:pt x="0" y="495"/>
                  </a:lnTo>
                  <a:lnTo>
                    <a:pt x="0" y="156"/>
                  </a:lnTo>
                  <a:lnTo>
                    <a:pt x="3" y="135"/>
                  </a:lnTo>
                  <a:lnTo>
                    <a:pt x="13" y="116"/>
                  </a:lnTo>
                  <a:lnTo>
                    <a:pt x="28" y="101"/>
                  </a:lnTo>
                  <a:lnTo>
                    <a:pt x="46" y="90"/>
                  </a:lnTo>
                  <a:lnTo>
                    <a:pt x="46" y="87"/>
                  </a:lnTo>
                  <a:lnTo>
                    <a:pt x="61" y="83"/>
                  </a:lnTo>
                  <a:lnTo>
                    <a:pt x="64" y="81"/>
                  </a:lnTo>
                  <a:lnTo>
                    <a:pt x="66" y="80"/>
                  </a:lnTo>
                  <a:lnTo>
                    <a:pt x="69" y="77"/>
                  </a:lnTo>
                  <a:lnTo>
                    <a:pt x="69" y="72"/>
                  </a:lnTo>
                  <a:lnTo>
                    <a:pt x="70" y="68"/>
                  </a:lnTo>
                  <a:lnTo>
                    <a:pt x="70" y="60"/>
                  </a:lnTo>
                  <a:lnTo>
                    <a:pt x="70" y="51"/>
                  </a:lnTo>
                  <a:lnTo>
                    <a:pt x="73" y="48"/>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81" name="Freeform 328">
              <a:extLst>
                <a:ext uri="{FF2B5EF4-FFF2-40B4-BE49-F238E27FC236}">
                  <a16:creationId xmlns:a16="http://schemas.microsoft.com/office/drawing/2014/main" id="{C321269B-5D4B-4BFF-8445-9CDCDAE6E4F6}"/>
                </a:ext>
              </a:extLst>
            </p:cNvPr>
            <p:cNvSpPr>
              <a:spLocks noEditPoints="1"/>
            </p:cNvSpPr>
            <p:nvPr/>
          </p:nvSpPr>
          <p:spPr bwMode="auto">
            <a:xfrm>
              <a:off x="2728913" y="1000125"/>
              <a:ext cx="236538" cy="304800"/>
            </a:xfrm>
            <a:custGeom>
              <a:avLst/>
              <a:gdLst>
                <a:gd name="T0" fmla="*/ 36 w 299"/>
                <a:gd name="T1" fmla="*/ 23 h 385"/>
                <a:gd name="T2" fmla="*/ 32 w 299"/>
                <a:gd name="T3" fmla="*/ 24 h 385"/>
                <a:gd name="T4" fmla="*/ 27 w 299"/>
                <a:gd name="T5" fmla="*/ 27 h 385"/>
                <a:gd name="T6" fmla="*/ 24 w 299"/>
                <a:gd name="T7" fmla="*/ 30 h 385"/>
                <a:gd name="T8" fmla="*/ 24 w 299"/>
                <a:gd name="T9" fmla="*/ 36 h 385"/>
                <a:gd name="T10" fmla="*/ 24 w 299"/>
                <a:gd name="T11" fmla="*/ 350 h 385"/>
                <a:gd name="T12" fmla="*/ 24 w 299"/>
                <a:gd name="T13" fmla="*/ 355 h 385"/>
                <a:gd name="T14" fmla="*/ 27 w 299"/>
                <a:gd name="T15" fmla="*/ 358 h 385"/>
                <a:gd name="T16" fmla="*/ 32 w 299"/>
                <a:gd name="T17" fmla="*/ 361 h 385"/>
                <a:gd name="T18" fmla="*/ 36 w 299"/>
                <a:gd name="T19" fmla="*/ 362 h 385"/>
                <a:gd name="T20" fmla="*/ 263 w 299"/>
                <a:gd name="T21" fmla="*/ 362 h 385"/>
                <a:gd name="T22" fmla="*/ 268 w 299"/>
                <a:gd name="T23" fmla="*/ 361 h 385"/>
                <a:gd name="T24" fmla="*/ 272 w 299"/>
                <a:gd name="T25" fmla="*/ 358 h 385"/>
                <a:gd name="T26" fmla="*/ 275 w 299"/>
                <a:gd name="T27" fmla="*/ 355 h 385"/>
                <a:gd name="T28" fmla="*/ 275 w 299"/>
                <a:gd name="T29" fmla="*/ 350 h 385"/>
                <a:gd name="T30" fmla="*/ 275 w 299"/>
                <a:gd name="T31" fmla="*/ 36 h 385"/>
                <a:gd name="T32" fmla="*/ 275 w 299"/>
                <a:gd name="T33" fmla="*/ 30 h 385"/>
                <a:gd name="T34" fmla="*/ 272 w 299"/>
                <a:gd name="T35" fmla="*/ 27 h 385"/>
                <a:gd name="T36" fmla="*/ 268 w 299"/>
                <a:gd name="T37" fmla="*/ 24 h 385"/>
                <a:gd name="T38" fmla="*/ 263 w 299"/>
                <a:gd name="T39" fmla="*/ 23 h 385"/>
                <a:gd name="T40" fmla="*/ 36 w 299"/>
                <a:gd name="T41" fmla="*/ 23 h 385"/>
                <a:gd name="T42" fmla="*/ 36 w 299"/>
                <a:gd name="T43" fmla="*/ 0 h 385"/>
                <a:gd name="T44" fmla="*/ 263 w 299"/>
                <a:gd name="T45" fmla="*/ 0 h 385"/>
                <a:gd name="T46" fmla="*/ 276 w 299"/>
                <a:gd name="T47" fmla="*/ 3 h 385"/>
                <a:gd name="T48" fmla="*/ 288 w 299"/>
                <a:gd name="T49" fmla="*/ 11 h 385"/>
                <a:gd name="T50" fmla="*/ 296 w 299"/>
                <a:gd name="T51" fmla="*/ 21 h 385"/>
                <a:gd name="T52" fmla="*/ 299 w 299"/>
                <a:gd name="T53" fmla="*/ 36 h 385"/>
                <a:gd name="T54" fmla="*/ 299 w 299"/>
                <a:gd name="T55" fmla="*/ 350 h 385"/>
                <a:gd name="T56" fmla="*/ 296 w 299"/>
                <a:gd name="T57" fmla="*/ 364 h 385"/>
                <a:gd name="T58" fmla="*/ 288 w 299"/>
                <a:gd name="T59" fmla="*/ 374 h 385"/>
                <a:gd name="T60" fmla="*/ 276 w 299"/>
                <a:gd name="T61" fmla="*/ 382 h 385"/>
                <a:gd name="T62" fmla="*/ 263 w 299"/>
                <a:gd name="T63" fmla="*/ 385 h 385"/>
                <a:gd name="T64" fmla="*/ 36 w 299"/>
                <a:gd name="T65" fmla="*/ 385 h 385"/>
                <a:gd name="T66" fmla="*/ 23 w 299"/>
                <a:gd name="T67" fmla="*/ 382 h 385"/>
                <a:gd name="T68" fmla="*/ 11 w 299"/>
                <a:gd name="T69" fmla="*/ 374 h 385"/>
                <a:gd name="T70" fmla="*/ 3 w 299"/>
                <a:gd name="T71" fmla="*/ 364 h 385"/>
                <a:gd name="T72" fmla="*/ 0 w 299"/>
                <a:gd name="T73" fmla="*/ 350 h 385"/>
                <a:gd name="T74" fmla="*/ 0 w 299"/>
                <a:gd name="T75" fmla="*/ 36 h 385"/>
                <a:gd name="T76" fmla="*/ 3 w 299"/>
                <a:gd name="T77" fmla="*/ 21 h 385"/>
                <a:gd name="T78" fmla="*/ 11 w 299"/>
                <a:gd name="T79" fmla="*/ 11 h 385"/>
                <a:gd name="T80" fmla="*/ 23 w 299"/>
                <a:gd name="T81" fmla="*/ 3 h 385"/>
                <a:gd name="T82" fmla="*/ 36 w 299"/>
                <a:gd name="T83"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 h="385">
                  <a:moveTo>
                    <a:pt x="36" y="23"/>
                  </a:moveTo>
                  <a:lnTo>
                    <a:pt x="32" y="24"/>
                  </a:lnTo>
                  <a:lnTo>
                    <a:pt x="27" y="27"/>
                  </a:lnTo>
                  <a:lnTo>
                    <a:pt x="24" y="30"/>
                  </a:lnTo>
                  <a:lnTo>
                    <a:pt x="24" y="36"/>
                  </a:lnTo>
                  <a:lnTo>
                    <a:pt x="24" y="350"/>
                  </a:lnTo>
                  <a:lnTo>
                    <a:pt x="24" y="355"/>
                  </a:lnTo>
                  <a:lnTo>
                    <a:pt x="27" y="358"/>
                  </a:lnTo>
                  <a:lnTo>
                    <a:pt x="32" y="361"/>
                  </a:lnTo>
                  <a:lnTo>
                    <a:pt x="36" y="362"/>
                  </a:lnTo>
                  <a:lnTo>
                    <a:pt x="263" y="362"/>
                  </a:lnTo>
                  <a:lnTo>
                    <a:pt x="268" y="361"/>
                  </a:lnTo>
                  <a:lnTo>
                    <a:pt x="272" y="358"/>
                  </a:lnTo>
                  <a:lnTo>
                    <a:pt x="275" y="355"/>
                  </a:lnTo>
                  <a:lnTo>
                    <a:pt x="275" y="350"/>
                  </a:lnTo>
                  <a:lnTo>
                    <a:pt x="275" y="36"/>
                  </a:lnTo>
                  <a:lnTo>
                    <a:pt x="275" y="30"/>
                  </a:lnTo>
                  <a:lnTo>
                    <a:pt x="272" y="27"/>
                  </a:lnTo>
                  <a:lnTo>
                    <a:pt x="268" y="24"/>
                  </a:lnTo>
                  <a:lnTo>
                    <a:pt x="263" y="23"/>
                  </a:lnTo>
                  <a:lnTo>
                    <a:pt x="36" y="23"/>
                  </a:lnTo>
                  <a:close/>
                  <a:moveTo>
                    <a:pt x="36" y="0"/>
                  </a:moveTo>
                  <a:lnTo>
                    <a:pt x="263" y="0"/>
                  </a:lnTo>
                  <a:lnTo>
                    <a:pt x="276" y="3"/>
                  </a:lnTo>
                  <a:lnTo>
                    <a:pt x="288" y="11"/>
                  </a:lnTo>
                  <a:lnTo>
                    <a:pt x="296" y="21"/>
                  </a:lnTo>
                  <a:lnTo>
                    <a:pt x="299" y="36"/>
                  </a:lnTo>
                  <a:lnTo>
                    <a:pt x="299" y="350"/>
                  </a:lnTo>
                  <a:lnTo>
                    <a:pt x="296" y="364"/>
                  </a:lnTo>
                  <a:lnTo>
                    <a:pt x="288" y="374"/>
                  </a:lnTo>
                  <a:lnTo>
                    <a:pt x="276" y="382"/>
                  </a:lnTo>
                  <a:lnTo>
                    <a:pt x="263" y="385"/>
                  </a:lnTo>
                  <a:lnTo>
                    <a:pt x="36" y="385"/>
                  </a:lnTo>
                  <a:lnTo>
                    <a:pt x="23" y="382"/>
                  </a:lnTo>
                  <a:lnTo>
                    <a:pt x="11" y="374"/>
                  </a:lnTo>
                  <a:lnTo>
                    <a:pt x="3" y="364"/>
                  </a:lnTo>
                  <a:lnTo>
                    <a:pt x="0" y="350"/>
                  </a:lnTo>
                  <a:lnTo>
                    <a:pt x="0" y="36"/>
                  </a:lnTo>
                  <a:lnTo>
                    <a:pt x="3" y="21"/>
                  </a:lnTo>
                  <a:lnTo>
                    <a:pt x="11" y="11"/>
                  </a:lnTo>
                  <a:lnTo>
                    <a:pt x="23" y="3"/>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82" name="Freeform 329">
              <a:extLst>
                <a:ext uri="{FF2B5EF4-FFF2-40B4-BE49-F238E27FC236}">
                  <a16:creationId xmlns:a16="http://schemas.microsoft.com/office/drawing/2014/main" id="{0D74FB22-C77F-4CA6-AE95-B68DBD0FF5A7}"/>
                </a:ext>
              </a:extLst>
            </p:cNvPr>
            <p:cNvSpPr>
              <a:spLocks noEditPoints="1"/>
            </p:cNvSpPr>
            <p:nvPr/>
          </p:nvSpPr>
          <p:spPr bwMode="auto">
            <a:xfrm>
              <a:off x="2814638" y="939800"/>
              <a:ext cx="63500" cy="47625"/>
            </a:xfrm>
            <a:custGeom>
              <a:avLst/>
              <a:gdLst>
                <a:gd name="T0" fmla="*/ 24 w 79"/>
                <a:gd name="T1" fmla="*/ 23 h 62"/>
                <a:gd name="T2" fmla="*/ 24 w 79"/>
                <a:gd name="T3" fmla="*/ 38 h 62"/>
                <a:gd name="T4" fmla="*/ 55 w 79"/>
                <a:gd name="T5" fmla="*/ 38 h 62"/>
                <a:gd name="T6" fmla="*/ 55 w 79"/>
                <a:gd name="T7" fmla="*/ 38 h 62"/>
                <a:gd name="T8" fmla="*/ 55 w 79"/>
                <a:gd name="T9" fmla="*/ 23 h 62"/>
                <a:gd name="T10" fmla="*/ 24 w 79"/>
                <a:gd name="T11" fmla="*/ 23 h 62"/>
                <a:gd name="T12" fmla="*/ 24 w 79"/>
                <a:gd name="T13" fmla="*/ 0 h 62"/>
                <a:gd name="T14" fmla="*/ 55 w 79"/>
                <a:gd name="T15" fmla="*/ 0 h 62"/>
                <a:gd name="T16" fmla="*/ 61 w 79"/>
                <a:gd name="T17" fmla="*/ 0 h 62"/>
                <a:gd name="T18" fmla="*/ 67 w 79"/>
                <a:gd name="T19" fmla="*/ 3 h 62"/>
                <a:gd name="T20" fmla="*/ 72 w 79"/>
                <a:gd name="T21" fmla="*/ 6 h 62"/>
                <a:gd name="T22" fmla="*/ 76 w 79"/>
                <a:gd name="T23" fmla="*/ 11 h 62"/>
                <a:gd name="T24" fmla="*/ 78 w 79"/>
                <a:gd name="T25" fmla="*/ 17 h 62"/>
                <a:gd name="T26" fmla="*/ 79 w 79"/>
                <a:gd name="T27" fmla="*/ 23 h 62"/>
                <a:gd name="T28" fmla="*/ 79 w 79"/>
                <a:gd name="T29" fmla="*/ 38 h 62"/>
                <a:gd name="T30" fmla="*/ 78 w 79"/>
                <a:gd name="T31" fmla="*/ 44 h 62"/>
                <a:gd name="T32" fmla="*/ 76 w 79"/>
                <a:gd name="T33" fmla="*/ 50 h 62"/>
                <a:gd name="T34" fmla="*/ 72 w 79"/>
                <a:gd name="T35" fmla="*/ 54 h 62"/>
                <a:gd name="T36" fmla="*/ 67 w 79"/>
                <a:gd name="T37" fmla="*/ 59 h 62"/>
                <a:gd name="T38" fmla="*/ 61 w 79"/>
                <a:gd name="T39" fmla="*/ 60 h 62"/>
                <a:gd name="T40" fmla="*/ 55 w 79"/>
                <a:gd name="T41" fmla="*/ 62 h 62"/>
                <a:gd name="T42" fmla="*/ 24 w 79"/>
                <a:gd name="T43" fmla="*/ 62 h 62"/>
                <a:gd name="T44" fmla="*/ 18 w 79"/>
                <a:gd name="T45" fmla="*/ 60 h 62"/>
                <a:gd name="T46" fmla="*/ 12 w 79"/>
                <a:gd name="T47" fmla="*/ 59 h 62"/>
                <a:gd name="T48" fmla="*/ 8 w 79"/>
                <a:gd name="T49" fmla="*/ 54 h 62"/>
                <a:gd name="T50" fmla="*/ 3 w 79"/>
                <a:gd name="T51" fmla="*/ 50 h 62"/>
                <a:gd name="T52" fmla="*/ 2 w 79"/>
                <a:gd name="T53" fmla="*/ 44 h 62"/>
                <a:gd name="T54" fmla="*/ 0 w 79"/>
                <a:gd name="T55" fmla="*/ 38 h 62"/>
                <a:gd name="T56" fmla="*/ 0 w 79"/>
                <a:gd name="T57" fmla="*/ 23 h 62"/>
                <a:gd name="T58" fmla="*/ 2 w 79"/>
                <a:gd name="T59" fmla="*/ 17 h 62"/>
                <a:gd name="T60" fmla="*/ 3 w 79"/>
                <a:gd name="T61" fmla="*/ 11 h 62"/>
                <a:gd name="T62" fmla="*/ 8 w 79"/>
                <a:gd name="T63" fmla="*/ 6 h 62"/>
                <a:gd name="T64" fmla="*/ 12 w 79"/>
                <a:gd name="T65" fmla="*/ 3 h 62"/>
                <a:gd name="T66" fmla="*/ 18 w 79"/>
                <a:gd name="T67" fmla="*/ 0 h 62"/>
                <a:gd name="T68" fmla="*/ 24 w 79"/>
                <a:gd name="T6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62">
                  <a:moveTo>
                    <a:pt x="24" y="23"/>
                  </a:moveTo>
                  <a:lnTo>
                    <a:pt x="24" y="38"/>
                  </a:lnTo>
                  <a:lnTo>
                    <a:pt x="55" y="38"/>
                  </a:lnTo>
                  <a:lnTo>
                    <a:pt x="55" y="38"/>
                  </a:lnTo>
                  <a:lnTo>
                    <a:pt x="55" y="23"/>
                  </a:lnTo>
                  <a:lnTo>
                    <a:pt x="24" y="23"/>
                  </a:lnTo>
                  <a:close/>
                  <a:moveTo>
                    <a:pt x="24" y="0"/>
                  </a:moveTo>
                  <a:lnTo>
                    <a:pt x="55" y="0"/>
                  </a:lnTo>
                  <a:lnTo>
                    <a:pt x="61" y="0"/>
                  </a:lnTo>
                  <a:lnTo>
                    <a:pt x="67" y="3"/>
                  </a:lnTo>
                  <a:lnTo>
                    <a:pt x="72" y="6"/>
                  </a:lnTo>
                  <a:lnTo>
                    <a:pt x="76" y="11"/>
                  </a:lnTo>
                  <a:lnTo>
                    <a:pt x="78" y="17"/>
                  </a:lnTo>
                  <a:lnTo>
                    <a:pt x="79" y="23"/>
                  </a:lnTo>
                  <a:lnTo>
                    <a:pt x="79" y="38"/>
                  </a:lnTo>
                  <a:lnTo>
                    <a:pt x="78" y="44"/>
                  </a:lnTo>
                  <a:lnTo>
                    <a:pt x="76" y="50"/>
                  </a:lnTo>
                  <a:lnTo>
                    <a:pt x="72" y="54"/>
                  </a:lnTo>
                  <a:lnTo>
                    <a:pt x="67" y="59"/>
                  </a:lnTo>
                  <a:lnTo>
                    <a:pt x="61" y="60"/>
                  </a:lnTo>
                  <a:lnTo>
                    <a:pt x="55" y="62"/>
                  </a:lnTo>
                  <a:lnTo>
                    <a:pt x="24" y="62"/>
                  </a:lnTo>
                  <a:lnTo>
                    <a:pt x="18" y="60"/>
                  </a:lnTo>
                  <a:lnTo>
                    <a:pt x="12" y="59"/>
                  </a:lnTo>
                  <a:lnTo>
                    <a:pt x="8" y="54"/>
                  </a:lnTo>
                  <a:lnTo>
                    <a:pt x="3" y="50"/>
                  </a:lnTo>
                  <a:lnTo>
                    <a:pt x="2" y="44"/>
                  </a:lnTo>
                  <a:lnTo>
                    <a:pt x="0" y="38"/>
                  </a:lnTo>
                  <a:lnTo>
                    <a:pt x="0" y="23"/>
                  </a:lnTo>
                  <a:lnTo>
                    <a:pt x="2" y="17"/>
                  </a:lnTo>
                  <a:lnTo>
                    <a:pt x="3" y="11"/>
                  </a:lnTo>
                  <a:lnTo>
                    <a:pt x="8" y="6"/>
                  </a:lnTo>
                  <a:lnTo>
                    <a:pt x="12" y="3"/>
                  </a:lnTo>
                  <a:lnTo>
                    <a:pt x="18"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83" name="Freeform 330">
              <a:extLst>
                <a:ext uri="{FF2B5EF4-FFF2-40B4-BE49-F238E27FC236}">
                  <a16:creationId xmlns:a16="http://schemas.microsoft.com/office/drawing/2014/main" id="{63173407-4B11-43C6-9228-471233527B85}"/>
                </a:ext>
              </a:extLst>
            </p:cNvPr>
            <p:cNvSpPr>
              <a:spLocks/>
            </p:cNvSpPr>
            <p:nvPr/>
          </p:nvSpPr>
          <p:spPr bwMode="auto">
            <a:xfrm>
              <a:off x="2822576" y="1317625"/>
              <a:ext cx="47625" cy="34925"/>
            </a:xfrm>
            <a:custGeom>
              <a:avLst/>
              <a:gdLst>
                <a:gd name="T0" fmla="*/ 22 w 59"/>
                <a:gd name="T1" fmla="*/ 0 h 44"/>
                <a:gd name="T2" fmla="*/ 37 w 59"/>
                <a:gd name="T3" fmla="*/ 0 h 44"/>
                <a:gd name="T4" fmla="*/ 44 w 59"/>
                <a:gd name="T5" fmla="*/ 0 h 44"/>
                <a:gd name="T6" fmla="*/ 50 w 59"/>
                <a:gd name="T7" fmla="*/ 3 h 44"/>
                <a:gd name="T8" fmla="*/ 55 w 59"/>
                <a:gd name="T9" fmla="*/ 9 h 44"/>
                <a:gd name="T10" fmla="*/ 58 w 59"/>
                <a:gd name="T11" fmla="*/ 15 h 44"/>
                <a:gd name="T12" fmla="*/ 59 w 59"/>
                <a:gd name="T13" fmla="*/ 21 h 44"/>
                <a:gd name="T14" fmla="*/ 58 w 59"/>
                <a:gd name="T15" fmla="*/ 29 h 44"/>
                <a:gd name="T16" fmla="*/ 55 w 59"/>
                <a:gd name="T17" fmla="*/ 35 h 44"/>
                <a:gd name="T18" fmla="*/ 50 w 59"/>
                <a:gd name="T19" fmla="*/ 39 h 44"/>
                <a:gd name="T20" fmla="*/ 44 w 59"/>
                <a:gd name="T21" fmla="*/ 42 h 44"/>
                <a:gd name="T22" fmla="*/ 37 w 59"/>
                <a:gd name="T23" fmla="*/ 44 h 44"/>
                <a:gd name="T24" fmla="*/ 22 w 59"/>
                <a:gd name="T25" fmla="*/ 44 h 44"/>
                <a:gd name="T26" fmla="*/ 15 w 59"/>
                <a:gd name="T27" fmla="*/ 42 h 44"/>
                <a:gd name="T28" fmla="*/ 9 w 59"/>
                <a:gd name="T29" fmla="*/ 39 h 44"/>
                <a:gd name="T30" fmla="*/ 4 w 59"/>
                <a:gd name="T31" fmla="*/ 35 h 44"/>
                <a:gd name="T32" fmla="*/ 1 w 59"/>
                <a:gd name="T33" fmla="*/ 29 h 44"/>
                <a:gd name="T34" fmla="*/ 0 w 59"/>
                <a:gd name="T35" fmla="*/ 21 h 44"/>
                <a:gd name="T36" fmla="*/ 1 w 59"/>
                <a:gd name="T37" fmla="*/ 15 h 44"/>
                <a:gd name="T38" fmla="*/ 4 w 59"/>
                <a:gd name="T39" fmla="*/ 9 h 44"/>
                <a:gd name="T40" fmla="*/ 9 w 59"/>
                <a:gd name="T41" fmla="*/ 3 h 44"/>
                <a:gd name="T42" fmla="*/ 15 w 59"/>
                <a:gd name="T43" fmla="*/ 0 h 44"/>
                <a:gd name="T44" fmla="*/ 22 w 59"/>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44">
                  <a:moveTo>
                    <a:pt x="22" y="0"/>
                  </a:moveTo>
                  <a:lnTo>
                    <a:pt x="37" y="0"/>
                  </a:lnTo>
                  <a:lnTo>
                    <a:pt x="44" y="0"/>
                  </a:lnTo>
                  <a:lnTo>
                    <a:pt x="50" y="3"/>
                  </a:lnTo>
                  <a:lnTo>
                    <a:pt x="55" y="9"/>
                  </a:lnTo>
                  <a:lnTo>
                    <a:pt x="58" y="15"/>
                  </a:lnTo>
                  <a:lnTo>
                    <a:pt x="59" y="21"/>
                  </a:lnTo>
                  <a:lnTo>
                    <a:pt x="58" y="29"/>
                  </a:lnTo>
                  <a:lnTo>
                    <a:pt x="55" y="35"/>
                  </a:lnTo>
                  <a:lnTo>
                    <a:pt x="50" y="39"/>
                  </a:lnTo>
                  <a:lnTo>
                    <a:pt x="44" y="42"/>
                  </a:lnTo>
                  <a:lnTo>
                    <a:pt x="37" y="44"/>
                  </a:lnTo>
                  <a:lnTo>
                    <a:pt x="22" y="44"/>
                  </a:lnTo>
                  <a:lnTo>
                    <a:pt x="15" y="42"/>
                  </a:lnTo>
                  <a:lnTo>
                    <a:pt x="9" y="39"/>
                  </a:lnTo>
                  <a:lnTo>
                    <a:pt x="4" y="35"/>
                  </a:lnTo>
                  <a:lnTo>
                    <a:pt x="1" y="29"/>
                  </a:lnTo>
                  <a:lnTo>
                    <a:pt x="0" y="21"/>
                  </a:lnTo>
                  <a:lnTo>
                    <a:pt x="1" y="15"/>
                  </a:lnTo>
                  <a:lnTo>
                    <a:pt x="4" y="9"/>
                  </a:lnTo>
                  <a:lnTo>
                    <a:pt x="9" y="3"/>
                  </a:lnTo>
                  <a:lnTo>
                    <a:pt x="15"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84" name="Freeform 331">
              <a:extLst>
                <a:ext uri="{FF2B5EF4-FFF2-40B4-BE49-F238E27FC236}">
                  <a16:creationId xmlns:a16="http://schemas.microsoft.com/office/drawing/2014/main" id="{53AB66D0-C5A0-4B04-BB02-A138B284A322}"/>
                </a:ext>
              </a:extLst>
            </p:cNvPr>
            <p:cNvSpPr>
              <a:spLocks/>
            </p:cNvSpPr>
            <p:nvPr/>
          </p:nvSpPr>
          <p:spPr bwMode="auto">
            <a:xfrm>
              <a:off x="2738438" y="976313"/>
              <a:ext cx="217488" cy="257175"/>
            </a:xfrm>
            <a:custGeom>
              <a:avLst/>
              <a:gdLst>
                <a:gd name="T0" fmla="*/ 154 w 275"/>
                <a:gd name="T1" fmla="*/ 0 h 324"/>
                <a:gd name="T2" fmla="*/ 164 w 275"/>
                <a:gd name="T3" fmla="*/ 106 h 324"/>
                <a:gd name="T4" fmla="*/ 169 w 275"/>
                <a:gd name="T5" fmla="*/ 68 h 324"/>
                <a:gd name="T6" fmla="*/ 197 w 275"/>
                <a:gd name="T7" fmla="*/ 137 h 324"/>
                <a:gd name="T8" fmla="*/ 275 w 275"/>
                <a:gd name="T9" fmla="*/ 137 h 324"/>
                <a:gd name="T10" fmla="*/ 275 w 275"/>
                <a:gd name="T11" fmla="*/ 160 h 324"/>
                <a:gd name="T12" fmla="*/ 182 w 275"/>
                <a:gd name="T13" fmla="*/ 160 h 324"/>
                <a:gd name="T14" fmla="*/ 164 w 275"/>
                <a:gd name="T15" fmla="*/ 324 h 324"/>
                <a:gd name="T16" fmla="*/ 148 w 275"/>
                <a:gd name="T17" fmla="*/ 163 h 324"/>
                <a:gd name="T18" fmla="*/ 133 w 275"/>
                <a:gd name="T19" fmla="*/ 242 h 324"/>
                <a:gd name="T20" fmla="*/ 115 w 275"/>
                <a:gd name="T21" fmla="*/ 164 h 324"/>
                <a:gd name="T22" fmla="*/ 103 w 275"/>
                <a:gd name="T23" fmla="*/ 186 h 324"/>
                <a:gd name="T24" fmla="*/ 82 w 275"/>
                <a:gd name="T25" fmla="*/ 160 h 324"/>
                <a:gd name="T26" fmla="*/ 0 w 275"/>
                <a:gd name="T27" fmla="*/ 160 h 324"/>
                <a:gd name="T28" fmla="*/ 0 w 275"/>
                <a:gd name="T29" fmla="*/ 137 h 324"/>
                <a:gd name="T30" fmla="*/ 93 w 275"/>
                <a:gd name="T31" fmla="*/ 137 h 324"/>
                <a:gd name="T32" fmla="*/ 99 w 275"/>
                <a:gd name="T33" fmla="*/ 145 h 324"/>
                <a:gd name="T34" fmla="*/ 123 w 275"/>
                <a:gd name="T35" fmla="*/ 95 h 324"/>
                <a:gd name="T36" fmla="*/ 130 w 275"/>
                <a:gd name="T37" fmla="*/ 127 h 324"/>
                <a:gd name="T38" fmla="*/ 154 w 275"/>
                <a:gd name="T39"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5" h="324">
                  <a:moveTo>
                    <a:pt x="154" y="0"/>
                  </a:moveTo>
                  <a:lnTo>
                    <a:pt x="164" y="106"/>
                  </a:lnTo>
                  <a:lnTo>
                    <a:pt x="169" y="68"/>
                  </a:lnTo>
                  <a:lnTo>
                    <a:pt x="197" y="137"/>
                  </a:lnTo>
                  <a:lnTo>
                    <a:pt x="275" y="137"/>
                  </a:lnTo>
                  <a:lnTo>
                    <a:pt x="275" y="160"/>
                  </a:lnTo>
                  <a:lnTo>
                    <a:pt x="182" y="160"/>
                  </a:lnTo>
                  <a:lnTo>
                    <a:pt x="164" y="324"/>
                  </a:lnTo>
                  <a:lnTo>
                    <a:pt x="148" y="163"/>
                  </a:lnTo>
                  <a:lnTo>
                    <a:pt x="133" y="242"/>
                  </a:lnTo>
                  <a:lnTo>
                    <a:pt x="115" y="164"/>
                  </a:lnTo>
                  <a:lnTo>
                    <a:pt x="103" y="186"/>
                  </a:lnTo>
                  <a:lnTo>
                    <a:pt x="82" y="160"/>
                  </a:lnTo>
                  <a:lnTo>
                    <a:pt x="0" y="160"/>
                  </a:lnTo>
                  <a:lnTo>
                    <a:pt x="0" y="137"/>
                  </a:lnTo>
                  <a:lnTo>
                    <a:pt x="93" y="137"/>
                  </a:lnTo>
                  <a:lnTo>
                    <a:pt x="99" y="145"/>
                  </a:lnTo>
                  <a:lnTo>
                    <a:pt x="123" y="95"/>
                  </a:lnTo>
                  <a:lnTo>
                    <a:pt x="130" y="127"/>
                  </a:lnTo>
                  <a:lnTo>
                    <a:pt x="1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85" name="Freeform 332">
              <a:extLst>
                <a:ext uri="{FF2B5EF4-FFF2-40B4-BE49-F238E27FC236}">
                  <a16:creationId xmlns:a16="http://schemas.microsoft.com/office/drawing/2014/main" id="{EFC22C2A-06EB-4858-819A-5D6C9B8851F3}"/>
                </a:ext>
              </a:extLst>
            </p:cNvPr>
            <p:cNvSpPr>
              <a:spLocks noEditPoints="1"/>
            </p:cNvSpPr>
            <p:nvPr/>
          </p:nvSpPr>
          <p:spPr bwMode="auto">
            <a:xfrm>
              <a:off x="2789238" y="1163638"/>
              <a:ext cx="114300" cy="112712"/>
            </a:xfrm>
            <a:custGeom>
              <a:avLst/>
              <a:gdLst>
                <a:gd name="T0" fmla="*/ 72 w 143"/>
                <a:gd name="T1" fmla="*/ 22 h 142"/>
                <a:gd name="T2" fmla="*/ 52 w 143"/>
                <a:gd name="T3" fmla="*/ 27 h 142"/>
                <a:gd name="T4" fmla="*/ 37 w 143"/>
                <a:gd name="T5" fmla="*/ 37 h 142"/>
                <a:gd name="T6" fmla="*/ 27 w 143"/>
                <a:gd name="T7" fmla="*/ 52 h 142"/>
                <a:gd name="T8" fmla="*/ 24 w 143"/>
                <a:gd name="T9" fmla="*/ 70 h 142"/>
                <a:gd name="T10" fmla="*/ 27 w 143"/>
                <a:gd name="T11" fmla="*/ 90 h 142"/>
                <a:gd name="T12" fmla="*/ 37 w 143"/>
                <a:gd name="T13" fmla="*/ 104 h 142"/>
                <a:gd name="T14" fmla="*/ 52 w 143"/>
                <a:gd name="T15" fmla="*/ 115 h 142"/>
                <a:gd name="T16" fmla="*/ 72 w 143"/>
                <a:gd name="T17" fmla="*/ 119 h 142"/>
                <a:gd name="T18" fmla="*/ 91 w 143"/>
                <a:gd name="T19" fmla="*/ 115 h 142"/>
                <a:gd name="T20" fmla="*/ 106 w 143"/>
                <a:gd name="T21" fmla="*/ 104 h 142"/>
                <a:gd name="T22" fmla="*/ 116 w 143"/>
                <a:gd name="T23" fmla="*/ 90 h 142"/>
                <a:gd name="T24" fmla="*/ 119 w 143"/>
                <a:gd name="T25" fmla="*/ 70 h 142"/>
                <a:gd name="T26" fmla="*/ 116 w 143"/>
                <a:gd name="T27" fmla="*/ 52 h 142"/>
                <a:gd name="T28" fmla="*/ 106 w 143"/>
                <a:gd name="T29" fmla="*/ 37 h 142"/>
                <a:gd name="T30" fmla="*/ 91 w 143"/>
                <a:gd name="T31" fmla="*/ 27 h 142"/>
                <a:gd name="T32" fmla="*/ 72 w 143"/>
                <a:gd name="T33" fmla="*/ 22 h 142"/>
                <a:gd name="T34" fmla="*/ 72 w 143"/>
                <a:gd name="T35" fmla="*/ 0 h 142"/>
                <a:gd name="T36" fmla="*/ 94 w 143"/>
                <a:gd name="T37" fmla="*/ 3 h 142"/>
                <a:gd name="T38" fmla="*/ 113 w 143"/>
                <a:gd name="T39" fmla="*/ 13 h 142"/>
                <a:gd name="T40" fmla="*/ 130 w 143"/>
                <a:gd name="T41" fmla="*/ 28 h 142"/>
                <a:gd name="T42" fmla="*/ 139 w 143"/>
                <a:gd name="T43" fmla="*/ 48 h 142"/>
                <a:gd name="T44" fmla="*/ 143 w 143"/>
                <a:gd name="T45" fmla="*/ 70 h 142"/>
                <a:gd name="T46" fmla="*/ 139 w 143"/>
                <a:gd name="T47" fmla="*/ 94 h 142"/>
                <a:gd name="T48" fmla="*/ 130 w 143"/>
                <a:gd name="T49" fmla="*/ 113 h 142"/>
                <a:gd name="T50" fmla="*/ 113 w 143"/>
                <a:gd name="T51" fmla="*/ 128 h 142"/>
                <a:gd name="T52" fmla="*/ 94 w 143"/>
                <a:gd name="T53" fmla="*/ 139 h 142"/>
                <a:gd name="T54" fmla="*/ 72 w 143"/>
                <a:gd name="T55" fmla="*/ 142 h 142"/>
                <a:gd name="T56" fmla="*/ 49 w 143"/>
                <a:gd name="T57" fmla="*/ 139 h 142"/>
                <a:gd name="T58" fmla="*/ 30 w 143"/>
                <a:gd name="T59" fmla="*/ 128 h 142"/>
                <a:gd name="T60" fmla="*/ 13 w 143"/>
                <a:gd name="T61" fmla="*/ 113 h 142"/>
                <a:gd name="T62" fmla="*/ 4 w 143"/>
                <a:gd name="T63" fmla="*/ 94 h 142"/>
                <a:gd name="T64" fmla="*/ 0 w 143"/>
                <a:gd name="T65" fmla="*/ 70 h 142"/>
                <a:gd name="T66" fmla="*/ 4 w 143"/>
                <a:gd name="T67" fmla="*/ 48 h 142"/>
                <a:gd name="T68" fmla="*/ 13 w 143"/>
                <a:gd name="T69" fmla="*/ 28 h 142"/>
                <a:gd name="T70" fmla="*/ 30 w 143"/>
                <a:gd name="T71" fmla="*/ 13 h 142"/>
                <a:gd name="T72" fmla="*/ 49 w 143"/>
                <a:gd name="T73" fmla="*/ 3 h 142"/>
                <a:gd name="T74" fmla="*/ 72 w 143"/>
                <a:gd name="T7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42">
                  <a:moveTo>
                    <a:pt x="72" y="22"/>
                  </a:moveTo>
                  <a:lnTo>
                    <a:pt x="52" y="27"/>
                  </a:lnTo>
                  <a:lnTo>
                    <a:pt x="37" y="37"/>
                  </a:lnTo>
                  <a:lnTo>
                    <a:pt x="27" y="52"/>
                  </a:lnTo>
                  <a:lnTo>
                    <a:pt x="24" y="70"/>
                  </a:lnTo>
                  <a:lnTo>
                    <a:pt x="27" y="90"/>
                  </a:lnTo>
                  <a:lnTo>
                    <a:pt x="37" y="104"/>
                  </a:lnTo>
                  <a:lnTo>
                    <a:pt x="52" y="115"/>
                  </a:lnTo>
                  <a:lnTo>
                    <a:pt x="72" y="119"/>
                  </a:lnTo>
                  <a:lnTo>
                    <a:pt x="91" y="115"/>
                  </a:lnTo>
                  <a:lnTo>
                    <a:pt x="106" y="104"/>
                  </a:lnTo>
                  <a:lnTo>
                    <a:pt x="116" y="90"/>
                  </a:lnTo>
                  <a:lnTo>
                    <a:pt x="119" y="70"/>
                  </a:lnTo>
                  <a:lnTo>
                    <a:pt x="116" y="52"/>
                  </a:lnTo>
                  <a:lnTo>
                    <a:pt x="106" y="37"/>
                  </a:lnTo>
                  <a:lnTo>
                    <a:pt x="91" y="27"/>
                  </a:lnTo>
                  <a:lnTo>
                    <a:pt x="72" y="22"/>
                  </a:lnTo>
                  <a:close/>
                  <a:moveTo>
                    <a:pt x="72" y="0"/>
                  </a:moveTo>
                  <a:lnTo>
                    <a:pt x="94" y="3"/>
                  </a:lnTo>
                  <a:lnTo>
                    <a:pt x="113" y="13"/>
                  </a:lnTo>
                  <a:lnTo>
                    <a:pt x="130" y="28"/>
                  </a:lnTo>
                  <a:lnTo>
                    <a:pt x="139" y="48"/>
                  </a:lnTo>
                  <a:lnTo>
                    <a:pt x="143" y="70"/>
                  </a:lnTo>
                  <a:lnTo>
                    <a:pt x="139" y="94"/>
                  </a:lnTo>
                  <a:lnTo>
                    <a:pt x="130" y="113"/>
                  </a:lnTo>
                  <a:lnTo>
                    <a:pt x="113" y="128"/>
                  </a:lnTo>
                  <a:lnTo>
                    <a:pt x="94" y="139"/>
                  </a:lnTo>
                  <a:lnTo>
                    <a:pt x="72" y="142"/>
                  </a:lnTo>
                  <a:lnTo>
                    <a:pt x="49" y="139"/>
                  </a:lnTo>
                  <a:lnTo>
                    <a:pt x="30" y="128"/>
                  </a:lnTo>
                  <a:lnTo>
                    <a:pt x="13" y="113"/>
                  </a:lnTo>
                  <a:lnTo>
                    <a:pt x="4" y="94"/>
                  </a:lnTo>
                  <a:lnTo>
                    <a:pt x="0" y="70"/>
                  </a:lnTo>
                  <a:lnTo>
                    <a:pt x="4" y="48"/>
                  </a:lnTo>
                  <a:lnTo>
                    <a:pt x="13" y="28"/>
                  </a:lnTo>
                  <a:lnTo>
                    <a:pt x="30" y="13"/>
                  </a:lnTo>
                  <a:lnTo>
                    <a:pt x="49" y="3"/>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86" name="Freeform 333">
              <a:extLst>
                <a:ext uri="{FF2B5EF4-FFF2-40B4-BE49-F238E27FC236}">
                  <a16:creationId xmlns:a16="http://schemas.microsoft.com/office/drawing/2014/main" id="{17BAB90F-5C2C-464E-927F-CCD0B1389C81}"/>
                </a:ext>
              </a:extLst>
            </p:cNvPr>
            <p:cNvSpPr>
              <a:spLocks noEditPoints="1"/>
            </p:cNvSpPr>
            <p:nvPr/>
          </p:nvSpPr>
          <p:spPr bwMode="auto">
            <a:xfrm>
              <a:off x="2811463" y="1176338"/>
              <a:ext cx="71438" cy="69850"/>
            </a:xfrm>
            <a:custGeom>
              <a:avLst/>
              <a:gdLst>
                <a:gd name="T0" fmla="*/ 45 w 91"/>
                <a:gd name="T1" fmla="*/ 29 h 88"/>
                <a:gd name="T2" fmla="*/ 36 w 91"/>
                <a:gd name="T3" fmla="*/ 38 h 88"/>
                <a:gd name="T4" fmla="*/ 28 w 91"/>
                <a:gd name="T5" fmla="*/ 48 h 88"/>
                <a:gd name="T6" fmla="*/ 24 w 91"/>
                <a:gd name="T7" fmla="*/ 57 h 88"/>
                <a:gd name="T8" fmla="*/ 24 w 91"/>
                <a:gd name="T9" fmla="*/ 63 h 88"/>
                <a:gd name="T10" fmla="*/ 24 w 91"/>
                <a:gd name="T11" fmla="*/ 63 h 88"/>
                <a:gd name="T12" fmla="*/ 24 w 91"/>
                <a:gd name="T13" fmla="*/ 65 h 88"/>
                <a:gd name="T14" fmla="*/ 25 w 91"/>
                <a:gd name="T15" fmla="*/ 65 h 88"/>
                <a:gd name="T16" fmla="*/ 27 w 91"/>
                <a:gd name="T17" fmla="*/ 66 h 88"/>
                <a:gd name="T18" fmla="*/ 28 w 91"/>
                <a:gd name="T19" fmla="*/ 66 h 88"/>
                <a:gd name="T20" fmla="*/ 30 w 91"/>
                <a:gd name="T21" fmla="*/ 66 h 88"/>
                <a:gd name="T22" fmla="*/ 33 w 91"/>
                <a:gd name="T23" fmla="*/ 65 h 88"/>
                <a:gd name="T24" fmla="*/ 36 w 91"/>
                <a:gd name="T25" fmla="*/ 63 h 88"/>
                <a:gd name="T26" fmla="*/ 39 w 91"/>
                <a:gd name="T27" fmla="*/ 59 h 88"/>
                <a:gd name="T28" fmla="*/ 48 w 91"/>
                <a:gd name="T29" fmla="*/ 51 h 88"/>
                <a:gd name="T30" fmla="*/ 56 w 91"/>
                <a:gd name="T31" fmla="*/ 60 h 88"/>
                <a:gd name="T32" fmla="*/ 58 w 91"/>
                <a:gd name="T33" fmla="*/ 62 h 88"/>
                <a:gd name="T34" fmla="*/ 61 w 91"/>
                <a:gd name="T35" fmla="*/ 63 h 88"/>
                <a:gd name="T36" fmla="*/ 62 w 91"/>
                <a:gd name="T37" fmla="*/ 65 h 88"/>
                <a:gd name="T38" fmla="*/ 64 w 91"/>
                <a:gd name="T39" fmla="*/ 66 h 88"/>
                <a:gd name="T40" fmla="*/ 65 w 91"/>
                <a:gd name="T41" fmla="*/ 65 h 88"/>
                <a:gd name="T42" fmla="*/ 65 w 91"/>
                <a:gd name="T43" fmla="*/ 65 h 88"/>
                <a:gd name="T44" fmla="*/ 67 w 91"/>
                <a:gd name="T45" fmla="*/ 62 h 88"/>
                <a:gd name="T46" fmla="*/ 67 w 91"/>
                <a:gd name="T47" fmla="*/ 56 h 88"/>
                <a:gd name="T48" fmla="*/ 62 w 91"/>
                <a:gd name="T49" fmla="*/ 48 h 88"/>
                <a:gd name="T50" fmla="*/ 55 w 91"/>
                <a:gd name="T51" fmla="*/ 39 h 88"/>
                <a:gd name="T52" fmla="*/ 45 w 91"/>
                <a:gd name="T53" fmla="*/ 29 h 88"/>
                <a:gd name="T54" fmla="*/ 45 w 91"/>
                <a:gd name="T55" fmla="*/ 0 h 88"/>
                <a:gd name="T56" fmla="*/ 52 w 91"/>
                <a:gd name="T57" fmla="*/ 5 h 88"/>
                <a:gd name="T58" fmla="*/ 58 w 91"/>
                <a:gd name="T59" fmla="*/ 9 h 88"/>
                <a:gd name="T60" fmla="*/ 67 w 91"/>
                <a:gd name="T61" fmla="*/ 18 h 88"/>
                <a:gd name="T62" fmla="*/ 77 w 91"/>
                <a:gd name="T63" fmla="*/ 30 h 88"/>
                <a:gd name="T64" fmla="*/ 86 w 91"/>
                <a:gd name="T65" fmla="*/ 44 h 88"/>
                <a:gd name="T66" fmla="*/ 91 w 91"/>
                <a:gd name="T67" fmla="*/ 57 h 88"/>
                <a:gd name="T68" fmla="*/ 88 w 91"/>
                <a:gd name="T69" fmla="*/ 71 h 88"/>
                <a:gd name="T70" fmla="*/ 85 w 91"/>
                <a:gd name="T71" fmla="*/ 78 h 88"/>
                <a:gd name="T72" fmla="*/ 80 w 91"/>
                <a:gd name="T73" fmla="*/ 82 h 88"/>
                <a:gd name="T74" fmla="*/ 76 w 91"/>
                <a:gd name="T75" fmla="*/ 85 h 88"/>
                <a:gd name="T76" fmla="*/ 71 w 91"/>
                <a:gd name="T77" fmla="*/ 87 h 88"/>
                <a:gd name="T78" fmla="*/ 68 w 91"/>
                <a:gd name="T79" fmla="*/ 88 h 88"/>
                <a:gd name="T80" fmla="*/ 64 w 91"/>
                <a:gd name="T81" fmla="*/ 88 h 88"/>
                <a:gd name="T82" fmla="*/ 58 w 91"/>
                <a:gd name="T83" fmla="*/ 87 h 88"/>
                <a:gd name="T84" fmla="*/ 52 w 91"/>
                <a:gd name="T85" fmla="*/ 85 h 88"/>
                <a:gd name="T86" fmla="*/ 48 w 91"/>
                <a:gd name="T87" fmla="*/ 82 h 88"/>
                <a:gd name="T88" fmla="*/ 42 w 91"/>
                <a:gd name="T89" fmla="*/ 85 h 88"/>
                <a:gd name="T90" fmla="*/ 34 w 91"/>
                <a:gd name="T91" fmla="*/ 88 h 88"/>
                <a:gd name="T92" fmla="*/ 28 w 91"/>
                <a:gd name="T93" fmla="*/ 88 h 88"/>
                <a:gd name="T94" fmla="*/ 18 w 91"/>
                <a:gd name="T95" fmla="*/ 87 h 88"/>
                <a:gd name="T96" fmla="*/ 10 w 91"/>
                <a:gd name="T97" fmla="*/ 82 h 88"/>
                <a:gd name="T98" fmla="*/ 6 w 91"/>
                <a:gd name="T99" fmla="*/ 78 h 88"/>
                <a:gd name="T100" fmla="*/ 4 w 91"/>
                <a:gd name="T101" fmla="*/ 75 h 88"/>
                <a:gd name="T102" fmla="*/ 0 w 91"/>
                <a:gd name="T103" fmla="*/ 62 h 88"/>
                <a:gd name="T104" fmla="*/ 3 w 91"/>
                <a:gd name="T105" fmla="*/ 48 h 88"/>
                <a:gd name="T106" fmla="*/ 9 w 91"/>
                <a:gd name="T107" fmla="*/ 36 h 88"/>
                <a:gd name="T108" fmla="*/ 16 w 91"/>
                <a:gd name="T109" fmla="*/ 24 h 88"/>
                <a:gd name="T110" fmla="*/ 25 w 91"/>
                <a:gd name="T111" fmla="*/ 15 h 88"/>
                <a:gd name="T112" fmla="*/ 33 w 91"/>
                <a:gd name="T113" fmla="*/ 8 h 88"/>
                <a:gd name="T114" fmla="*/ 37 w 91"/>
                <a:gd name="T115" fmla="*/ 5 h 88"/>
                <a:gd name="T116" fmla="*/ 45 w 91"/>
                <a:gd name="T1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1" h="88">
                  <a:moveTo>
                    <a:pt x="45" y="29"/>
                  </a:moveTo>
                  <a:lnTo>
                    <a:pt x="36" y="38"/>
                  </a:lnTo>
                  <a:lnTo>
                    <a:pt x="28" y="48"/>
                  </a:lnTo>
                  <a:lnTo>
                    <a:pt x="24" y="57"/>
                  </a:lnTo>
                  <a:lnTo>
                    <a:pt x="24" y="63"/>
                  </a:lnTo>
                  <a:lnTo>
                    <a:pt x="24" y="63"/>
                  </a:lnTo>
                  <a:lnTo>
                    <a:pt x="24" y="65"/>
                  </a:lnTo>
                  <a:lnTo>
                    <a:pt x="25" y="65"/>
                  </a:lnTo>
                  <a:lnTo>
                    <a:pt x="27" y="66"/>
                  </a:lnTo>
                  <a:lnTo>
                    <a:pt x="28" y="66"/>
                  </a:lnTo>
                  <a:lnTo>
                    <a:pt x="30" y="66"/>
                  </a:lnTo>
                  <a:lnTo>
                    <a:pt x="33" y="65"/>
                  </a:lnTo>
                  <a:lnTo>
                    <a:pt x="36" y="63"/>
                  </a:lnTo>
                  <a:lnTo>
                    <a:pt x="39" y="59"/>
                  </a:lnTo>
                  <a:lnTo>
                    <a:pt x="48" y="51"/>
                  </a:lnTo>
                  <a:lnTo>
                    <a:pt x="56" y="60"/>
                  </a:lnTo>
                  <a:lnTo>
                    <a:pt x="58" y="62"/>
                  </a:lnTo>
                  <a:lnTo>
                    <a:pt x="61" y="63"/>
                  </a:lnTo>
                  <a:lnTo>
                    <a:pt x="62" y="65"/>
                  </a:lnTo>
                  <a:lnTo>
                    <a:pt x="64" y="66"/>
                  </a:lnTo>
                  <a:lnTo>
                    <a:pt x="65" y="65"/>
                  </a:lnTo>
                  <a:lnTo>
                    <a:pt x="65" y="65"/>
                  </a:lnTo>
                  <a:lnTo>
                    <a:pt x="67" y="62"/>
                  </a:lnTo>
                  <a:lnTo>
                    <a:pt x="67" y="56"/>
                  </a:lnTo>
                  <a:lnTo>
                    <a:pt x="62" y="48"/>
                  </a:lnTo>
                  <a:lnTo>
                    <a:pt x="55" y="39"/>
                  </a:lnTo>
                  <a:lnTo>
                    <a:pt x="45" y="29"/>
                  </a:lnTo>
                  <a:close/>
                  <a:moveTo>
                    <a:pt x="45" y="0"/>
                  </a:moveTo>
                  <a:lnTo>
                    <a:pt x="52" y="5"/>
                  </a:lnTo>
                  <a:lnTo>
                    <a:pt x="58" y="9"/>
                  </a:lnTo>
                  <a:lnTo>
                    <a:pt x="67" y="18"/>
                  </a:lnTo>
                  <a:lnTo>
                    <a:pt x="77" y="30"/>
                  </a:lnTo>
                  <a:lnTo>
                    <a:pt x="86" y="44"/>
                  </a:lnTo>
                  <a:lnTo>
                    <a:pt x="91" y="57"/>
                  </a:lnTo>
                  <a:lnTo>
                    <a:pt x="88" y="71"/>
                  </a:lnTo>
                  <a:lnTo>
                    <a:pt x="85" y="78"/>
                  </a:lnTo>
                  <a:lnTo>
                    <a:pt x="80" y="82"/>
                  </a:lnTo>
                  <a:lnTo>
                    <a:pt x="76" y="85"/>
                  </a:lnTo>
                  <a:lnTo>
                    <a:pt x="71" y="87"/>
                  </a:lnTo>
                  <a:lnTo>
                    <a:pt x="68" y="88"/>
                  </a:lnTo>
                  <a:lnTo>
                    <a:pt x="64" y="88"/>
                  </a:lnTo>
                  <a:lnTo>
                    <a:pt x="58" y="87"/>
                  </a:lnTo>
                  <a:lnTo>
                    <a:pt x="52" y="85"/>
                  </a:lnTo>
                  <a:lnTo>
                    <a:pt x="48" y="82"/>
                  </a:lnTo>
                  <a:lnTo>
                    <a:pt x="42" y="85"/>
                  </a:lnTo>
                  <a:lnTo>
                    <a:pt x="34" y="88"/>
                  </a:lnTo>
                  <a:lnTo>
                    <a:pt x="28" y="88"/>
                  </a:lnTo>
                  <a:lnTo>
                    <a:pt x="18" y="87"/>
                  </a:lnTo>
                  <a:lnTo>
                    <a:pt x="10" y="82"/>
                  </a:lnTo>
                  <a:lnTo>
                    <a:pt x="6" y="78"/>
                  </a:lnTo>
                  <a:lnTo>
                    <a:pt x="4" y="75"/>
                  </a:lnTo>
                  <a:lnTo>
                    <a:pt x="0" y="62"/>
                  </a:lnTo>
                  <a:lnTo>
                    <a:pt x="3" y="48"/>
                  </a:lnTo>
                  <a:lnTo>
                    <a:pt x="9" y="36"/>
                  </a:lnTo>
                  <a:lnTo>
                    <a:pt x="16" y="24"/>
                  </a:lnTo>
                  <a:lnTo>
                    <a:pt x="25" y="15"/>
                  </a:lnTo>
                  <a:lnTo>
                    <a:pt x="33" y="8"/>
                  </a:lnTo>
                  <a:lnTo>
                    <a:pt x="37" y="5"/>
                  </a:lnTo>
                  <a:lnTo>
                    <a:pt x="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87" name="Freeform 334">
              <a:extLst>
                <a:ext uri="{FF2B5EF4-FFF2-40B4-BE49-F238E27FC236}">
                  <a16:creationId xmlns:a16="http://schemas.microsoft.com/office/drawing/2014/main" id="{B3C9ED42-5453-4D0F-80E8-2409C4A704EA}"/>
                </a:ext>
              </a:extLst>
            </p:cNvPr>
            <p:cNvSpPr>
              <a:spLocks noEditPoints="1"/>
            </p:cNvSpPr>
            <p:nvPr/>
          </p:nvSpPr>
          <p:spPr bwMode="auto">
            <a:xfrm>
              <a:off x="4527551" y="2722563"/>
              <a:ext cx="285750" cy="515937"/>
            </a:xfrm>
            <a:custGeom>
              <a:avLst/>
              <a:gdLst>
                <a:gd name="T0" fmla="*/ 96 w 360"/>
                <a:gd name="T1" fmla="*/ 71 h 649"/>
                <a:gd name="T2" fmla="*/ 91 w 360"/>
                <a:gd name="T3" fmla="*/ 78 h 649"/>
                <a:gd name="T4" fmla="*/ 82 w 360"/>
                <a:gd name="T5" fmla="*/ 96 h 649"/>
                <a:gd name="T6" fmla="*/ 73 w 360"/>
                <a:gd name="T7" fmla="*/ 102 h 649"/>
                <a:gd name="T8" fmla="*/ 63 w 360"/>
                <a:gd name="T9" fmla="*/ 108 h 649"/>
                <a:gd name="T10" fmla="*/ 34 w 360"/>
                <a:gd name="T11" fmla="*/ 125 h 649"/>
                <a:gd name="T12" fmla="*/ 22 w 360"/>
                <a:gd name="T13" fmla="*/ 156 h 649"/>
                <a:gd name="T14" fmla="*/ 25 w 360"/>
                <a:gd name="T15" fmla="*/ 512 h 649"/>
                <a:gd name="T16" fmla="*/ 48 w 360"/>
                <a:gd name="T17" fmla="*/ 536 h 649"/>
                <a:gd name="T18" fmla="*/ 72 w 360"/>
                <a:gd name="T19" fmla="*/ 543 h 649"/>
                <a:gd name="T20" fmla="*/ 78 w 360"/>
                <a:gd name="T21" fmla="*/ 551 h 649"/>
                <a:gd name="T22" fmla="*/ 88 w 360"/>
                <a:gd name="T23" fmla="*/ 563 h 649"/>
                <a:gd name="T24" fmla="*/ 93 w 360"/>
                <a:gd name="T25" fmla="*/ 584 h 649"/>
                <a:gd name="T26" fmla="*/ 96 w 360"/>
                <a:gd name="T27" fmla="*/ 627 h 649"/>
                <a:gd name="T28" fmla="*/ 264 w 360"/>
                <a:gd name="T29" fmla="*/ 589 h 649"/>
                <a:gd name="T30" fmla="*/ 269 w 360"/>
                <a:gd name="T31" fmla="*/ 576 h 649"/>
                <a:gd name="T32" fmla="*/ 278 w 360"/>
                <a:gd name="T33" fmla="*/ 554 h 649"/>
                <a:gd name="T34" fmla="*/ 282 w 360"/>
                <a:gd name="T35" fmla="*/ 543 h 649"/>
                <a:gd name="T36" fmla="*/ 314 w 360"/>
                <a:gd name="T37" fmla="*/ 536 h 649"/>
                <a:gd name="T38" fmla="*/ 335 w 360"/>
                <a:gd name="T39" fmla="*/ 510 h 649"/>
                <a:gd name="T40" fmla="*/ 338 w 360"/>
                <a:gd name="T41" fmla="*/ 156 h 649"/>
                <a:gd name="T42" fmla="*/ 326 w 360"/>
                <a:gd name="T43" fmla="*/ 125 h 649"/>
                <a:gd name="T44" fmla="*/ 297 w 360"/>
                <a:gd name="T45" fmla="*/ 108 h 649"/>
                <a:gd name="T46" fmla="*/ 285 w 360"/>
                <a:gd name="T47" fmla="*/ 102 h 649"/>
                <a:gd name="T48" fmla="*/ 278 w 360"/>
                <a:gd name="T49" fmla="*/ 96 h 649"/>
                <a:gd name="T50" fmla="*/ 269 w 360"/>
                <a:gd name="T51" fmla="*/ 78 h 649"/>
                <a:gd name="T52" fmla="*/ 264 w 360"/>
                <a:gd name="T53" fmla="*/ 68 h 649"/>
                <a:gd name="T54" fmla="*/ 96 w 360"/>
                <a:gd name="T55" fmla="*/ 23 h 649"/>
                <a:gd name="T56" fmla="*/ 288 w 360"/>
                <a:gd name="T57" fmla="*/ 0 h 649"/>
                <a:gd name="T58" fmla="*/ 291 w 360"/>
                <a:gd name="T59" fmla="*/ 41 h 649"/>
                <a:gd name="T60" fmla="*/ 291 w 360"/>
                <a:gd name="T61" fmla="*/ 68 h 649"/>
                <a:gd name="T62" fmla="*/ 293 w 360"/>
                <a:gd name="T63" fmla="*/ 77 h 649"/>
                <a:gd name="T64" fmla="*/ 297 w 360"/>
                <a:gd name="T65" fmla="*/ 81 h 649"/>
                <a:gd name="T66" fmla="*/ 314 w 360"/>
                <a:gd name="T67" fmla="*/ 87 h 649"/>
                <a:gd name="T68" fmla="*/ 333 w 360"/>
                <a:gd name="T69" fmla="*/ 99 h 649"/>
                <a:gd name="T70" fmla="*/ 357 w 360"/>
                <a:gd name="T71" fmla="*/ 133 h 649"/>
                <a:gd name="T72" fmla="*/ 360 w 360"/>
                <a:gd name="T73" fmla="*/ 494 h 649"/>
                <a:gd name="T74" fmla="*/ 348 w 360"/>
                <a:gd name="T75" fmla="*/ 536 h 649"/>
                <a:gd name="T76" fmla="*/ 314 w 360"/>
                <a:gd name="T77" fmla="*/ 561 h 649"/>
                <a:gd name="T78" fmla="*/ 300 w 360"/>
                <a:gd name="T79" fmla="*/ 567 h 649"/>
                <a:gd name="T80" fmla="*/ 294 w 360"/>
                <a:gd name="T81" fmla="*/ 570 h 649"/>
                <a:gd name="T82" fmla="*/ 291 w 360"/>
                <a:gd name="T83" fmla="*/ 578 h 649"/>
                <a:gd name="T84" fmla="*/ 291 w 360"/>
                <a:gd name="T85" fmla="*/ 589 h 649"/>
                <a:gd name="T86" fmla="*/ 288 w 360"/>
                <a:gd name="T87" fmla="*/ 601 h 649"/>
                <a:gd name="T88" fmla="*/ 72 w 360"/>
                <a:gd name="T89" fmla="*/ 649 h 649"/>
                <a:gd name="T90" fmla="*/ 69 w 360"/>
                <a:gd name="T91" fmla="*/ 606 h 649"/>
                <a:gd name="T92" fmla="*/ 69 w 360"/>
                <a:gd name="T93" fmla="*/ 584 h 649"/>
                <a:gd name="T94" fmla="*/ 67 w 360"/>
                <a:gd name="T95" fmla="*/ 573 h 649"/>
                <a:gd name="T96" fmla="*/ 64 w 360"/>
                <a:gd name="T97" fmla="*/ 569 h 649"/>
                <a:gd name="T98" fmla="*/ 51 w 360"/>
                <a:gd name="T99" fmla="*/ 564 h 649"/>
                <a:gd name="T100" fmla="*/ 30 w 360"/>
                <a:gd name="T101" fmla="*/ 552 h 649"/>
                <a:gd name="T102" fmla="*/ 3 w 360"/>
                <a:gd name="T103" fmla="*/ 518 h 649"/>
                <a:gd name="T104" fmla="*/ 0 w 360"/>
                <a:gd name="T105" fmla="*/ 156 h 649"/>
                <a:gd name="T106" fmla="*/ 14 w 360"/>
                <a:gd name="T107" fmla="*/ 114 h 649"/>
                <a:gd name="T108" fmla="*/ 49 w 360"/>
                <a:gd name="T109" fmla="*/ 89 h 649"/>
                <a:gd name="T110" fmla="*/ 61 w 360"/>
                <a:gd name="T111" fmla="*/ 83 h 649"/>
                <a:gd name="T112" fmla="*/ 66 w 360"/>
                <a:gd name="T113" fmla="*/ 80 h 649"/>
                <a:gd name="T114" fmla="*/ 69 w 360"/>
                <a:gd name="T115" fmla="*/ 72 h 649"/>
                <a:gd name="T116" fmla="*/ 69 w 360"/>
                <a:gd name="T117" fmla="*/ 60 h 649"/>
                <a:gd name="T118" fmla="*/ 72 w 360"/>
                <a:gd name="T119" fmla="*/ 39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0" h="649">
                  <a:moveTo>
                    <a:pt x="96" y="23"/>
                  </a:moveTo>
                  <a:lnTo>
                    <a:pt x="96" y="71"/>
                  </a:lnTo>
                  <a:lnTo>
                    <a:pt x="93" y="69"/>
                  </a:lnTo>
                  <a:lnTo>
                    <a:pt x="91" y="78"/>
                  </a:lnTo>
                  <a:lnTo>
                    <a:pt x="88" y="89"/>
                  </a:lnTo>
                  <a:lnTo>
                    <a:pt x="82" y="96"/>
                  </a:lnTo>
                  <a:lnTo>
                    <a:pt x="78" y="101"/>
                  </a:lnTo>
                  <a:lnTo>
                    <a:pt x="73" y="102"/>
                  </a:lnTo>
                  <a:lnTo>
                    <a:pt x="73" y="107"/>
                  </a:lnTo>
                  <a:lnTo>
                    <a:pt x="63" y="108"/>
                  </a:lnTo>
                  <a:lnTo>
                    <a:pt x="48" y="114"/>
                  </a:lnTo>
                  <a:lnTo>
                    <a:pt x="34" y="125"/>
                  </a:lnTo>
                  <a:lnTo>
                    <a:pt x="25" y="139"/>
                  </a:lnTo>
                  <a:lnTo>
                    <a:pt x="22" y="156"/>
                  </a:lnTo>
                  <a:lnTo>
                    <a:pt x="22" y="494"/>
                  </a:lnTo>
                  <a:lnTo>
                    <a:pt x="25" y="512"/>
                  </a:lnTo>
                  <a:lnTo>
                    <a:pt x="34" y="525"/>
                  </a:lnTo>
                  <a:lnTo>
                    <a:pt x="48" y="536"/>
                  </a:lnTo>
                  <a:lnTo>
                    <a:pt x="63" y="542"/>
                  </a:lnTo>
                  <a:lnTo>
                    <a:pt x="72" y="543"/>
                  </a:lnTo>
                  <a:lnTo>
                    <a:pt x="73" y="548"/>
                  </a:lnTo>
                  <a:lnTo>
                    <a:pt x="78" y="551"/>
                  </a:lnTo>
                  <a:lnTo>
                    <a:pt x="82" y="554"/>
                  </a:lnTo>
                  <a:lnTo>
                    <a:pt x="88" y="563"/>
                  </a:lnTo>
                  <a:lnTo>
                    <a:pt x="91" y="573"/>
                  </a:lnTo>
                  <a:lnTo>
                    <a:pt x="93" y="584"/>
                  </a:lnTo>
                  <a:lnTo>
                    <a:pt x="96" y="584"/>
                  </a:lnTo>
                  <a:lnTo>
                    <a:pt x="96" y="627"/>
                  </a:lnTo>
                  <a:lnTo>
                    <a:pt x="264" y="627"/>
                  </a:lnTo>
                  <a:lnTo>
                    <a:pt x="264" y="589"/>
                  </a:lnTo>
                  <a:lnTo>
                    <a:pt x="267" y="588"/>
                  </a:lnTo>
                  <a:lnTo>
                    <a:pt x="269" y="576"/>
                  </a:lnTo>
                  <a:lnTo>
                    <a:pt x="270" y="564"/>
                  </a:lnTo>
                  <a:lnTo>
                    <a:pt x="278" y="554"/>
                  </a:lnTo>
                  <a:lnTo>
                    <a:pt x="285" y="549"/>
                  </a:lnTo>
                  <a:lnTo>
                    <a:pt x="282" y="543"/>
                  </a:lnTo>
                  <a:lnTo>
                    <a:pt x="297" y="542"/>
                  </a:lnTo>
                  <a:lnTo>
                    <a:pt x="314" y="536"/>
                  </a:lnTo>
                  <a:lnTo>
                    <a:pt x="326" y="525"/>
                  </a:lnTo>
                  <a:lnTo>
                    <a:pt x="335" y="510"/>
                  </a:lnTo>
                  <a:lnTo>
                    <a:pt x="338" y="494"/>
                  </a:lnTo>
                  <a:lnTo>
                    <a:pt x="338" y="156"/>
                  </a:lnTo>
                  <a:lnTo>
                    <a:pt x="335" y="139"/>
                  </a:lnTo>
                  <a:lnTo>
                    <a:pt x="326" y="125"/>
                  </a:lnTo>
                  <a:lnTo>
                    <a:pt x="314" y="114"/>
                  </a:lnTo>
                  <a:lnTo>
                    <a:pt x="297" y="108"/>
                  </a:lnTo>
                  <a:lnTo>
                    <a:pt x="284" y="107"/>
                  </a:lnTo>
                  <a:lnTo>
                    <a:pt x="285" y="102"/>
                  </a:lnTo>
                  <a:lnTo>
                    <a:pt x="282" y="99"/>
                  </a:lnTo>
                  <a:lnTo>
                    <a:pt x="278" y="96"/>
                  </a:lnTo>
                  <a:lnTo>
                    <a:pt x="272" y="87"/>
                  </a:lnTo>
                  <a:lnTo>
                    <a:pt x="269" y="78"/>
                  </a:lnTo>
                  <a:lnTo>
                    <a:pt x="267" y="68"/>
                  </a:lnTo>
                  <a:lnTo>
                    <a:pt x="264" y="68"/>
                  </a:lnTo>
                  <a:lnTo>
                    <a:pt x="264" y="23"/>
                  </a:lnTo>
                  <a:lnTo>
                    <a:pt x="96" y="23"/>
                  </a:lnTo>
                  <a:close/>
                  <a:moveTo>
                    <a:pt x="72" y="0"/>
                  </a:moveTo>
                  <a:lnTo>
                    <a:pt x="288" y="0"/>
                  </a:lnTo>
                  <a:lnTo>
                    <a:pt x="288" y="42"/>
                  </a:lnTo>
                  <a:lnTo>
                    <a:pt x="291" y="41"/>
                  </a:lnTo>
                  <a:lnTo>
                    <a:pt x="291" y="60"/>
                  </a:lnTo>
                  <a:lnTo>
                    <a:pt x="291" y="68"/>
                  </a:lnTo>
                  <a:lnTo>
                    <a:pt x="291" y="72"/>
                  </a:lnTo>
                  <a:lnTo>
                    <a:pt x="293" y="77"/>
                  </a:lnTo>
                  <a:lnTo>
                    <a:pt x="294" y="80"/>
                  </a:lnTo>
                  <a:lnTo>
                    <a:pt x="297" y="81"/>
                  </a:lnTo>
                  <a:lnTo>
                    <a:pt x="300" y="83"/>
                  </a:lnTo>
                  <a:lnTo>
                    <a:pt x="314" y="87"/>
                  </a:lnTo>
                  <a:lnTo>
                    <a:pt x="314" y="89"/>
                  </a:lnTo>
                  <a:lnTo>
                    <a:pt x="333" y="99"/>
                  </a:lnTo>
                  <a:lnTo>
                    <a:pt x="348" y="114"/>
                  </a:lnTo>
                  <a:lnTo>
                    <a:pt x="357" y="133"/>
                  </a:lnTo>
                  <a:lnTo>
                    <a:pt x="360" y="156"/>
                  </a:lnTo>
                  <a:lnTo>
                    <a:pt x="360" y="494"/>
                  </a:lnTo>
                  <a:lnTo>
                    <a:pt x="357" y="516"/>
                  </a:lnTo>
                  <a:lnTo>
                    <a:pt x="348" y="536"/>
                  </a:lnTo>
                  <a:lnTo>
                    <a:pt x="333" y="551"/>
                  </a:lnTo>
                  <a:lnTo>
                    <a:pt x="314" y="561"/>
                  </a:lnTo>
                  <a:lnTo>
                    <a:pt x="315" y="564"/>
                  </a:lnTo>
                  <a:lnTo>
                    <a:pt x="300" y="567"/>
                  </a:lnTo>
                  <a:lnTo>
                    <a:pt x="297" y="569"/>
                  </a:lnTo>
                  <a:lnTo>
                    <a:pt x="294" y="570"/>
                  </a:lnTo>
                  <a:lnTo>
                    <a:pt x="293" y="573"/>
                  </a:lnTo>
                  <a:lnTo>
                    <a:pt x="291" y="578"/>
                  </a:lnTo>
                  <a:lnTo>
                    <a:pt x="291" y="584"/>
                  </a:lnTo>
                  <a:lnTo>
                    <a:pt x="291" y="589"/>
                  </a:lnTo>
                  <a:lnTo>
                    <a:pt x="291" y="600"/>
                  </a:lnTo>
                  <a:lnTo>
                    <a:pt x="288" y="601"/>
                  </a:lnTo>
                  <a:lnTo>
                    <a:pt x="288" y="649"/>
                  </a:lnTo>
                  <a:lnTo>
                    <a:pt x="72" y="649"/>
                  </a:lnTo>
                  <a:lnTo>
                    <a:pt x="72" y="606"/>
                  </a:lnTo>
                  <a:lnTo>
                    <a:pt x="69" y="606"/>
                  </a:lnTo>
                  <a:lnTo>
                    <a:pt x="69" y="589"/>
                  </a:lnTo>
                  <a:lnTo>
                    <a:pt x="69" y="584"/>
                  </a:lnTo>
                  <a:lnTo>
                    <a:pt x="69" y="578"/>
                  </a:lnTo>
                  <a:lnTo>
                    <a:pt x="67" y="573"/>
                  </a:lnTo>
                  <a:lnTo>
                    <a:pt x="66" y="570"/>
                  </a:lnTo>
                  <a:lnTo>
                    <a:pt x="64" y="569"/>
                  </a:lnTo>
                  <a:lnTo>
                    <a:pt x="61" y="567"/>
                  </a:lnTo>
                  <a:lnTo>
                    <a:pt x="51" y="564"/>
                  </a:lnTo>
                  <a:lnTo>
                    <a:pt x="51" y="563"/>
                  </a:lnTo>
                  <a:lnTo>
                    <a:pt x="30" y="552"/>
                  </a:lnTo>
                  <a:lnTo>
                    <a:pt x="14" y="537"/>
                  </a:lnTo>
                  <a:lnTo>
                    <a:pt x="3" y="518"/>
                  </a:lnTo>
                  <a:lnTo>
                    <a:pt x="0" y="494"/>
                  </a:lnTo>
                  <a:lnTo>
                    <a:pt x="0" y="156"/>
                  </a:lnTo>
                  <a:lnTo>
                    <a:pt x="3" y="133"/>
                  </a:lnTo>
                  <a:lnTo>
                    <a:pt x="14" y="114"/>
                  </a:lnTo>
                  <a:lnTo>
                    <a:pt x="30" y="98"/>
                  </a:lnTo>
                  <a:lnTo>
                    <a:pt x="49" y="89"/>
                  </a:lnTo>
                  <a:lnTo>
                    <a:pt x="49" y="86"/>
                  </a:lnTo>
                  <a:lnTo>
                    <a:pt x="61" y="83"/>
                  </a:lnTo>
                  <a:lnTo>
                    <a:pt x="64" y="81"/>
                  </a:lnTo>
                  <a:lnTo>
                    <a:pt x="66" y="80"/>
                  </a:lnTo>
                  <a:lnTo>
                    <a:pt x="67" y="77"/>
                  </a:lnTo>
                  <a:lnTo>
                    <a:pt x="69" y="72"/>
                  </a:lnTo>
                  <a:lnTo>
                    <a:pt x="69" y="68"/>
                  </a:lnTo>
                  <a:lnTo>
                    <a:pt x="69" y="60"/>
                  </a:lnTo>
                  <a:lnTo>
                    <a:pt x="69" y="38"/>
                  </a:lnTo>
                  <a:lnTo>
                    <a:pt x="72" y="39"/>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88" name="Freeform 335">
              <a:extLst>
                <a:ext uri="{FF2B5EF4-FFF2-40B4-BE49-F238E27FC236}">
                  <a16:creationId xmlns:a16="http://schemas.microsoft.com/office/drawing/2014/main" id="{4BD7A865-5C13-43C0-85EC-8C6856BC6BE1}"/>
                </a:ext>
              </a:extLst>
            </p:cNvPr>
            <p:cNvSpPr>
              <a:spLocks noEditPoints="1"/>
            </p:cNvSpPr>
            <p:nvPr/>
          </p:nvSpPr>
          <p:spPr bwMode="auto">
            <a:xfrm>
              <a:off x="4554538" y="2827338"/>
              <a:ext cx="236538" cy="304800"/>
            </a:xfrm>
            <a:custGeom>
              <a:avLst/>
              <a:gdLst>
                <a:gd name="T0" fmla="*/ 35 w 298"/>
                <a:gd name="T1" fmla="*/ 24 h 384"/>
                <a:gd name="T2" fmla="*/ 30 w 298"/>
                <a:gd name="T3" fmla="*/ 24 h 384"/>
                <a:gd name="T4" fmla="*/ 27 w 298"/>
                <a:gd name="T5" fmla="*/ 27 h 384"/>
                <a:gd name="T6" fmla="*/ 24 w 298"/>
                <a:gd name="T7" fmla="*/ 31 h 384"/>
                <a:gd name="T8" fmla="*/ 23 w 298"/>
                <a:gd name="T9" fmla="*/ 36 h 384"/>
                <a:gd name="T10" fmla="*/ 23 w 298"/>
                <a:gd name="T11" fmla="*/ 350 h 384"/>
                <a:gd name="T12" fmla="*/ 24 w 298"/>
                <a:gd name="T13" fmla="*/ 354 h 384"/>
                <a:gd name="T14" fmla="*/ 27 w 298"/>
                <a:gd name="T15" fmla="*/ 359 h 384"/>
                <a:gd name="T16" fmla="*/ 30 w 298"/>
                <a:gd name="T17" fmla="*/ 360 h 384"/>
                <a:gd name="T18" fmla="*/ 35 w 298"/>
                <a:gd name="T19" fmla="*/ 362 h 384"/>
                <a:gd name="T20" fmla="*/ 263 w 298"/>
                <a:gd name="T21" fmla="*/ 362 h 384"/>
                <a:gd name="T22" fmla="*/ 268 w 298"/>
                <a:gd name="T23" fmla="*/ 360 h 384"/>
                <a:gd name="T24" fmla="*/ 271 w 298"/>
                <a:gd name="T25" fmla="*/ 359 h 384"/>
                <a:gd name="T26" fmla="*/ 274 w 298"/>
                <a:gd name="T27" fmla="*/ 354 h 384"/>
                <a:gd name="T28" fmla="*/ 275 w 298"/>
                <a:gd name="T29" fmla="*/ 350 h 384"/>
                <a:gd name="T30" fmla="*/ 275 w 298"/>
                <a:gd name="T31" fmla="*/ 36 h 384"/>
                <a:gd name="T32" fmla="*/ 274 w 298"/>
                <a:gd name="T33" fmla="*/ 31 h 384"/>
                <a:gd name="T34" fmla="*/ 271 w 298"/>
                <a:gd name="T35" fmla="*/ 27 h 384"/>
                <a:gd name="T36" fmla="*/ 268 w 298"/>
                <a:gd name="T37" fmla="*/ 24 h 384"/>
                <a:gd name="T38" fmla="*/ 263 w 298"/>
                <a:gd name="T39" fmla="*/ 24 h 384"/>
                <a:gd name="T40" fmla="*/ 35 w 298"/>
                <a:gd name="T41" fmla="*/ 24 h 384"/>
                <a:gd name="T42" fmla="*/ 35 w 298"/>
                <a:gd name="T43" fmla="*/ 0 h 384"/>
                <a:gd name="T44" fmla="*/ 263 w 298"/>
                <a:gd name="T45" fmla="*/ 0 h 384"/>
                <a:gd name="T46" fmla="*/ 277 w 298"/>
                <a:gd name="T47" fmla="*/ 3 h 384"/>
                <a:gd name="T48" fmla="*/ 287 w 298"/>
                <a:gd name="T49" fmla="*/ 10 h 384"/>
                <a:gd name="T50" fmla="*/ 295 w 298"/>
                <a:gd name="T51" fmla="*/ 22 h 384"/>
                <a:gd name="T52" fmla="*/ 298 w 298"/>
                <a:gd name="T53" fmla="*/ 36 h 384"/>
                <a:gd name="T54" fmla="*/ 298 w 298"/>
                <a:gd name="T55" fmla="*/ 350 h 384"/>
                <a:gd name="T56" fmla="*/ 295 w 298"/>
                <a:gd name="T57" fmla="*/ 363 h 384"/>
                <a:gd name="T58" fmla="*/ 287 w 298"/>
                <a:gd name="T59" fmla="*/ 375 h 384"/>
                <a:gd name="T60" fmla="*/ 277 w 298"/>
                <a:gd name="T61" fmla="*/ 383 h 384"/>
                <a:gd name="T62" fmla="*/ 263 w 298"/>
                <a:gd name="T63" fmla="*/ 384 h 384"/>
                <a:gd name="T64" fmla="*/ 35 w 298"/>
                <a:gd name="T65" fmla="*/ 384 h 384"/>
                <a:gd name="T66" fmla="*/ 21 w 298"/>
                <a:gd name="T67" fmla="*/ 383 h 384"/>
                <a:gd name="T68" fmla="*/ 11 w 298"/>
                <a:gd name="T69" fmla="*/ 375 h 384"/>
                <a:gd name="T70" fmla="*/ 3 w 298"/>
                <a:gd name="T71" fmla="*/ 363 h 384"/>
                <a:gd name="T72" fmla="*/ 0 w 298"/>
                <a:gd name="T73" fmla="*/ 350 h 384"/>
                <a:gd name="T74" fmla="*/ 0 w 298"/>
                <a:gd name="T75" fmla="*/ 36 h 384"/>
                <a:gd name="T76" fmla="*/ 3 w 298"/>
                <a:gd name="T77" fmla="*/ 22 h 384"/>
                <a:gd name="T78" fmla="*/ 11 w 298"/>
                <a:gd name="T79" fmla="*/ 10 h 384"/>
                <a:gd name="T80" fmla="*/ 21 w 298"/>
                <a:gd name="T81" fmla="*/ 3 h 384"/>
                <a:gd name="T82" fmla="*/ 35 w 298"/>
                <a:gd name="T8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8" h="384">
                  <a:moveTo>
                    <a:pt x="35" y="24"/>
                  </a:moveTo>
                  <a:lnTo>
                    <a:pt x="30" y="24"/>
                  </a:lnTo>
                  <a:lnTo>
                    <a:pt x="27" y="27"/>
                  </a:lnTo>
                  <a:lnTo>
                    <a:pt x="24" y="31"/>
                  </a:lnTo>
                  <a:lnTo>
                    <a:pt x="23" y="36"/>
                  </a:lnTo>
                  <a:lnTo>
                    <a:pt x="23" y="350"/>
                  </a:lnTo>
                  <a:lnTo>
                    <a:pt x="24" y="354"/>
                  </a:lnTo>
                  <a:lnTo>
                    <a:pt x="27" y="359"/>
                  </a:lnTo>
                  <a:lnTo>
                    <a:pt x="30" y="360"/>
                  </a:lnTo>
                  <a:lnTo>
                    <a:pt x="35" y="362"/>
                  </a:lnTo>
                  <a:lnTo>
                    <a:pt x="263" y="362"/>
                  </a:lnTo>
                  <a:lnTo>
                    <a:pt x="268" y="360"/>
                  </a:lnTo>
                  <a:lnTo>
                    <a:pt x="271" y="359"/>
                  </a:lnTo>
                  <a:lnTo>
                    <a:pt x="274" y="354"/>
                  </a:lnTo>
                  <a:lnTo>
                    <a:pt x="275" y="350"/>
                  </a:lnTo>
                  <a:lnTo>
                    <a:pt x="275" y="36"/>
                  </a:lnTo>
                  <a:lnTo>
                    <a:pt x="274" y="31"/>
                  </a:lnTo>
                  <a:lnTo>
                    <a:pt x="271" y="27"/>
                  </a:lnTo>
                  <a:lnTo>
                    <a:pt x="268" y="24"/>
                  </a:lnTo>
                  <a:lnTo>
                    <a:pt x="263" y="24"/>
                  </a:lnTo>
                  <a:lnTo>
                    <a:pt x="35" y="24"/>
                  </a:lnTo>
                  <a:close/>
                  <a:moveTo>
                    <a:pt x="35" y="0"/>
                  </a:moveTo>
                  <a:lnTo>
                    <a:pt x="263" y="0"/>
                  </a:lnTo>
                  <a:lnTo>
                    <a:pt x="277" y="3"/>
                  </a:lnTo>
                  <a:lnTo>
                    <a:pt x="287" y="10"/>
                  </a:lnTo>
                  <a:lnTo>
                    <a:pt x="295" y="22"/>
                  </a:lnTo>
                  <a:lnTo>
                    <a:pt x="298" y="36"/>
                  </a:lnTo>
                  <a:lnTo>
                    <a:pt x="298" y="350"/>
                  </a:lnTo>
                  <a:lnTo>
                    <a:pt x="295" y="363"/>
                  </a:lnTo>
                  <a:lnTo>
                    <a:pt x="287" y="375"/>
                  </a:lnTo>
                  <a:lnTo>
                    <a:pt x="277" y="383"/>
                  </a:lnTo>
                  <a:lnTo>
                    <a:pt x="263" y="384"/>
                  </a:lnTo>
                  <a:lnTo>
                    <a:pt x="35" y="384"/>
                  </a:lnTo>
                  <a:lnTo>
                    <a:pt x="21" y="383"/>
                  </a:lnTo>
                  <a:lnTo>
                    <a:pt x="11" y="375"/>
                  </a:lnTo>
                  <a:lnTo>
                    <a:pt x="3" y="363"/>
                  </a:lnTo>
                  <a:lnTo>
                    <a:pt x="0" y="350"/>
                  </a:lnTo>
                  <a:lnTo>
                    <a:pt x="0" y="36"/>
                  </a:lnTo>
                  <a:lnTo>
                    <a:pt x="3" y="22"/>
                  </a:lnTo>
                  <a:lnTo>
                    <a:pt x="11" y="10"/>
                  </a:lnTo>
                  <a:lnTo>
                    <a:pt x="21" y="3"/>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89" name="Freeform 336">
              <a:extLst>
                <a:ext uri="{FF2B5EF4-FFF2-40B4-BE49-F238E27FC236}">
                  <a16:creationId xmlns:a16="http://schemas.microsoft.com/office/drawing/2014/main" id="{3CF83466-FD29-474A-A09A-2C3BF85F4A46}"/>
                </a:ext>
              </a:extLst>
            </p:cNvPr>
            <p:cNvSpPr>
              <a:spLocks noEditPoints="1"/>
            </p:cNvSpPr>
            <p:nvPr/>
          </p:nvSpPr>
          <p:spPr bwMode="auto">
            <a:xfrm>
              <a:off x="4641851" y="3144838"/>
              <a:ext cx="61913" cy="49212"/>
            </a:xfrm>
            <a:custGeom>
              <a:avLst/>
              <a:gdLst>
                <a:gd name="T0" fmla="*/ 22 w 78"/>
                <a:gd name="T1" fmla="*/ 22 h 61"/>
                <a:gd name="T2" fmla="*/ 22 w 78"/>
                <a:gd name="T3" fmla="*/ 37 h 61"/>
                <a:gd name="T4" fmla="*/ 54 w 78"/>
                <a:gd name="T5" fmla="*/ 39 h 61"/>
                <a:gd name="T6" fmla="*/ 55 w 78"/>
                <a:gd name="T7" fmla="*/ 37 h 61"/>
                <a:gd name="T8" fmla="*/ 55 w 78"/>
                <a:gd name="T9" fmla="*/ 22 h 61"/>
                <a:gd name="T10" fmla="*/ 22 w 78"/>
                <a:gd name="T11" fmla="*/ 22 h 61"/>
                <a:gd name="T12" fmla="*/ 22 w 78"/>
                <a:gd name="T13" fmla="*/ 0 h 61"/>
                <a:gd name="T14" fmla="*/ 54 w 78"/>
                <a:gd name="T15" fmla="*/ 0 h 61"/>
                <a:gd name="T16" fmla="*/ 61 w 78"/>
                <a:gd name="T17" fmla="*/ 0 h 61"/>
                <a:gd name="T18" fmla="*/ 66 w 78"/>
                <a:gd name="T19" fmla="*/ 3 h 61"/>
                <a:gd name="T20" fmla="*/ 72 w 78"/>
                <a:gd name="T21" fmla="*/ 6 h 61"/>
                <a:gd name="T22" fmla="*/ 75 w 78"/>
                <a:gd name="T23" fmla="*/ 12 h 61"/>
                <a:gd name="T24" fmla="*/ 78 w 78"/>
                <a:gd name="T25" fmla="*/ 16 h 61"/>
                <a:gd name="T26" fmla="*/ 78 w 78"/>
                <a:gd name="T27" fmla="*/ 22 h 61"/>
                <a:gd name="T28" fmla="*/ 78 w 78"/>
                <a:gd name="T29" fmla="*/ 37 h 61"/>
                <a:gd name="T30" fmla="*/ 78 w 78"/>
                <a:gd name="T31" fmla="*/ 45 h 61"/>
                <a:gd name="T32" fmla="*/ 75 w 78"/>
                <a:gd name="T33" fmla="*/ 49 h 61"/>
                <a:gd name="T34" fmla="*/ 72 w 78"/>
                <a:gd name="T35" fmla="*/ 54 h 61"/>
                <a:gd name="T36" fmla="*/ 66 w 78"/>
                <a:gd name="T37" fmla="*/ 58 h 61"/>
                <a:gd name="T38" fmla="*/ 61 w 78"/>
                <a:gd name="T39" fmla="*/ 59 h 61"/>
                <a:gd name="T40" fmla="*/ 54 w 78"/>
                <a:gd name="T41" fmla="*/ 61 h 61"/>
                <a:gd name="T42" fmla="*/ 22 w 78"/>
                <a:gd name="T43" fmla="*/ 61 h 61"/>
                <a:gd name="T44" fmla="*/ 16 w 78"/>
                <a:gd name="T45" fmla="*/ 59 h 61"/>
                <a:gd name="T46" fmla="*/ 10 w 78"/>
                <a:gd name="T47" fmla="*/ 58 h 61"/>
                <a:gd name="T48" fmla="*/ 6 w 78"/>
                <a:gd name="T49" fmla="*/ 54 h 61"/>
                <a:gd name="T50" fmla="*/ 3 w 78"/>
                <a:gd name="T51" fmla="*/ 49 h 61"/>
                <a:gd name="T52" fmla="*/ 0 w 78"/>
                <a:gd name="T53" fmla="*/ 45 h 61"/>
                <a:gd name="T54" fmla="*/ 0 w 78"/>
                <a:gd name="T55" fmla="*/ 37 h 61"/>
                <a:gd name="T56" fmla="*/ 0 w 78"/>
                <a:gd name="T57" fmla="*/ 22 h 61"/>
                <a:gd name="T58" fmla="*/ 0 w 78"/>
                <a:gd name="T59" fmla="*/ 16 h 61"/>
                <a:gd name="T60" fmla="*/ 3 w 78"/>
                <a:gd name="T61" fmla="*/ 12 h 61"/>
                <a:gd name="T62" fmla="*/ 6 w 78"/>
                <a:gd name="T63" fmla="*/ 6 h 61"/>
                <a:gd name="T64" fmla="*/ 10 w 78"/>
                <a:gd name="T65" fmla="*/ 3 h 61"/>
                <a:gd name="T66" fmla="*/ 16 w 78"/>
                <a:gd name="T67" fmla="*/ 0 h 61"/>
                <a:gd name="T68" fmla="*/ 22 w 78"/>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61">
                  <a:moveTo>
                    <a:pt x="22" y="22"/>
                  </a:moveTo>
                  <a:lnTo>
                    <a:pt x="22" y="37"/>
                  </a:lnTo>
                  <a:lnTo>
                    <a:pt x="54" y="39"/>
                  </a:lnTo>
                  <a:lnTo>
                    <a:pt x="55" y="37"/>
                  </a:lnTo>
                  <a:lnTo>
                    <a:pt x="55" y="22"/>
                  </a:lnTo>
                  <a:lnTo>
                    <a:pt x="22" y="22"/>
                  </a:lnTo>
                  <a:close/>
                  <a:moveTo>
                    <a:pt x="22" y="0"/>
                  </a:moveTo>
                  <a:lnTo>
                    <a:pt x="54" y="0"/>
                  </a:lnTo>
                  <a:lnTo>
                    <a:pt x="61" y="0"/>
                  </a:lnTo>
                  <a:lnTo>
                    <a:pt x="66" y="3"/>
                  </a:lnTo>
                  <a:lnTo>
                    <a:pt x="72" y="6"/>
                  </a:lnTo>
                  <a:lnTo>
                    <a:pt x="75" y="12"/>
                  </a:lnTo>
                  <a:lnTo>
                    <a:pt x="78" y="16"/>
                  </a:lnTo>
                  <a:lnTo>
                    <a:pt x="78" y="22"/>
                  </a:lnTo>
                  <a:lnTo>
                    <a:pt x="78" y="37"/>
                  </a:lnTo>
                  <a:lnTo>
                    <a:pt x="78" y="45"/>
                  </a:lnTo>
                  <a:lnTo>
                    <a:pt x="75" y="49"/>
                  </a:lnTo>
                  <a:lnTo>
                    <a:pt x="72" y="54"/>
                  </a:lnTo>
                  <a:lnTo>
                    <a:pt x="66" y="58"/>
                  </a:lnTo>
                  <a:lnTo>
                    <a:pt x="61" y="59"/>
                  </a:lnTo>
                  <a:lnTo>
                    <a:pt x="54" y="61"/>
                  </a:lnTo>
                  <a:lnTo>
                    <a:pt x="22" y="61"/>
                  </a:lnTo>
                  <a:lnTo>
                    <a:pt x="16" y="59"/>
                  </a:lnTo>
                  <a:lnTo>
                    <a:pt x="10" y="58"/>
                  </a:lnTo>
                  <a:lnTo>
                    <a:pt x="6" y="54"/>
                  </a:lnTo>
                  <a:lnTo>
                    <a:pt x="3" y="49"/>
                  </a:lnTo>
                  <a:lnTo>
                    <a:pt x="0" y="45"/>
                  </a:lnTo>
                  <a:lnTo>
                    <a:pt x="0" y="37"/>
                  </a:lnTo>
                  <a:lnTo>
                    <a:pt x="0" y="22"/>
                  </a:lnTo>
                  <a:lnTo>
                    <a:pt x="0" y="16"/>
                  </a:lnTo>
                  <a:lnTo>
                    <a:pt x="3" y="12"/>
                  </a:lnTo>
                  <a:lnTo>
                    <a:pt x="6" y="6"/>
                  </a:lnTo>
                  <a:lnTo>
                    <a:pt x="10" y="3"/>
                  </a:lnTo>
                  <a:lnTo>
                    <a:pt x="16"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90" name="Freeform 337">
              <a:extLst>
                <a:ext uri="{FF2B5EF4-FFF2-40B4-BE49-F238E27FC236}">
                  <a16:creationId xmlns:a16="http://schemas.microsoft.com/office/drawing/2014/main" id="{053FB0BC-0C82-451D-B038-BF836BDDBFF0}"/>
                </a:ext>
              </a:extLst>
            </p:cNvPr>
            <p:cNvSpPr>
              <a:spLocks/>
            </p:cNvSpPr>
            <p:nvPr/>
          </p:nvSpPr>
          <p:spPr bwMode="auto">
            <a:xfrm>
              <a:off x="4649788" y="2781300"/>
              <a:ext cx="47625" cy="34925"/>
            </a:xfrm>
            <a:custGeom>
              <a:avLst/>
              <a:gdLst>
                <a:gd name="T0" fmla="*/ 21 w 60"/>
                <a:gd name="T1" fmla="*/ 0 h 43"/>
                <a:gd name="T2" fmla="*/ 37 w 60"/>
                <a:gd name="T3" fmla="*/ 0 h 43"/>
                <a:gd name="T4" fmla="*/ 43 w 60"/>
                <a:gd name="T5" fmla="*/ 0 h 43"/>
                <a:gd name="T6" fmla="*/ 51 w 60"/>
                <a:gd name="T7" fmla="*/ 3 h 43"/>
                <a:gd name="T8" fmla="*/ 55 w 60"/>
                <a:gd name="T9" fmla="*/ 9 h 43"/>
                <a:gd name="T10" fmla="*/ 58 w 60"/>
                <a:gd name="T11" fmla="*/ 15 h 43"/>
                <a:gd name="T12" fmla="*/ 60 w 60"/>
                <a:gd name="T13" fmla="*/ 21 h 43"/>
                <a:gd name="T14" fmla="*/ 58 w 60"/>
                <a:gd name="T15" fmla="*/ 28 h 43"/>
                <a:gd name="T16" fmla="*/ 55 w 60"/>
                <a:gd name="T17" fmla="*/ 34 h 43"/>
                <a:gd name="T18" fmla="*/ 51 w 60"/>
                <a:gd name="T19" fmla="*/ 39 h 43"/>
                <a:gd name="T20" fmla="*/ 43 w 60"/>
                <a:gd name="T21" fmla="*/ 42 h 43"/>
                <a:gd name="T22" fmla="*/ 37 w 60"/>
                <a:gd name="T23" fmla="*/ 43 h 43"/>
                <a:gd name="T24" fmla="*/ 21 w 60"/>
                <a:gd name="T25" fmla="*/ 43 h 43"/>
                <a:gd name="T26" fmla="*/ 15 w 60"/>
                <a:gd name="T27" fmla="*/ 42 h 43"/>
                <a:gd name="T28" fmla="*/ 9 w 60"/>
                <a:gd name="T29" fmla="*/ 39 h 43"/>
                <a:gd name="T30" fmla="*/ 3 w 60"/>
                <a:gd name="T31" fmla="*/ 34 h 43"/>
                <a:gd name="T32" fmla="*/ 0 w 60"/>
                <a:gd name="T33" fmla="*/ 28 h 43"/>
                <a:gd name="T34" fmla="*/ 0 w 60"/>
                <a:gd name="T35" fmla="*/ 21 h 43"/>
                <a:gd name="T36" fmla="*/ 0 w 60"/>
                <a:gd name="T37" fmla="*/ 15 h 43"/>
                <a:gd name="T38" fmla="*/ 3 w 60"/>
                <a:gd name="T39" fmla="*/ 9 h 43"/>
                <a:gd name="T40" fmla="*/ 9 w 60"/>
                <a:gd name="T41" fmla="*/ 3 h 43"/>
                <a:gd name="T42" fmla="*/ 15 w 60"/>
                <a:gd name="T43" fmla="*/ 0 h 43"/>
                <a:gd name="T44" fmla="*/ 21 w 60"/>
                <a:gd name="T4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21" y="0"/>
                  </a:moveTo>
                  <a:lnTo>
                    <a:pt x="37" y="0"/>
                  </a:lnTo>
                  <a:lnTo>
                    <a:pt x="43" y="0"/>
                  </a:lnTo>
                  <a:lnTo>
                    <a:pt x="51" y="3"/>
                  </a:lnTo>
                  <a:lnTo>
                    <a:pt x="55" y="9"/>
                  </a:lnTo>
                  <a:lnTo>
                    <a:pt x="58" y="15"/>
                  </a:lnTo>
                  <a:lnTo>
                    <a:pt x="60" y="21"/>
                  </a:lnTo>
                  <a:lnTo>
                    <a:pt x="58" y="28"/>
                  </a:lnTo>
                  <a:lnTo>
                    <a:pt x="55" y="34"/>
                  </a:lnTo>
                  <a:lnTo>
                    <a:pt x="51" y="39"/>
                  </a:lnTo>
                  <a:lnTo>
                    <a:pt x="43" y="42"/>
                  </a:lnTo>
                  <a:lnTo>
                    <a:pt x="37" y="43"/>
                  </a:lnTo>
                  <a:lnTo>
                    <a:pt x="21" y="43"/>
                  </a:lnTo>
                  <a:lnTo>
                    <a:pt x="15" y="42"/>
                  </a:lnTo>
                  <a:lnTo>
                    <a:pt x="9" y="39"/>
                  </a:lnTo>
                  <a:lnTo>
                    <a:pt x="3" y="34"/>
                  </a:lnTo>
                  <a:lnTo>
                    <a:pt x="0" y="28"/>
                  </a:lnTo>
                  <a:lnTo>
                    <a:pt x="0" y="21"/>
                  </a:lnTo>
                  <a:lnTo>
                    <a:pt x="0" y="15"/>
                  </a:lnTo>
                  <a:lnTo>
                    <a:pt x="3" y="9"/>
                  </a:lnTo>
                  <a:lnTo>
                    <a:pt x="9" y="3"/>
                  </a:lnTo>
                  <a:lnTo>
                    <a:pt x="15" y="0"/>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91" name="Freeform 338">
              <a:extLst>
                <a:ext uri="{FF2B5EF4-FFF2-40B4-BE49-F238E27FC236}">
                  <a16:creationId xmlns:a16="http://schemas.microsoft.com/office/drawing/2014/main" id="{BBCE6230-997A-4EF8-930D-4F6051BE3DF0}"/>
                </a:ext>
              </a:extLst>
            </p:cNvPr>
            <p:cNvSpPr>
              <a:spLocks/>
            </p:cNvSpPr>
            <p:nvPr/>
          </p:nvSpPr>
          <p:spPr bwMode="auto">
            <a:xfrm>
              <a:off x="4562476" y="2898775"/>
              <a:ext cx="219075" cy="257175"/>
            </a:xfrm>
            <a:custGeom>
              <a:avLst/>
              <a:gdLst>
                <a:gd name="T0" fmla="*/ 112 w 275"/>
                <a:gd name="T1" fmla="*/ 0 h 324"/>
                <a:gd name="T2" fmla="*/ 128 w 275"/>
                <a:gd name="T3" fmla="*/ 161 h 324"/>
                <a:gd name="T4" fmla="*/ 142 w 275"/>
                <a:gd name="T5" fmla="*/ 83 h 324"/>
                <a:gd name="T6" fmla="*/ 160 w 275"/>
                <a:gd name="T7" fmla="*/ 161 h 324"/>
                <a:gd name="T8" fmla="*/ 172 w 275"/>
                <a:gd name="T9" fmla="*/ 137 h 324"/>
                <a:gd name="T10" fmla="*/ 194 w 275"/>
                <a:gd name="T11" fmla="*/ 164 h 324"/>
                <a:gd name="T12" fmla="*/ 275 w 275"/>
                <a:gd name="T13" fmla="*/ 164 h 324"/>
                <a:gd name="T14" fmla="*/ 275 w 275"/>
                <a:gd name="T15" fmla="*/ 188 h 324"/>
                <a:gd name="T16" fmla="*/ 182 w 275"/>
                <a:gd name="T17" fmla="*/ 188 h 324"/>
                <a:gd name="T18" fmla="*/ 176 w 275"/>
                <a:gd name="T19" fmla="*/ 181 h 324"/>
                <a:gd name="T20" fmla="*/ 152 w 275"/>
                <a:gd name="T21" fmla="*/ 230 h 324"/>
                <a:gd name="T22" fmla="*/ 145 w 275"/>
                <a:gd name="T23" fmla="*/ 197 h 324"/>
                <a:gd name="T24" fmla="*/ 122 w 275"/>
                <a:gd name="T25" fmla="*/ 324 h 324"/>
                <a:gd name="T26" fmla="*/ 110 w 275"/>
                <a:gd name="T27" fmla="*/ 219 h 324"/>
                <a:gd name="T28" fmla="*/ 107 w 275"/>
                <a:gd name="T29" fmla="*/ 255 h 324"/>
                <a:gd name="T30" fmla="*/ 79 w 275"/>
                <a:gd name="T31" fmla="*/ 187 h 324"/>
                <a:gd name="T32" fmla="*/ 0 w 275"/>
                <a:gd name="T33" fmla="*/ 187 h 324"/>
                <a:gd name="T34" fmla="*/ 0 w 275"/>
                <a:gd name="T35" fmla="*/ 164 h 324"/>
                <a:gd name="T36" fmla="*/ 94 w 275"/>
                <a:gd name="T37" fmla="*/ 164 h 324"/>
                <a:gd name="T38" fmla="*/ 112 w 275"/>
                <a:gd name="T39"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5" h="324">
                  <a:moveTo>
                    <a:pt x="112" y="0"/>
                  </a:moveTo>
                  <a:lnTo>
                    <a:pt x="128" y="161"/>
                  </a:lnTo>
                  <a:lnTo>
                    <a:pt x="142" y="83"/>
                  </a:lnTo>
                  <a:lnTo>
                    <a:pt x="160" y="161"/>
                  </a:lnTo>
                  <a:lnTo>
                    <a:pt x="172" y="137"/>
                  </a:lnTo>
                  <a:lnTo>
                    <a:pt x="194" y="164"/>
                  </a:lnTo>
                  <a:lnTo>
                    <a:pt x="275" y="164"/>
                  </a:lnTo>
                  <a:lnTo>
                    <a:pt x="275" y="188"/>
                  </a:lnTo>
                  <a:lnTo>
                    <a:pt x="182" y="188"/>
                  </a:lnTo>
                  <a:lnTo>
                    <a:pt x="176" y="181"/>
                  </a:lnTo>
                  <a:lnTo>
                    <a:pt x="152" y="230"/>
                  </a:lnTo>
                  <a:lnTo>
                    <a:pt x="145" y="197"/>
                  </a:lnTo>
                  <a:lnTo>
                    <a:pt x="122" y="324"/>
                  </a:lnTo>
                  <a:lnTo>
                    <a:pt x="110" y="219"/>
                  </a:lnTo>
                  <a:lnTo>
                    <a:pt x="107" y="255"/>
                  </a:lnTo>
                  <a:lnTo>
                    <a:pt x="79" y="187"/>
                  </a:lnTo>
                  <a:lnTo>
                    <a:pt x="0" y="187"/>
                  </a:lnTo>
                  <a:lnTo>
                    <a:pt x="0" y="164"/>
                  </a:lnTo>
                  <a:lnTo>
                    <a:pt x="94" y="164"/>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92" name="Freeform 339">
              <a:extLst>
                <a:ext uri="{FF2B5EF4-FFF2-40B4-BE49-F238E27FC236}">
                  <a16:creationId xmlns:a16="http://schemas.microsoft.com/office/drawing/2014/main" id="{12C9AE7D-CE18-4F99-BB58-764B27FDD0FC}"/>
                </a:ext>
              </a:extLst>
            </p:cNvPr>
            <p:cNvSpPr>
              <a:spLocks noEditPoints="1"/>
            </p:cNvSpPr>
            <p:nvPr/>
          </p:nvSpPr>
          <p:spPr bwMode="auto">
            <a:xfrm>
              <a:off x="4616451" y="2855913"/>
              <a:ext cx="112713" cy="114300"/>
            </a:xfrm>
            <a:custGeom>
              <a:avLst/>
              <a:gdLst>
                <a:gd name="T0" fmla="*/ 70 w 142"/>
                <a:gd name="T1" fmla="*/ 24 h 143"/>
                <a:gd name="T2" fmla="*/ 52 w 142"/>
                <a:gd name="T3" fmla="*/ 27 h 143"/>
                <a:gd name="T4" fmla="*/ 37 w 142"/>
                <a:gd name="T5" fmla="*/ 37 h 143"/>
                <a:gd name="T6" fmla="*/ 27 w 142"/>
                <a:gd name="T7" fmla="*/ 52 h 143"/>
                <a:gd name="T8" fmla="*/ 22 w 142"/>
                <a:gd name="T9" fmla="*/ 72 h 143"/>
                <a:gd name="T10" fmla="*/ 27 w 142"/>
                <a:gd name="T11" fmla="*/ 91 h 143"/>
                <a:gd name="T12" fmla="*/ 37 w 142"/>
                <a:gd name="T13" fmla="*/ 106 h 143"/>
                <a:gd name="T14" fmla="*/ 52 w 142"/>
                <a:gd name="T15" fmla="*/ 116 h 143"/>
                <a:gd name="T16" fmla="*/ 70 w 142"/>
                <a:gd name="T17" fmla="*/ 119 h 143"/>
                <a:gd name="T18" fmla="*/ 90 w 142"/>
                <a:gd name="T19" fmla="*/ 116 h 143"/>
                <a:gd name="T20" fmla="*/ 105 w 142"/>
                <a:gd name="T21" fmla="*/ 106 h 143"/>
                <a:gd name="T22" fmla="*/ 115 w 142"/>
                <a:gd name="T23" fmla="*/ 91 h 143"/>
                <a:gd name="T24" fmla="*/ 120 w 142"/>
                <a:gd name="T25" fmla="*/ 72 h 143"/>
                <a:gd name="T26" fmla="*/ 115 w 142"/>
                <a:gd name="T27" fmla="*/ 52 h 143"/>
                <a:gd name="T28" fmla="*/ 105 w 142"/>
                <a:gd name="T29" fmla="*/ 37 h 143"/>
                <a:gd name="T30" fmla="*/ 90 w 142"/>
                <a:gd name="T31" fmla="*/ 27 h 143"/>
                <a:gd name="T32" fmla="*/ 70 w 142"/>
                <a:gd name="T33" fmla="*/ 24 h 143"/>
                <a:gd name="T34" fmla="*/ 70 w 142"/>
                <a:gd name="T35" fmla="*/ 0 h 143"/>
                <a:gd name="T36" fmla="*/ 94 w 142"/>
                <a:gd name="T37" fmla="*/ 4 h 143"/>
                <a:gd name="T38" fmla="*/ 114 w 142"/>
                <a:gd name="T39" fmla="*/ 13 h 143"/>
                <a:gd name="T40" fmla="*/ 129 w 142"/>
                <a:gd name="T41" fmla="*/ 30 h 143"/>
                <a:gd name="T42" fmla="*/ 139 w 142"/>
                <a:gd name="T43" fmla="*/ 49 h 143"/>
                <a:gd name="T44" fmla="*/ 142 w 142"/>
                <a:gd name="T45" fmla="*/ 72 h 143"/>
                <a:gd name="T46" fmla="*/ 139 w 142"/>
                <a:gd name="T47" fmla="*/ 94 h 143"/>
                <a:gd name="T48" fmla="*/ 129 w 142"/>
                <a:gd name="T49" fmla="*/ 113 h 143"/>
                <a:gd name="T50" fmla="*/ 114 w 142"/>
                <a:gd name="T51" fmla="*/ 130 h 143"/>
                <a:gd name="T52" fmla="*/ 94 w 142"/>
                <a:gd name="T53" fmla="*/ 140 h 143"/>
                <a:gd name="T54" fmla="*/ 70 w 142"/>
                <a:gd name="T55" fmla="*/ 143 h 143"/>
                <a:gd name="T56" fmla="*/ 48 w 142"/>
                <a:gd name="T57" fmla="*/ 140 h 143"/>
                <a:gd name="T58" fmla="*/ 28 w 142"/>
                <a:gd name="T59" fmla="*/ 130 h 143"/>
                <a:gd name="T60" fmla="*/ 14 w 142"/>
                <a:gd name="T61" fmla="*/ 113 h 143"/>
                <a:gd name="T62" fmla="*/ 3 w 142"/>
                <a:gd name="T63" fmla="*/ 94 h 143"/>
                <a:gd name="T64" fmla="*/ 0 w 142"/>
                <a:gd name="T65" fmla="*/ 72 h 143"/>
                <a:gd name="T66" fmla="*/ 3 w 142"/>
                <a:gd name="T67" fmla="*/ 49 h 143"/>
                <a:gd name="T68" fmla="*/ 14 w 142"/>
                <a:gd name="T69" fmla="*/ 30 h 143"/>
                <a:gd name="T70" fmla="*/ 28 w 142"/>
                <a:gd name="T71" fmla="*/ 13 h 143"/>
                <a:gd name="T72" fmla="*/ 48 w 142"/>
                <a:gd name="T73" fmla="*/ 4 h 143"/>
                <a:gd name="T74" fmla="*/ 70 w 142"/>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3">
                  <a:moveTo>
                    <a:pt x="70" y="24"/>
                  </a:moveTo>
                  <a:lnTo>
                    <a:pt x="52" y="27"/>
                  </a:lnTo>
                  <a:lnTo>
                    <a:pt x="37" y="37"/>
                  </a:lnTo>
                  <a:lnTo>
                    <a:pt x="27" y="52"/>
                  </a:lnTo>
                  <a:lnTo>
                    <a:pt x="22" y="72"/>
                  </a:lnTo>
                  <a:lnTo>
                    <a:pt x="27" y="91"/>
                  </a:lnTo>
                  <a:lnTo>
                    <a:pt x="37" y="106"/>
                  </a:lnTo>
                  <a:lnTo>
                    <a:pt x="52" y="116"/>
                  </a:lnTo>
                  <a:lnTo>
                    <a:pt x="70" y="119"/>
                  </a:lnTo>
                  <a:lnTo>
                    <a:pt x="90" y="116"/>
                  </a:lnTo>
                  <a:lnTo>
                    <a:pt x="105" y="106"/>
                  </a:lnTo>
                  <a:lnTo>
                    <a:pt x="115" y="91"/>
                  </a:lnTo>
                  <a:lnTo>
                    <a:pt x="120" y="72"/>
                  </a:lnTo>
                  <a:lnTo>
                    <a:pt x="115" y="52"/>
                  </a:lnTo>
                  <a:lnTo>
                    <a:pt x="105" y="37"/>
                  </a:lnTo>
                  <a:lnTo>
                    <a:pt x="90" y="27"/>
                  </a:lnTo>
                  <a:lnTo>
                    <a:pt x="70" y="24"/>
                  </a:lnTo>
                  <a:close/>
                  <a:moveTo>
                    <a:pt x="70" y="0"/>
                  </a:moveTo>
                  <a:lnTo>
                    <a:pt x="94" y="4"/>
                  </a:lnTo>
                  <a:lnTo>
                    <a:pt x="114" y="13"/>
                  </a:lnTo>
                  <a:lnTo>
                    <a:pt x="129" y="30"/>
                  </a:lnTo>
                  <a:lnTo>
                    <a:pt x="139" y="49"/>
                  </a:lnTo>
                  <a:lnTo>
                    <a:pt x="142" y="72"/>
                  </a:lnTo>
                  <a:lnTo>
                    <a:pt x="139" y="94"/>
                  </a:lnTo>
                  <a:lnTo>
                    <a:pt x="129" y="113"/>
                  </a:lnTo>
                  <a:lnTo>
                    <a:pt x="114" y="130"/>
                  </a:lnTo>
                  <a:lnTo>
                    <a:pt x="94" y="140"/>
                  </a:lnTo>
                  <a:lnTo>
                    <a:pt x="70" y="143"/>
                  </a:lnTo>
                  <a:lnTo>
                    <a:pt x="48" y="140"/>
                  </a:lnTo>
                  <a:lnTo>
                    <a:pt x="28" y="130"/>
                  </a:lnTo>
                  <a:lnTo>
                    <a:pt x="14" y="113"/>
                  </a:lnTo>
                  <a:lnTo>
                    <a:pt x="3" y="94"/>
                  </a:lnTo>
                  <a:lnTo>
                    <a:pt x="0" y="72"/>
                  </a:lnTo>
                  <a:lnTo>
                    <a:pt x="3" y="49"/>
                  </a:lnTo>
                  <a:lnTo>
                    <a:pt x="14" y="30"/>
                  </a:lnTo>
                  <a:lnTo>
                    <a:pt x="28" y="13"/>
                  </a:lnTo>
                  <a:lnTo>
                    <a:pt x="48" y="4"/>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93" name="Freeform 340">
              <a:extLst>
                <a:ext uri="{FF2B5EF4-FFF2-40B4-BE49-F238E27FC236}">
                  <a16:creationId xmlns:a16="http://schemas.microsoft.com/office/drawing/2014/main" id="{4C2C48E8-23A0-4E4A-BCA4-72C44A825A53}"/>
                </a:ext>
              </a:extLst>
            </p:cNvPr>
            <p:cNvSpPr>
              <a:spLocks noEditPoints="1"/>
            </p:cNvSpPr>
            <p:nvPr/>
          </p:nvSpPr>
          <p:spPr bwMode="auto">
            <a:xfrm>
              <a:off x="4637088" y="2886075"/>
              <a:ext cx="71438" cy="69850"/>
            </a:xfrm>
            <a:custGeom>
              <a:avLst/>
              <a:gdLst>
                <a:gd name="T0" fmla="*/ 62 w 90"/>
                <a:gd name="T1" fmla="*/ 24 h 90"/>
                <a:gd name="T2" fmla="*/ 60 w 90"/>
                <a:gd name="T3" fmla="*/ 24 h 90"/>
                <a:gd name="T4" fmla="*/ 59 w 90"/>
                <a:gd name="T5" fmla="*/ 24 h 90"/>
                <a:gd name="T6" fmla="*/ 56 w 90"/>
                <a:gd name="T7" fmla="*/ 27 h 90"/>
                <a:gd name="T8" fmla="*/ 51 w 90"/>
                <a:gd name="T9" fmla="*/ 30 h 90"/>
                <a:gd name="T10" fmla="*/ 42 w 90"/>
                <a:gd name="T11" fmla="*/ 39 h 90"/>
                <a:gd name="T12" fmla="*/ 35 w 90"/>
                <a:gd name="T13" fmla="*/ 30 h 90"/>
                <a:gd name="T14" fmla="*/ 32 w 90"/>
                <a:gd name="T15" fmla="*/ 27 h 90"/>
                <a:gd name="T16" fmla="*/ 30 w 90"/>
                <a:gd name="T17" fmla="*/ 26 h 90"/>
                <a:gd name="T18" fmla="*/ 27 w 90"/>
                <a:gd name="T19" fmla="*/ 24 h 90"/>
                <a:gd name="T20" fmla="*/ 26 w 90"/>
                <a:gd name="T21" fmla="*/ 24 h 90"/>
                <a:gd name="T22" fmla="*/ 26 w 90"/>
                <a:gd name="T23" fmla="*/ 24 h 90"/>
                <a:gd name="T24" fmla="*/ 24 w 90"/>
                <a:gd name="T25" fmla="*/ 26 h 90"/>
                <a:gd name="T26" fmla="*/ 23 w 90"/>
                <a:gd name="T27" fmla="*/ 29 h 90"/>
                <a:gd name="T28" fmla="*/ 24 w 90"/>
                <a:gd name="T29" fmla="*/ 33 h 90"/>
                <a:gd name="T30" fmla="*/ 29 w 90"/>
                <a:gd name="T31" fmla="*/ 42 h 90"/>
                <a:gd name="T32" fmla="*/ 36 w 90"/>
                <a:gd name="T33" fmla="*/ 51 h 90"/>
                <a:gd name="T34" fmla="*/ 45 w 90"/>
                <a:gd name="T35" fmla="*/ 60 h 90"/>
                <a:gd name="T36" fmla="*/ 54 w 90"/>
                <a:gd name="T37" fmla="*/ 51 h 90"/>
                <a:gd name="T38" fmla="*/ 62 w 90"/>
                <a:gd name="T39" fmla="*/ 42 h 90"/>
                <a:gd name="T40" fmla="*/ 66 w 90"/>
                <a:gd name="T41" fmla="*/ 33 h 90"/>
                <a:gd name="T42" fmla="*/ 66 w 90"/>
                <a:gd name="T43" fmla="*/ 26 h 90"/>
                <a:gd name="T44" fmla="*/ 66 w 90"/>
                <a:gd name="T45" fmla="*/ 26 h 90"/>
                <a:gd name="T46" fmla="*/ 66 w 90"/>
                <a:gd name="T47" fmla="*/ 26 h 90"/>
                <a:gd name="T48" fmla="*/ 65 w 90"/>
                <a:gd name="T49" fmla="*/ 24 h 90"/>
                <a:gd name="T50" fmla="*/ 62 w 90"/>
                <a:gd name="T51" fmla="*/ 24 h 90"/>
                <a:gd name="T52" fmla="*/ 62 w 90"/>
                <a:gd name="T53" fmla="*/ 0 h 90"/>
                <a:gd name="T54" fmla="*/ 72 w 90"/>
                <a:gd name="T55" fmla="*/ 2 h 90"/>
                <a:gd name="T56" fmla="*/ 80 w 90"/>
                <a:gd name="T57" fmla="*/ 6 h 90"/>
                <a:gd name="T58" fmla="*/ 84 w 90"/>
                <a:gd name="T59" fmla="*/ 12 h 90"/>
                <a:gd name="T60" fmla="*/ 86 w 90"/>
                <a:gd name="T61" fmla="*/ 14 h 90"/>
                <a:gd name="T62" fmla="*/ 90 w 90"/>
                <a:gd name="T63" fmla="*/ 27 h 90"/>
                <a:gd name="T64" fmla="*/ 89 w 90"/>
                <a:gd name="T65" fmla="*/ 41 h 90"/>
                <a:gd name="T66" fmla="*/ 83 w 90"/>
                <a:gd name="T67" fmla="*/ 54 h 90"/>
                <a:gd name="T68" fmla="*/ 74 w 90"/>
                <a:gd name="T69" fmla="*/ 65 h 90"/>
                <a:gd name="T70" fmla="*/ 65 w 90"/>
                <a:gd name="T71" fmla="*/ 75 h 90"/>
                <a:gd name="T72" fmla="*/ 57 w 90"/>
                <a:gd name="T73" fmla="*/ 81 h 90"/>
                <a:gd name="T74" fmla="*/ 53 w 90"/>
                <a:gd name="T75" fmla="*/ 84 h 90"/>
                <a:gd name="T76" fmla="*/ 45 w 90"/>
                <a:gd name="T77" fmla="*/ 90 h 90"/>
                <a:gd name="T78" fmla="*/ 39 w 90"/>
                <a:gd name="T79" fmla="*/ 85 h 90"/>
                <a:gd name="T80" fmla="*/ 32 w 90"/>
                <a:gd name="T81" fmla="*/ 79 h 90"/>
                <a:gd name="T82" fmla="*/ 23 w 90"/>
                <a:gd name="T83" fmla="*/ 71 h 90"/>
                <a:gd name="T84" fmla="*/ 12 w 90"/>
                <a:gd name="T85" fmla="*/ 60 h 90"/>
                <a:gd name="T86" fmla="*/ 5 w 90"/>
                <a:gd name="T87" fmla="*/ 47 h 90"/>
                <a:gd name="T88" fmla="*/ 0 w 90"/>
                <a:gd name="T89" fmla="*/ 33 h 90"/>
                <a:gd name="T90" fmla="*/ 2 w 90"/>
                <a:gd name="T91" fmla="*/ 18 h 90"/>
                <a:gd name="T92" fmla="*/ 6 w 90"/>
                <a:gd name="T93" fmla="*/ 12 h 90"/>
                <a:gd name="T94" fmla="*/ 9 w 90"/>
                <a:gd name="T95" fmla="*/ 8 h 90"/>
                <a:gd name="T96" fmla="*/ 14 w 90"/>
                <a:gd name="T97" fmla="*/ 5 h 90"/>
                <a:gd name="T98" fmla="*/ 18 w 90"/>
                <a:gd name="T99" fmla="*/ 2 h 90"/>
                <a:gd name="T100" fmla="*/ 23 w 90"/>
                <a:gd name="T101" fmla="*/ 2 h 90"/>
                <a:gd name="T102" fmla="*/ 26 w 90"/>
                <a:gd name="T103" fmla="*/ 2 h 90"/>
                <a:gd name="T104" fmla="*/ 32 w 90"/>
                <a:gd name="T105" fmla="*/ 2 h 90"/>
                <a:gd name="T106" fmla="*/ 38 w 90"/>
                <a:gd name="T107" fmla="*/ 5 h 90"/>
                <a:gd name="T108" fmla="*/ 44 w 90"/>
                <a:gd name="T109" fmla="*/ 8 h 90"/>
                <a:gd name="T110" fmla="*/ 50 w 90"/>
                <a:gd name="T111" fmla="*/ 3 h 90"/>
                <a:gd name="T112" fmla="*/ 56 w 90"/>
                <a:gd name="T113" fmla="*/ 2 h 90"/>
                <a:gd name="T114" fmla="*/ 62 w 90"/>
                <a:gd name="T11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 h="90">
                  <a:moveTo>
                    <a:pt x="62" y="24"/>
                  </a:moveTo>
                  <a:lnTo>
                    <a:pt x="60" y="24"/>
                  </a:lnTo>
                  <a:lnTo>
                    <a:pt x="59" y="24"/>
                  </a:lnTo>
                  <a:lnTo>
                    <a:pt x="56" y="27"/>
                  </a:lnTo>
                  <a:lnTo>
                    <a:pt x="51" y="30"/>
                  </a:lnTo>
                  <a:lnTo>
                    <a:pt x="42" y="39"/>
                  </a:lnTo>
                  <a:lnTo>
                    <a:pt x="35" y="30"/>
                  </a:lnTo>
                  <a:lnTo>
                    <a:pt x="32" y="27"/>
                  </a:lnTo>
                  <a:lnTo>
                    <a:pt x="30" y="26"/>
                  </a:lnTo>
                  <a:lnTo>
                    <a:pt x="27" y="24"/>
                  </a:lnTo>
                  <a:lnTo>
                    <a:pt x="26" y="24"/>
                  </a:lnTo>
                  <a:lnTo>
                    <a:pt x="26" y="24"/>
                  </a:lnTo>
                  <a:lnTo>
                    <a:pt x="24" y="26"/>
                  </a:lnTo>
                  <a:lnTo>
                    <a:pt x="23" y="29"/>
                  </a:lnTo>
                  <a:lnTo>
                    <a:pt x="24" y="33"/>
                  </a:lnTo>
                  <a:lnTo>
                    <a:pt x="29" y="42"/>
                  </a:lnTo>
                  <a:lnTo>
                    <a:pt x="36" y="51"/>
                  </a:lnTo>
                  <a:lnTo>
                    <a:pt x="45" y="60"/>
                  </a:lnTo>
                  <a:lnTo>
                    <a:pt x="54" y="51"/>
                  </a:lnTo>
                  <a:lnTo>
                    <a:pt x="62" y="42"/>
                  </a:lnTo>
                  <a:lnTo>
                    <a:pt x="66" y="33"/>
                  </a:lnTo>
                  <a:lnTo>
                    <a:pt x="66" y="26"/>
                  </a:lnTo>
                  <a:lnTo>
                    <a:pt x="66" y="26"/>
                  </a:lnTo>
                  <a:lnTo>
                    <a:pt x="66" y="26"/>
                  </a:lnTo>
                  <a:lnTo>
                    <a:pt x="65" y="24"/>
                  </a:lnTo>
                  <a:lnTo>
                    <a:pt x="62" y="24"/>
                  </a:lnTo>
                  <a:close/>
                  <a:moveTo>
                    <a:pt x="62" y="0"/>
                  </a:moveTo>
                  <a:lnTo>
                    <a:pt x="72" y="2"/>
                  </a:lnTo>
                  <a:lnTo>
                    <a:pt x="80" y="6"/>
                  </a:lnTo>
                  <a:lnTo>
                    <a:pt x="84" y="12"/>
                  </a:lnTo>
                  <a:lnTo>
                    <a:pt x="86" y="14"/>
                  </a:lnTo>
                  <a:lnTo>
                    <a:pt x="90" y="27"/>
                  </a:lnTo>
                  <a:lnTo>
                    <a:pt x="89" y="41"/>
                  </a:lnTo>
                  <a:lnTo>
                    <a:pt x="83" y="54"/>
                  </a:lnTo>
                  <a:lnTo>
                    <a:pt x="74" y="65"/>
                  </a:lnTo>
                  <a:lnTo>
                    <a:pt x="65" y="75"/>
                  </a:lnTo>
                  <a:lnTo>
                    <a:pt x="57" y="81"/>
                  </a:lnTo>
                  <a:lnTo>
                    <a:pt x="53" y="84"/>
                  </a:lnTo>
                  <a:lnTo>
                    <a:pt x="45" y="90"/>
                  </a:lnTo>
                  <a:lnTo>
                    <a:pt x="39" y="85"/>
                  </a:lnTo>
                  <a:lnTo>
                    <a:pt x="32" y="79"/>
                  </a:lnTo>
                  <a:lnTo>
                    <a:pt x="23" y="71"/>
                  </a:lnTo>
                  <a:lnTo>
                    <a:pt x="12" y="60"/>
                  </a:lnTo>
                  <a:lnTo>
                    <a:pt x="5" y="47"/>
                  </a:lnTo>
                  <a:lnTo>
                    <a:pt x="0" y="33"/>
                  </a:lnTo>
                  <a:lnTo>
                    <a:pt x="2" y="18"/>
                  </a:lnTo>
                  <a:lnTo>
                    <a:pt x="6" y="12"/>
                  </a:lnTo>
                  <a:lnTo>
                    <a:pt x="9" y="8"/>
                  </a:lnTo>
                  <a:lnTo>
                    <a:pt x="14" y="5"/>
                  </a:lnTo>
                  <a:lnTo>
                    <a:pt x="18" y="2"/>
                  </a:lnTo>
                  <a:lnTo>
                    <a:pt x="23" y="2"/>
                  </a:lnTo>
                  <a:lnTo>
                    <a:pt x="26" y="2"/>
                  </a:lnTo>
                  <a:lnTo>
                    <a:pt x="32" y="2"/>
                  </a:lnTo>
                  <a:lnTo>
                    <a:pt x="38" y="5"/>
                  </a:lnTo>
                  <a:lnTo>
                    <a:pt x="44" y="8"/>
                  </a:lnTo>
                  <a:lnTo>
                    <a:pt x="50" y="3"/>
                  </a:lnTo>
                  <a:lnTo>
                    <a:pt x="56" y="2"/>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94" name="Freeform 341">
              <a:extLst>
                <a:ext uri="{FF2B5EF4-FFF2-40B4-BE49-F238E27FC236}">
                  <a16:creationId xmlns:a16="http://schemas.microsoft.com/office/drawing/2014/main" id="{C4CA914B-8132-4E4A-9FFF-2AD22EA7FCA4}"/>
                </a:ext>
              </a:extLst>
            </p:cNvPr>
            <p:cNvSpPr>
              <a:spLocks noEditPoints="1"/>
            </p:cNvSpPr>
            <p:nvPr/>
          </p:nvSpPr>
          <p:spPr bwMode="auto">
            <a:xfrm>
              <a:off x="3065463" y="2163763"/>
              <a:ext cx="236538" cy="422275"/>
            </a:xfrm>
            <a:custGeom>
              <a:avLst/>
              <a:gdLst>
                <a:gd name="T0" fmla="*/ 82 w 297"/>
                <a:gd name="T1" fmla="*/ 62 h 532"/>
                <a:gd name="T2" fmla="*/ 77 w 297"/>
                <a:gd name="T3" fmla="*/ 66 h 532"/>
                <a:gd name="T4" fmla="*/ 73 w 297"/>
                <a:gd name="T5" fmla="*/ 78 h 532"/>
                <a:gd name="T6" fmla="*/ 64 w 297"/>
                <a:gd name="T7" fmla="*/ 87 h 532"/>
                <a:gd name="T8" fmla="*/ 54 w 297"/>
                <a:gd name="T9" fmla="*/ 93 h 532"/>
                <a:gd name="T10" fmla="*/ 27 w 297"/>
                <a:gd name="T11" fmla="*/ 112 h 532"/>
                <a:gd name="T12" fmla="*/ 22 w 297"/>
                <a:gd name="T13" fmla="*/ 404 h 532"/>
                <a:gd name="T14" fmla="*/ 37 w 297"/>
                <a:gd name="T15" fmla="*/ 434 h 532"/>
                <a:gd name="T16" fmla="*/ 63 w 297"/>
                <a:gd name="T17" fmla="*/ 441 h 532"/>
                <a:gd name="T18" fmla="*/ 66 w 297"/>
                <a:gd name="T19" fmla="*/ 447 h 532"/>
                <a:gd name="T20" fmla="*/ 74 w 297"/>
                <a:gd name="T21" fmla="*/ 458 h 532"/>
                <a:gd name="T22" fmla="*/ 79 w 297"/>
                <a:gd name="T23" fmla="*/ 476 h 532"/>
                <a:gd name="T24" fmla="*/ 82 w 297"/>
                <a:gd name="T25" fmla="*/ 509 h 532"/>
                <a:gd name="T26" fmla="*/ 215 w 297"/>
                <a:gd name="T27" fmla="*/ 480 h 532"/>
                <a:gd name="T28" fmla="*/ 218 w 297"/>
                <a:gd name="T29" fmla="*/ 470 h 532"/>
                <a:gd name="T30" fmla="*/ 227 w 297"/>
                <a:gd name="T31" fmla="*/ 450 h 532"/>
                <a:gd name="T32" fmla="*/ 228 w 297"/>
                <a:gd name="T33" fmla="*/ 441 h 532"/>
                <a:gd name="T34" fmla="*/ 258 w 297"/>
                <a:gd name="T35" fmla="*/ 434 h 532"/>
                <a:gd name="T36" fmla="*/ 273 w 297"/>
                <a:gd name="T37" fmla="*/ 404 h 532"/>
                <a:gd name="T38" fmla="*/ 270 w 297"/>
                <a:gd name="T39" fmla="*/ 112 h 532"/>
                <a:gd name="T40" fmla="*/ 243 w 297"/>
                <a:gd name="T41" fmla="*/ 93 h 532"/>
                <a:gd name="T42" fmla="*/ 231 w 297"/>
                <a:gd name="T43" fmla="*/ 85 h 532"/>
                <a:gd name="T44" fmla="*/ 222 w 297"/>
                <a:gd name="T45" fmla="*/ 76 h 532"/>
                <a:gd name="T46" fmla="*/ 218 w 297"/>
                <a:gd name="T47" fmla="*/ 64 h 532"/>
                <a:gd name="T48" fmla="*/ 215 w 297"/>
                <a:gd name="T49" fmla="*/ 60 h 532"/>
                <a:gd name="T50" fmla="*/ 82 w 297"/>
                <a:gd name="T51" fmla="*/ 23 h 532"/>
                <a:gd name="T52" fmla="*/ 237 w 297"/>
                <a:gd name="T53" fmla="*/ 0 h 532"/>
                <a:gd name="T54" fmla="*/ 240 w 297"/>
                <a:gd name="T55" fmla="*/ 33 h 532"/>
                <a:gd name="T56" fmla="*/ 240 w 297"/>
                <a:gd name="T57" fmla="*/ 56 h 532"/>
                <a:gd name="T58" fmla="*/ 240 w 297"/>
                <a:gd name="T59" fmla="*/ 63 h 532"/>
                <a:gd name="T60" fmla="*/ 243 w 297"/>
                <a:gd name="T61" fmla="*/ 66 h 532"/>
                <a:gd name="T62" fmla="*/ 260 w 297"/>
                <a:gd name="T63" fmla="*/ 70 h 532"/>
                <a:gd name="T64" fmla="*/ 275 w 297"/>
                <a:gd name="T65" fmla="*/ 82 h 532"/>
                <a:gd name="T66" fmla="*/ 294 w 297"/>
                <a:gd name="T67" fmla="*/ 111 h 532"/>
                <a:gd name="T68" fmla="*/ 297 w 297"/>
                <a:gd name="T69" fmla="*/ 404 h 532"/>
                <a:gd name="T70" fmla="*/ 287 w 297"/>
                <a:gd name="T71" fmla="*/ 437 h 532"/>
                <a:gd name="T72" fmla="*/ 260 w 297"/>
                <a:gd name="T73" fmla="*/ 459 h 532"/>
                <a:gd name="T74" fmla="*/ 246 w 297"/>
                <a:gd name="T75" fmla="*/ 465 h 532"/>
                <a:gd name="T76" fmla="*/ 242 w 297"/>
                <a:gd name="T77" fmla="*/ 467 h 532"/>
                <a:gd name="T78" fmla="*/ 240 w 297"/>
                <a:gd name="T79" fmla="*/ 473 h 532"/>
                <a:gd name="T80" fmla="*/ 240 w 297"/>
                <a:gd name="T81" fmla="*/ 482 h 532"/>
                <a:gd name="T82" fmla="*/ 237 w 297"/>
                <a:gd name="T83" fmla="*/ 492 h 532"/>
                <a:gd name="T84" fmla="*/ 58 w 297"/>
                <a:gd name="T85" fmla="*/ 532 h 532"/>
                <a:gd name="T86" fmla="*/ 55 w 297"/>
                <a:gd name="T87" fmla="*/ 497 h 532"/>
                <a:gd name="T88" fmla="*/ 55 w 297"/>
                <a:gd name="T89" fmla="*/ 477 h 532"/>
                <a:gd name="T90" fmla="*/ 55 w 297"/>
                <a:gd name="T91" fmla="*/ 470 h 532"/>
                <a:gd name="T92" fmla="*/ 52 w 297"/>
                <a:gd name="T93" fmla="*/ 467 h 532"/>
                <a:gd name="T94" fmla="*/ 40 w 297"/>
                <a:gd name="T95" fmla="*/ 462 h 532"/>
                <a:gd name="T96" fmla="*/ 24 w 297"/>
                <a:gd name="T97" fmla="*/ 452 h 532"/>
                <a:gd name="T98" fmla="*/ 3 w 297"/>
                <a:gd name="T99" fmla="*/ 422 h 532"/>
                <a:gd name="T100" fmla="*/ 0 w 297"/>
                <a:gd name="T101" fmla="*/ 129 h 532"/>
                <a:gd name="T102" fmla="*/ 10 w 297"/>
                <a:gd name="T103" fmla="*/ 93 h 532"/>
                <a:gd name="T104" fmla="*/ 40 w 297"/>
                <a:gd name="T105" fmla="*/ 72 h 532"/>
                <a:gd name="T106" fmla="*/ 51 w 297"/>
                <a:gd name="T107" fmla="*/ 67 h 532"/>
                <a:gd name="T108" fmla="*/ 54 w 297"/>
                <a:gd name="T109" fmla="*/ 66 h 532"/>
                <a:gd name="T110" fmla="*/ 55 w 297"/>
                <a:gd name="T111" fmla="*/ 60 h 532"/>
                <a:gd name="T112" fmla="*/ 55 w 297"/>
                <a:gd name="T113" fmla="*/ 51 h 532"/>
                <a:gd name="T114" fmla="*/ 58 w 297"/>
                <a:gd name="T115" fmla="*/ 3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7" h="532">
                  <a:moveTo>
                    <a:pt x="82" y="23"/>
                  </a:moveTo>
                  <a:lnTo>
                    <a:pt x="82" y="62"/>
                  </a:lnTo>
                  <a:lnTo>
                    <a:pt x="79" y="62"/>
                  </a:lnTo>
                  <a:lnTo>
                    <a:pt x="77" y="66"/>
                  </a:lnTo>
                  <a:lnTo>
                    <a:pt x="76" y="72"/>
                  </a:lnTo>
                  <a:lnTo>
                    <a:pt x="73" y="78"/>
                  </a:lnTo>
                  <a:lnTo>
                    <a:pt x="70" y="82"/>
                  </a:lnTo>
                  <a:lnTo>
                    <a:pt x="64" y="87"/>
                  </a:lnTo>
                  <a:lnTo>
                    <a:pt x="64" y="90"/>
                  </a:lnTo>
                  <a:lnTo>
                    <a:pt x="54" y="93"/>
                  </a:lnTo>
                  <a:lnTo>
                    <a:pt x="37" y="99"/>
                  </a:lnTo>
                  <a:lnTo>
                    <a:pt x="27" y="112"/>
                  </a:lnTo>
                  <a:lnTo>
                    <a:pt x="22" y="129"/>
                  </a:lnTo>
                  <a:lnTo>
                    <a:pt x="22" y="404"/>
                  </a:lnTo>
                  <a:lnTo>
                    <a:pt x="27" y="420"/>
                  </a:lnTo>
                  <a:lnTo>
                    <a:pt x="37" y="434"/>
                  </a:lnTo>
                  <a:lnTo>
                    <a:pt x="54" y="440"/>
                  </a:lnTo>
                  <a:lnTo>
                    <a:pt x="63" y="441"/>
                  </a:lnTo>
                  <a:lnTo>
                    <a:pt x="63" y="446"/>
                  </a:lnTo>
                  <a:lnTo>
                    <a:pt x="66" y="447"/>
                  </a:lnTo>
                  <a:lnTo>
                    <a:pt x="70" y="450"/>
                  </a:lnTo>
                  <a:lnTo>
                    <a:pt x="74" y="458"/>
                  </a:lnTo>
                  <a:lnTo>
                    <a:pt x="77" y="467"/>
                  </a:lnTo>
                  <a:lnTo>
                    <a:pt x="79" y="476"/>
                  </a:lnTo>
                  <a:lnTo>
                    <a:pt x="80" y="476"/>
                  </a:lnTo>
                  <a:lnTo>
                    <a:pt x="82" y="509"/>
                  </a:lnTo>
                  <a:lnTo>
                    <a:pt x="215" y="509"/>
                  </a:lnTo>
                  <a:lnTo>
                    <a:pt x="215" y="480"/>
                  </a:lnTo>
                  <a:lnTo>
                    <a:pt x="216" y="479"/>
                  </a:lnTo>
                  <a:lnTo>
                    <a:pt x="218" y="470"/>
                  </a:lnTo>
                  <a:lnTo>
                    <a:pt x="219" y="459"/>
                  </a:lnTo>
                  <a:lnTo>
                    <a:pt x="227" y="450"/>
                  </a:lnTo>
                  <a:lnTo>
                    <a:pt x="230" y="447"/>
                  </a:lnTo>
                  <a:lnTo>
                    <a:pt x="228" y="441"/>
                  </a:lnTo>
                  <a:lnTo>
                    <a:pt x="242" y="440"/>
                  </a:lnTo>
                  <a:lnTo>
                    <a:pt x="258" y="434"/>
                  </a:lnTo>
                  <a:lnTo>
                    <a:pt x="269" y="420"/>
                  </a:lnTo>
                  <a:lnTo>
                    <a:pt x="273" y="404"/>
                  </a:lnTo>
                  <a:lnTo>
                    <a:pt x="273" y="129"/>
                  </a:lnTo>
                  <a:lnTo>
                    <a:pt x="270" y="112"/>
                  </a:lnTo>
                  <a:lnTo>
                    <a:pt x="258" y="99"/>
                  </a:lnTo>
                  <a:lnTo>
                    <a:pt x="243" y="93"/>
                  </a:lnTo>
                  <a:lnTo>
                    <a:pt x="230" y="90"/>
                  </a:lnTo>
                  <a:lnTo>
                    <a:pt x="231" y="85"/>
                  </a:lnTo>
                  <a:lnTo>
                    <a:pt x="227" y="82"/>
                  </a:lnTo>
                  <a:lnTo>
                    <a:pt x="222" y="76"/>
                  </a:lnTo>
                  <a:lnTo>
                    <a:pt x="219" y="70"/>
                  </a:lnTo>
                  <a:lnTo>
                    <a:pt x="218" y="64"/>
                  </a:lnTo>
                  <a:lnTo>
                    <a:pt x="216" y="59"/>
                  </a:lnTo>
                  <a:lnTo>
                    <a:pt x="215" y="60"/>
                  </a:lnTo>
                  <a:lnTo>
                    <a:pt x="215" y="23"/>
                  </a:lnTo>
                  <a:lnTo>
                    <a:pt x="82" y="23"/>
                  </a:lnTo>
                  <a:close/>
                  <a:moveTo>
                    <a:pt x="58" y="0"/>
                  </a:moveTo>
                  <a:lnTo>
                    <a:pt x="237" y="0"/>
                  </a:lnTo>
                  <a:lnTo>
                    <a:pt x="237" y="33"/>
                  </a:lnTo>
                  <a:lnTo>
                    <a:pt x="240" y="33"/>
                  </a:lnTo>
                  <a:lnTo>
                    <a:pt x="240" y="51"/>
                  </a:lnTo>
                  <a:lnTo>
                    <a:pt x="240" y="56"/>
                  </a:lnTo>
                  <a:lnTo>
                    <a:pt x="240" y="60"/>
                  </a:lnTo>
                  <a:lnTo>
                    <a:pt x="240" y="63"/>
                  </a:lnTo>
                  <a:lnTo>
                    <a:pt x="242" y="66"/>
                  </a:lnTo>
                  <a:lnTo>
                    <a:pt x="243" y="66"/>
                  </a:lnTo>
                  <a:lnTo>
                    <a:pt x="246" y="67"/>
                  </a:lnTo>
                  <a:lnTo>
                    <a:pt x="260" y="70"/>
                  </a:lnTo>
                  <a:lnTo>
                    <a:pt x="260" y="73"/>
                  </a:lnTo>
                  <a:lnTo>
                    <a:pt x="275" y="82"/>
                  </a:lnTo>
                  <a:lnTo>
                    <a:pt x="287" y="94"/>
                  </a:lnTo>
                  <a:lnTo>
                    <a:pt x="294" y="111"/>
                  </a:lnTo>
                  <a:lnTo>
                    <a:pt x="297" y="129"/>
                  </a:lnTo>
                  <a:lnTo>
                    <a:pt x="297" y="404"/>
                  </a:lnTo>
                  <a:lnTo>
                    <a:pt x="294" y="422"/>
                  </a:lnTo>
                  <a:lnTo>
                    <a:pt x="287" y="437"/>
                  </a:lnTo>
                  <a:lnTo>
                    <a:pt x="275" y="450"/>
                  </a:lnTo>
                  <a:lnTo>
                    <a:pt x="260" y="459"/>
                  </a:lnTo>
                  <a:lnTo>
                    <a:pt x="260" y="461"/>
                  </a:lnTo>
                  <a:lnTo>
                    <a:pt x="246" y="465"/>
                  </a:lnTo>
                  <a:lnTo>
                    <a:pt x="243" y="467"/>
                  </a:lnTo>
                  <a:lnTo>
                    <a:pt x="242" y="467"/>
                  </a:lnTo>
                  <a:lnTo>
                    <a:pt x="240" y="470"/>
                  </a:lnTo>
                  <a:lnTo>
                    <a:pt x="240" y="473"/>
                  </a:lnTo>
                  <a:lnTo>
                    <a:pt x="240" y="477"/>
                  </a:lnTo>
                  <a:lnTo>
                    <a:pt x="240" y="482"/>
                  </a:lnTo>
                  <a:lnTo>
                    <a:pt x="240" y="491"/>
                  </a:lnTo>
                  <a:lnTo>
                    <a:pt x="237" y="492"/>
                  </a:lnTo>
                  <a:lnTo>
                    <a:pt x="237" y="532"/>
                  </a:lnTo>
                  <a:lnTo>
                    <a:pt x="58" y="532"/>
                  </a:lnTo>
                  <a:lnTo>
                    <a:pt x="58" y="497"/>
                  </a:lnTo>
                  <a:lnTo>
                    <a:pt x="55" y="497"/>
                  </a:lnTo>
                  <a:lnTo>
                    <a:pt x="55" y="482"/>
                  </a:lnTo>
                  <a:lnTo>
                    <a:pt x="55" y="477"/>
                  </a:lnTo>
                  <a:lnTo>
                    <a:pt x="55" y="473"/>
                  </a:lnTo>
                  <a:lnTo>
                    <a:pt x="55" y="470"/>
                  </a:lnTo>
                  <a:lnTo>
                    <a:pt x="54" y="467"/>
                  </a:lnTo>
                  <a:lnTo>
                    <a:pt x="52" y="467"/>
                  </a:lnTo>
                  <a:lnTo>
                    <a:pt x="51" y="465"/>
                  </a:lnTo>
                  <a:lnTo>
                    <a:pt x="40" y="462"/>
                  </a:lnTo>
                  <a:lnTo>
                    <a:pt x="40" y="461"/>
                  </a:lnTo>
                  <a:lnTo>
                    <a:pt x="24" y="452"/>
                  </a:lnTo>
                  <a:lnTo>
                    <a:pt x="10" y="438"/>
                  </a:lnTo>
                  <a:lnTo>
                    <a:pt x="3" y="422"/>
                  </a:lnTo>
                  <a:lnTo>
                    <a:pt x="0" y="404"/>
                  </a:lnTo>
                  <a:lnTo>
                    <a:pt x="0" y="129"/>
                  </a:lnTo>
                  <a:lnTo>
                    <a:pt x="3" y="109"/>
                  </a:lnTo>
                  <a:lnTo>
                    <a:pt x="10" y="93"/>
                  </a:lnTo>
                  <a:lnTo>
                    <a:pt x="24" y="81"/>
                  </a:lnTo>
                  <a:lnTo>
                    <a:pt x="40" y="72"/>
                  </a:lnTo>
                  <a:lnTo>
                    <a:pt x="40" y="70"/>
                  </a:lnTo>
                  <a:lnTo>
                    <a:pt x="51" y="67"/>
                  </a:lnTo>
                  <a:lnTo>
                    <a:pt x="52" y="66"/>
                  </a:lnTo>
                  <a:lnTo>
                    <a:pt x="54" y="66"/>
                  </a:lnTo>
                  <a:lnTo>
                    <a:pt x="55" y="63"/>
                  </a:lnTo>
                  <a:lnTo>
                    <a:pt x="55" y="60"/>
                  </a:lnTo>
                  <a:lnTo>
                    <a:pt x="55" y="56"/>
                  </a:lnTo>
                  <a:lnTo>
                    <a:pt x="55" y="51"/>
                  </a:lnTo>
                  <a:lnTo>
                    <a:pt x="55" y="30"/>
                  </a:lnTo>
                  <a:lnTo>
                    <a:pt x="58" y="32"/>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95" name="Freeform 342">
              <a:extLst>
                <a:ext uri="{FF2B5EF4-FFF2-40B4-BE49-F238E27FC236}">
                  <a16:creationId xmlns:a16="http://schemas.microsoft.com/office/drawing/2014/main" id="{D126D612-92B4-4483-A36A-4DD5526215DB}"/>
                </a:ext>
              </a:extLst>
            </p:cNvPr>
            <p:cNvSpPr>
              <a:spLocks noEditPoints="1"/>
            </p:cNvSpPr>
            <p:nvPr/>
          </p:nvSpPr>
          <p:spPr bwMode="auto">
            <a:xfrm>
              <a:off x="3087688" y="2249488"/>
              <a:ext cx="195263" cy="250825"/>
            </a:xfrm>
            <a:custGeom>
              <a:avLst/>
              <a:gdLst>
                <a:gd name="T0" fmla="*/ 31 w 246"/>
                <a:gd name="T1" fmla="*/ 22 h 317"/>
                <a:gd name="T2" fmla="*/ 27 w 246"/>
                <a:gd name="T3" fmla="*/ 24 h 317"/>
                <a:gd name="T4" fmla="*/ 24 w 246"/>
                <a:gd name="T5" fmla="*/ 27 h 317"/>
                <a:gd name="T6" fmla="*/ 24 w 246"/>
                <a:gd name="T7" fmla="*/ 30 h 317"/>
                <a:gd name="T8" fmla="*/ 24 w 246"/>
                <a:gd name="T9" fmla="*/ 285 h 317"/>
                <a:gd name="T10" fmla="*/ 24 w 246"/>
                <a:gd name="T11" fmla="*/ 290 h 317"/>
                <a:gd name="T12" fmla="*/ 27 w 246"/>
                <a:gd name="T13" fmla="*/ 293 h 317"/>
                <a:gd name="T14" fmla="*/ 31 w 246"/>
                <a:gd name="T15" fmla="*/ 293 h 317"/>
                <a:gd name="T16" fmla="*/ 216 w 246"/>
                <a:gd name="T17" fmla="*/ 293 h 317"/>
                <a:gd name="T18" fmla="*/ 219 w 246"/>
                <a:gd name="T19" fmla="*/ 293 h 317"/>
                <a:gd name="T20" fmla="*/ 222 w 246"/>
                <a:gd name="T21" fmla="*/ 290 h 317"/>
                <a:gd name="T22" fmla="*/ 224 w 246"/>
                <a:gd name="T23" fmla="*/ 285 h 317"/>
                <a:gd name="T24" fmla="*/ 224 w 246"/>
                <a:gd name="T25" fmla="*/ 30 h 317"/>
                <a:gd name="T26" fmla="*/ 222 w 246"/>
                <a:gd name="T27" fmla="*/ 27 h 317"/>
                <a:gd name="T28" fmla="*/ 219 w 246"/>
                <a:gd name="T29" fmla="*/ 24 h 317"/>
                <a:gd name="T30" fmla="*/ 216 w 246"/>
                <a:gd name="T31" fmla="*/ 22 h 317"/>
                <a:gd name="T32" fmla="*/ 31 w 246"/>
                <a:gd name="T33" fmla="*/ 22 h 317"/>
                <a:gd name="T34" fmla="*/ 31 w 246"/>
                <a:gd name="T35" fmla="*/ 0 h 317"/>
                <a:gd name="T36" fmla="*/ 216 w 246"/>
                <a:gd name="T37" fmla="*/ 0 h 317"/>
                <a:gd name="T38" fmla="*/ 231 w 246"/>
                <a:gd name="T39" fmla="*/ 4 h 317"/>
                <a:gd name="T40" fmla="*/ 242 w 246"/>
                <a:gd name="T41" fmla="*/ 15 h 317"/>
                <a:gd name="T42" fmla="*/ 246 w 246"/>
                <a:gd name="T43" fmla="*/ 30 h 317"/>
                <a:gd name="T44" fmla="*/ 246 w 246"/>
                <a:gd name="T45" fmla="*/ 285 h 317"/>
                <a:gd name="T46" fmla="*/ 242 w 246"/>
                <a:gd name="T47" fmla="*/ 300 h 317"/>
                <a:gd name="T48" fmla="*/ 231 w 246"/>
                <a:gd name="T49" fmla="*/ 312 h 317"/>
                <a:gd name="T50" fmla="*/ 216 w 246"/>
                <a:gd name="T51" fmla="*/ 317 h 317"/>
                <a:gd name="T52" fmla="*/ 31 w 246"/>
                <a:gd name="T53" fmla="*/ 317 h 317"/>
                <a:gd name="T54" fmla="*/ 15 w 246"/>
                <a:gd name="T55" fmla="*/ 312 h 317"/>
                <a:gd name="T56" fmla="*/ 4 w 246"/>
                <a:gd name="T57" fmla="*/ 300 h 317"/>
                <a:gd name="T58" fmla="*/ 0 w 246"/>
                <a:gd name="T59" fmla="*/ 285 h 317"/>
                <a:gd name="T60" fmla="*/ 0 w 246"/>
                <a:gd name="T61" fmla="*/ 30 h 317"/>
                <a:gd name="T62" fmla="*/ 4 w 246"/>
                <a:gd name="T63" fmla="*/ 15 h 317"/>
                <a:gd name="T64" fmla="*/ 15 w 246"/>
                <a:gd name="T65" fmla="*/ 4 h 317"/>
                <a:gd name="T66" fmla="*/ 31 w 246"/>
                <a:gd name="T6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317">
                  <a:moveTo>
                    <a:pt x="31" y="22"/>
                  </a:moveTo>
                  <a:lnTo>
                    <a:pt x="27" y="24"/>
                  </a:lnTo>
                  <a:lnTo>
                    <a:pt x="24" y="27"/>
                  </a:lnTo>
                  <a:lnTo>
                    <a:pt x="24" y="30"/>
                  </a:lnTo>
                  <a:lnTo>
                    <a:pt x="24" y="285"/>
                  </a:lnTo>
                  <a:lnTo>
                    <a:pt x="24" y="290"/>
                  </a:lnTo>
                  <a:lnTo>
                    <a:pt x="27" y="293"/>
                  </a:lnTo>
                  <a:lnTo>
                    <a:pt x="31" y="293"/>
                  </a:lnTo>
                  <a:lnTo>
                    <a:pt x="216" y="293"/>
                  </a:lnTo>
                  <a:lnTo>
                    <a:pt x="219" y="293"/>
                  </a:lnTo>
                  <a:lnTo>
                    <a:pt x="222" y="290"/>
                  </a:lnTo>
                  <a:lnTo>
                    <a:pt x="224" y="285"/>
                  </a:lnTo>
                  <a:lnTo>
                    <a:pt x="224" y="30"/>
                  </a:lnTo>
                  <a:lnTo>
                    <a:pt x="222" y="27"/>
                  </a:lnTo>
                  <a:lnTo>
                    <a:pt x="219" y="24"/>
                  </a:lnTo>
                  <a:lnTo>
                    <a:pt x="216" y="22"/>
                  </a:lnTo>
                  <a:lnTo>
                    <a:pt x="31" y="22"/>
                  </a:lnTo>
                  <a:close/>
                  <a:moveTo>
                    <a:pt x="31" y="0"/>
                  </a:moveTo>
                  <a:lnTo>
                    <a:pt x="216" y="0"/>
                  </a:lnTo>
                  <a:lnTo>
                    <a:pt x="231" y="4"/>
                  </a:lnTo>
                  <a:lnTo>
                    <a:pt x="242" y="15"/>
                  </a:lnTo>
                  <a:lnTo>
                    <a:pt x="246" y="30"/>
                  </a:lnTo>
                  <a:lnTo>
                    <a:pt x="246" y="285"/>
                  </a:lnTo>
                  <a:lnTo>
                    <a:pt x="242" y="300"/>
                  </a:lnTo>
                  <a:lnTo>
                    <a:pt x="231" y="312"/>
                  </a:lnTo>
                  <a:lnTo>
                    <a:pt x="216" y="317"/>
                  </a:lnTo>
                  <a:lnTo>
                    <a:pt x="31" y="317"/>
                  </a:lnTo>
                  <a:lnTo>
                    <a:pt x="15" y="312"/>
                  </a:lnTo>
                  <a:lnTo>
                    <a:pt x="4" y="300"/>
                  </a:lnTo>
                  <a:lnTo>
                    <a:pt x="0" y="285"/>
                  </a:lnTo>
                  <a:lnTo>
                    <a:pt x="0" y="30"/>
                  </a:lnTo>
                  <a:lnTo>
                    <a:pt x="4" y="15"/>
                  </a:lnTo>
                  <a:lnTo>
                    <a:pt x="15" y="4"/>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96" name="Freeform 343">
              <a:extLst>
                <a:ext uri="{FF2B5EF4-FFF2-40B4-BE49-F238E27FC236}">
                  <a16:creationId xmlns:a16="http://schemas.microsoft.com/office/drawing/2014/main" id="{640A0275-A422-409F-82EB-F4884B5DA255}"/>
                </a:ext>
              </a:extLst>
            </p:cNvPr>
            <p:cNvSpPr>
              <a:spLocks noEditPoints="1"/>
            </p:cNvSpPr>
            <p:nvPr/>
          </p:nvSpPr>
          <p:spPr bwMode="auto">
            <a:xfrm>
              <a:off x="3159126" y="2506663"/>
              <a:ext cx="53975" cy="44450"/>
            </a:xfrm>
            <a:custGeom>
              <a:avLst/>
              <a:gdLst>
                <a:gd name="T0" fmla="*/ 24 w 69"/>
                <a:gd name="T1" fmla="*/ 24 h 56"/>
                <a:gd name="T2" fmla="*/ 24 w 69"/>
                <a:gd name="T3" fmla="*/ 32 h 56"/>
                <a:gd name="T4" fmla="*/ 45 w 69"/>
                <a:gd name="T5" fmla="*/ 32 h 56"/>
                <a:gd name="T6" fmla="*/ 45 w 69"/>
                <a:gd name="T7" fmla="*/ 24 h 56"/>
                <a:gd name="T8" fmla="*/ 24 w 69"/>
                <a:gd name="T9" fmla="*/ 24 h 56"/>
                <a:gd name="T10" fmla="*/ 21 w 69"/>
                <a:gd name="T11" fmla="*/ 0 h 56"/>
                <a:gd name="T12" fmla="*/ 48 w 69"/>
                <a:gd name="T13" fmla="*/ 0 h 56"/>
                <a:gd name="T14" fmla="*/ 54 w 69"/>
                <a:gd name="T15" fmla="*/ 2 h 56"/>
                <a:gd name="T16" fmla="*/ 60 w 69"/>
                <a:gd name="T17" fmla="*/ 5 h 56"/>
                <a:gd name="T18" fmla="*/ 64 w 69"/>
                <a:gd name="T19" fmla="*/ 9 h 56"/>
                <a:gd name="T20" fmla="*/ 67 w 69"/>
                <a:gd name="T21" fmla="*/ 15 h 56"/>
                <a:gd name="T22" fmla="*/ 69 w 69"/>
                <a:gd name="T23" fmla="*/ 21 h 56"/>
                <a:gd name="T24" fmla="*/ 69 w 69"/>
                <a:gd name="T25" fmla="*/ 33 h 56"/>
                <a:gd name="T26" fmla="*/ 67 w 69"/>
                <a:gd name="T27" fmla="*/ 41 h 56"/>
                <a:gd name="T28" fmla="*/ 64 w 69"/>
                <a:gd name="T29" fmla="*/ 47 h 56"/>
                <a:gd name="T30" fmla="*/ 60 w 69"/>
                <a:gd name="T31" fmla="*/ 51 h 56"/>
                <a:gd name="T32" fmla="*/ 54 w 69"/>
                <a:gd name="T33" fmla="*/ 54 h 56"/>
                <a:gd name="T34" fmla="*/ 48 w 69"/>
                <a:gd name="T35" fmla="*/ 56 h 56"/>
                <a:gd name="T36" fmla="*/ 21 w 69"/>
                <a:gd name="T37" fmla="*/ 56 h 56"/>
                <a:gd name="T38" fmla="*/ 15 w 69"/>
                <a:gd name="T39" fmla="*/ 54 h 56"/>
                <a:gd name="T40" fmla="*/ 9 w 69"/>
                <a:gd name="T41" fmla="*/ 51 h 56"/>
                <a:gd name="T42" fmla="*/ 5 w 69"/>
                <a:gd name="T43" fmla="*/ 47 h 56"/>
                <a:gd name="T44" fmla="*/ 2 w 69"/>
                <a:gd name="T45" fmla="*/ 41 h 56"/>
                <a:gd name="T46" fmla="*/ 0 w 69"/>
                <a:gd name="T47" fmla="*/ 33 h 56"/>
                <a:gd name="T48" fmla="*/ 0 w 69"/>
                <a:gd name="T49" fmla="*/ 21 h 56"/>
                <a:gd name="T50" fmla="*/ 2 w 69"/>
                <a:gd name="T51" fmla="*/ 15 h 56"/>
                <a:gd name="T52" fmla="*/ 5 w 69"/>
                <a:gd name="T53" fmla="*/ 9 h 56"/>
                <a:gd name="T54" fmla="*/ 9 w 69"/>
                <a:gd name="T55" fmla="*/ 5 h 56"/>
                <a:gd name="T56" fmla="*/ 15 w 69"/>
                <a:gd name="T57" fmla="*/ 2 h 56"/>
                <a:gd name="T58" fmla="*/ 21 w 69"/>
                <a:gd name="T5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 h="56">
                  <a:moveTo>
                    <a:pt x="24" y="24"/>
                  </a:moveTo>
                  <a:lnTo>
                    <a:pt x="24" y="32"/>
                  </a:lnTo>
                  <a:lnTo>
                    <a:pt x="45" y="32"/>
                  </a:lnTo>
                  <a:lnTo>
                    <a:pt x="45" y="24"/>
                  </a:lnTo>
                  <a:lnTo>
                    <a:pt x="24" y="24"/>
                  </a:lnTo>
                  <a:close/>
                  <a:moveTo>
                    <a:pt x="21" y="0"/>
                  </a:moveTo>
                  <a:lnTo>
                    <a:pt x="48" y="0"/>
                  </a:lnTo>
                  <a:lnTo>
                    <a:pt x="54" y="2"/>
                  </a:lnTo>
                  <a:lnTo>
                    <a:pt x="60" y="5"/>
                  </a:lnTo>
                  <a:lnTo>
                    <a:pt x="64" y="9"/>
                  </a:lnTo>
                  <a:lnTo>
                    <a:pt x="67" y="15"/>
                  </a:lnTo>
                  <a:lnTo>
                    <a:pt x="69" y="21"/>
                  </a:lnTo>
                  <a:lnTo>
                    <a:pt x="69" y="33"/>
                  </a:lnTo>
                  <a:lnTo>
                    <a:pt x="67" y="41"/>
                  </a:lnTo>
                  <a:lnTo>
                    <a:pt x="64" y="47"/>
                  </a:lnTo>
                  <a:lnTo>
                    <a:pt x="60" y="51"/>
                  </a:lnTo>
                  <a:lnTo>
                    <a:pt x="54" y="54"/>
                  </a:lnTo>
                  <a:lnTo>
                    <a:pt x="48" y="56"/>
                  </a:lnTo>
                  <a:lnTo>
                    <a:pt x="21" y="56"/>
                  </a:lnTo>
                  <a:lnTo>
                    <a:pt x="15" y="54"/>
                  </a:lnTo>
                  <a:lnTo>
                    <a:pt x="9" y="51"/>
                  </a:lnTo>
                  <a:lnTo>
                    <a:pt x="5" y="47"/>
                  </a:lnTo>
                  <a:lnTo>
                    <a:pt x="2" y="41"/>
                  </a:lnTo>
                  <a:lnTo>
                    <a:pt x="0" y="33"/>
                  </a:lnTo>
                  <a:lnTo>
                    <a:pt x="0" y="21"/>
                  </a:lnTo>
                  <a:lnTo>
                    <a:pt x="2" y="15"/>
                  </a:lnTo>
                  <a:lnTo>
                    <a:pt x="5" y="9"/>
                  </a:lnTo>
                  <a:lnTo>
                    <a:pt x="9" y="5"/>
                  </a:lnTo>
                  <a:lnTo>
                    <a:pt x="15" y="2"/>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97" name="Freeform 344">
              <a:extLst>
                <a:ext uri="{FF2B5EF4-FFF2-40B4-BE49-F238E27FC236}">
                  <a16:creationId xmlns:a16="http://schemas.microsoft.com/office/drawing/2014/main" id="{F6EE426D-F243-4BE7-B9B9-1D5DD24DBCF4}"/>
                </a:ext>
              </a:extLst>
            </p:cNvPr>
            <p:cNvSpPr>
              <a:spLocks/>
            </p:cNvSpPr>
            <p:nvPr/>
          </p:nvSpPr>
          <p:spPr bwMode="auto">
            <a:xfrm>
              <a:off x="3163888" y="2211388"/>
              <a:ext cx="42863" cy="30162"/>
            </a:xfrm>
            <a:custGeom>
              <a:avLst/>
              <a:gdLst>
                <a:gd name="T0" fmla="*/ 19 w 52"/>
                <a:gd name="T1" fmla="*/ 0 h 39"/>
                <a:gd name="T2" fmla="*/ 33 w 52"/>
                <a:gd name="T3" fmla="*/ 0 h 39"/>
                <a:gd name="T4" fmla="*/ 39 w 52"/>
                <a:gd name="T5" fmla="*/ 0 h 39"/>
                <a:gd name="T6" fmla="*/ 45 w 52"/>
                <a:gd name="T7" fmla="*/ 3 h 39"/>
                <a:gd name="T8" fmla="*/ 49 w 52"/>
                <a:gd name="T9" fmla="*/ 7 h 39"/>
                <a:gd name="T10" fmla="*/ 52 w 52"/>
                <a:gd name="T11" fmla="*/ 13 h 39"/>
                <a:gd name="T12" fmla="*/ 52 w 52"/>
                <a:gd name="T13" fmla="*/ 19 h 39"/>
                <a:gd name="T14" fmla="*/ 52 w 52"/>
                <a:gd name="T15" fmla="*/ 25 h 39"/>
                <a:gd name="T16" fmla="*/ 49 w 52"/>
                <a:gd name="T17" fmla="*/ 31 h 39"/>
                <a:gd name="T18" fmla="*/ 45 w 52"/>
                <a:gd name="T19" fmla="*/ 36 h 39"/>
                <a:gd name="T20" fmla="*/ 39 w 52"/>
                <a:gd name="T21" fmla="*/ 39 h 39"/>
                <a:gd name="T22" fmla="*/ 33 w 52"/>
                <a:gd name="T23" fmla="*/ 39 h 39"/>
                <a:gd name="T24" fmla="*/ 19 w 52"/>
                <a:gd name="T25" fmla="*/ 39 h 39"/>
                <a:gd name="T26" fmla="*/ 13 w 52"/>
                <a:gd name="T27" fmla="*/ 39 h 39"/>
                <a:gd name="T28" fmla="*/ 9 w 52"/>
                <a:gd name="T29" fmla="*/ 36 h 39"/>
                <a:gd name="T30" fmla="*/ 4 w 52"/>
                <a:gd name="T31" fmla="*/ 31 h 39"/>
                <a:gd name="T32" fmla="*/ 1 w 52"/>
                <a:gd name="T33" fmla="*/ 25 h 39"/>
                <a:gd name="T34" fmla="*/ 0 w 52"/>
                <a:gd name="T35" fmla="*/ 19 h 39"/>
                <a:gd name="T36" fmla="*/ 1 w 52"/>
                <a:gd name="T37" fmla="*/ 13 h 39"/>
                <a:gd name="T38" fmla="*/ 4 w 52"/>
                <a:gd name="T39" fmla="*/ 7 h 39"/>
                <a:gd name="T40" fmla="*/ 9 w 52"/>
                <a:gd name="T41" fmla="*/ 3 h 39"/>
                <a:gd name="T42" fmla="*/ 13 w 52"/>
                <a:gd name="T43" fmla="*/ 0 h 39"/>
                <a:gd name="T44" fmla="*/ 19 w 52"/>
                <a:gd name="T4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39">
                  <a:moveTo>
                    <a:pt x="19" y="0"/>
                  </a:moveTo>
                  <a:lnTo>
                    <a:pt x="33" y="0"/>
                  </a:lnTo>
                  <a:lnTo>
                    <a:pt x="39" y="0"/>
                  </a:lnTo>
                  <a:lnTo>
                    <a:pt x="45" y="3"/>
                  </a:lnTo>
                  <a:lnTo>
                    <a:pt x="49" y="7"/>
                  </a:lnTo>
                  <a:lnTo>
                    <a:pt x="52" y="13"/>
                  </a:lnTo>
                  <a:lnTo>
                    <a:pt x="52" y="19"/>
                  </a:lnTo>
                  <a:lnTo>
                    <a:pt x="52" y="25"/>
                  </a:lnTo>
                  <a:lnTo>
                    <a:pt x="49" y="31"/>
                  </a:lnTo>
                  <a:lnTo>
                    <a:pt x="45" y="36"/>
                  </a:lnTo>
                  <a:lnTo>
                    <a:pt x="39" y="39"/>
                  </a:lnTo>
                  <a:lnTo>
                    <a:pt x="33" y="39"/>
                  </a:lnTo>
                  <a:lnTo>
                    <a:pt x="19" y="39"/>
                  </a:lnTo>
                  <a:lnTo>
                    <a:pt x="13" y="39"/>
                  </a:lnTo>
                  <a:lnTo>
                    <a:pt x="9" y="36"/>
                  </a:lnTo>
                  <a:lnTo>
                    <a:pt x="4" y="31"/>
                  </a:lnTo>
                  <a:lnTo>
                    <a:pt x="1" y="25"/>
                  </a:lnTo>
                  <a:lnTo>
                    <a:pt x="0" y="19"/>
                  </a:lnTo>
                  <a:lnTo>
                    <a:pt x="1" y="13"/>
                  </a:lnTo>
                  <a:lnTo>
                    <a:pt x="4" y="7"/>
                  </a:lnTo>
                  <a:lnTo>
                    <a:pt x="9" y="3"/>
                  </a:lnTo>
                  <a:lnTo>
                    <a:pt x="13"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98" name="Freeform 345">
              <a:extLst>
                <a:ext uri="{FF2B5EF4-FFF2-40B4-BE49-F238E27FC236}">
                  <a16:creationId xmlns:a16="http://schemas.microsoft.com/office/drawing/2014/main" id="{15147911-2678-4C6A-AE26-0E04A9BBB7FF}"/>
                </a:ext>
              </a:extLst>
            </p:cNvPr>
            <p:cNvSpPr>
              <a:spLocks/>
            </p:cNvSpPr>
            <p:nvPr/>
          </p:nvSpPr>
          <p:spPr bwMode="auto">
            <a:xfrm>
              <a:off x="3097213" y="2292350"/>
              <a:ext cx="176213" cy="238125"/>
            </a:xfrm>
            <a:custGeom>
              <a:avLst/>
              <a:gdLst>
                <a:gd name="T0" fmla="*/ 89 w 222"/>
                <a:gd name="T1" fmla="*/ 0 h 300"/>
                <a:gd name="T2" fmla="*/ 104 w 222"/>
                <a:gd name="T3" fmla="*/ 136 h 300"/>
                <a:gd name="T4" fmla="*/ 115 w 222"/>
                <a:gd name="T5" fmla="*/ 77 h 300"/>
                <a:gd name="T6" fmla="*/ 130 w 222"/>
                <a:gd name="T7" fmla="*/ 145 h 300"/>
                <a:gd name="T8" fmla="*/ 139 w 222"/>
                <a:gd name="T9" fmla="*/ 128 h 300"/>
                <a:gd name="T10" fmla="*/ 158 w 222"/>
                <a:gd name="T11" fmla="*/ 152 h 300"/>
                <a:gd name="T12" fmla="*/ 222 w 222"/>
                <a:gd name="T13" fmla="*/ 152 h 300"/>
                <a:gd name="T14" fmla="*/ 222 w 222"/>
                <a:gd name="T15" fmla="*/ 175 h 300"/>
                <a:gd name="T16" fmla="*/ 146 w 222"/>
                <a:gd name="T17" fmla="*/ 175 h 300"/>
                <a:gd name="T18" fmla="*/ 143 w 222"/>
                <a:gd name="T19" fmla="*/ 172 h 300"/>
                <a:gd name="T20" fmla="*/ 122 w 222"/>
                <a:gd name="T21" fmla="*/ 213 h 300"/>
                <a:gd name="T22" fmla="*/ 118 w 222"/>
                <a:gd name="T23" fmla="*/ 191 h 300"/>
                <a:gd name="T24" fmla="*/ 97 w 222"/>
                <a:gd name="T25" fmla="*/ 300 h 300"/>
                <a:gd name="T26" fmla="*/ 89 w 222"/>
                <a:gd name="T27" fmla="*/ 219 h 300"/>
                <a:gd name="T28" fmla="*/ 88 w 222"/>
                <a:gd name="T29" fmla="*/ 237 h 300"/>
                <a:gd name="T30" fmla="*/ 61 w 222"/>
                <a:gd name="T31" fmla="*/ 175 h 300"/>
                <a:gd name="T32" fmla="*/ 0 w 222"/>
                <a:gd name="T33" fmla="*/ 175 h 300"/>
                <a:gd name="T34" fmla="*/ 0 w 222"/>
                <a:gd name="T35" fmla="*/ 152 h 300"/>
                <a:gd name="T36" fmla="*/ 73 w 222"/>
                <a:gd name="T37" fmla="*/ 152 h 300"/>
                <a:gd name="T38" fmla="*/ 89 w 222"/>
                <a:gd name="T39"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2" h="300">
                  <a:moveTo>
                    <a:pt x="89" y="0"/>
                  </a:moveTo>
                  <a:lnTo>
                    <a:pt x="104" y="136"/>
                  </a:lnTo>
                  <a:lnTo>
                    <a:pt x="115" y="77"/>
                  </a:lnTo>
                  <a:lnTo>
                    <a:pt x="130" y="145"/>
                  </a:lnTo>
                  <a:lnTo>
                    <a:pt x="139" y="128"/>
                  </a:lnTo>
                  <a:lnTo>
                    <a:pt x="158" y="152"/>
                  </a:lnTo>
                  <a:lnTo>
                    <a:pt x="222" y="152"/>
                  </a:lnTo>
                  <a:lnTo>
                    <a:pt x="222" y="175"/>
                  </a:lnTo>
                  <a:lnTo>
                    <a:pt x="146" y="175"/>
                  </a:lnTo>
                  <a:lnTo>
                    <a:pt x="143" y="172"/>
                  </a:lnTo>
                  <a:lnTo>
                    <a:pt x="122" y="213"/>
                  </a:lnTo>
                  <a:lnTo>
                    <a:pt x="118" y="191"/>
                  </a:lnTo>
                  <a:lnTo>
                    <a:pt x="97" y="300"/>
                  </a:lnTo>
                  <a:lnTo>
                    <a:pt x="89" y="219"/>
                  </a:lnTo>
                  <a:lnTo>
                    <a:pt x="88" y="237"/>
                  </a:lnTo>
                  <a:lnTo>
                    <a:pt x="61" y="175"/>
                  </a:lnTo>
                  <a:lnTo>
                    <a:pt x="0" y="175"/>
                  </a:lnTo>
                  <a:lnTo>
                    <a:pt x="0" y="152"/>
                  </a:lnTo>
                  <a:lnTo>
                    <a:pt x="73" y="152"/>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199" name="Freeform 346">
              <a:extLst>
                <a:ext uri="{FF2B5EF4-FFF2-40B4-BE49-F238E27FC236}">
                  <a16:creationId xmlns:a16="http://schemas.microsoft.com/office/drawing/2014/main" id="{164B148E-12EB-4550-A8C8-BBA72C98FECE}"/>
                </a:ext>
              </a:extLst>
            </p:cNvPr>
            <p:cNvSpPr>
              <a:spLocks noEditPoints="1"/>
            </p:cNvSpPr>
            <p:nvPr/>
          </p:nvSpPr>
          <p:spPr bwMode="auto">
            <a:xfrm>
              <a:off x="3136901" y="2271713"/>
              <a:ext cx="96838" cy="96837"/>
            </a:xfrm>
            <a:custGeom>
              <a:avLst/>
              <a:gdLst>
                <a:gd name="T0" fmla="*/ 62 w 121"/>
                <a:gd name="T1" fmla="*/ 24 h 121"/>
                <a:gd name="T2" fmla="*/ 47 w 121"/>
                <a:gd name="T3" fmla="*/ 27 h 121"/>
                <a:gd name="T4" fmla="*/ 35 w 121"/>
                <a:gd name="T5" fmla="*/ 35 h 121"/>
                <a:gd name="T6" fmla="*/ 27 w 121"/>
                <a:gd name="T7" fmla="*/ 47 h 121"/>
                <a:gd name="T8" fmla="*/ 24 w 121"/>
                <a:gd name="T9" fmla="*/ 62 h 121"/>
                <a:gd name="T10" fmla="*/ 27 w 121"/>
                <a:gd name="T11" fmla="*/ 75 h 121"/>
                <a:gd name="T12" fmla="*/ 35 w 121"/>
                <a:gd name="T13" fmla="*/ 87 h 121"/>
                <a:gd name="T14" fmla="*/ 47 w 121"/>
                <a:gd name="T15" fmla="*/ 94 h 121"/>
                <a:gd name="T16" fmla="*/ 62 w 121"/>
                <a:gd name="T17" fmla="*/ 97 h 121"/>
                <a:gd name="T18" fmla="*/ 75 w 121"/>
                <a:gd name="T19" fmla="*/ 94 h 121"/>
                <a:gd name="T20" fmla="*/ 87 w 121"/>
                <a:gd name="T21" fmla="*/ 87 h 121"/>
                <a:gd name="T22" fmla="*/ 96 w 121"/>
                <a:gd name="T23" fmla="*/ 75 h 121"/>
                <a:gd name="T24" fmla="*/ 99 w 121"/>
                <a:gd name="T25" fmla="*/ 62 h 121"/>
                <a:gd name="T26" fmla="*/ 96 w 121"/>
                <a:gd name="T27" fmla="*/ 47 h 121"/>
                <a:gd name="T28" fmla="*/ 87 w 121"/>
                <a:gd name="T29" fmla="*/ 35 h 121"/>
                <a:gd name="T30" fmla="*/ 75 w 121"/>
                <a:gd name="T31" fmla="*/ 27 h 121"/>
                <a:gd name="T32" fmla="*/ 62 w 121"/>
                <a:gd name="T33" fmla="*/ 24 h 121"/>
                <a:gd name="T34" fmla="*/ 62 w 121"/>
                <a:gd name="T35" fmla="*/ 0 h 121"/>
                <a:gd name="T36" fmla="*/ 80 w 121"/>
                <a:gd name="T37" fmla="*/ 3 h 121"/>
                <a:gd name="T38" fmla="*/ 96 w 121"/>
                <a:gd name="T39" fmla="*/ 12 h 121"/>
                <a:gd name="T40" fmla="*/ 109 w 121"/>
                <a:gd name="T41" fmla="*/ 26 h 121"/>
                <a:gd name="T42" fmla="*/ 118 w 121"/>
                <a:gd name="T43" fmla="*/ 42 h 121"/>
                <a:gd name="T44" fmla="*/ 121 w 121"/>
                <a:gd name="T45" fmla="*/ 62 h 121"/>
                <a:gd name="T46" fmla="*/ 118 w 121"/>
                <a:gd name="T47" fmla="*/ 80 h 121"/>
                <a:gd name="T48" fmla="*/ 109 w 121"/>
                <a:gd name="T49" fmla="*/ 96 h 121"/>
                <a:gd name="T50" fmla="*/ 96 w 121"/>
                <a:gd name="T51" fmla="*/ 109 h 121"/>
                <a:gd name="T52" fmla="*/ 80 w 121"/>
                <a:gd name="T53" fmla="*/ 118 h 121"/>
                <a:gd name="T54" fmla="*/ 62 w 121"/>
                <a:gd name="T55" fmla="*/ 121 h 121"/>
                <a:gd name="T56" fmla="*/ 42 w 121"/>
                <a:gd name="T57" fmla="*/ 118 h 121"/>
                <a:gd name="T58" fmla="*/ 26 w 121"/>
                <a:gd name="T59" fmla="*/ 109 h 121"/>
                <a:gd name="T60" fmla="*/ 12 w 121"/>
                <a:gd name="T61" fmla="*/ 96 h 121"/>
                <a:gd name="T62" fmla="*/ 3 w 121"/>
                <a:gd name="T63" fmla="*/ 80 h 121"/>
                <a:gd name="T64" fmla="*/ 0 w 121"/>
                <a:gd name="T65" fmla="*/ 62 h 121"/>
                <a:gd name="T66" fmla="*/ 3 w 121"/>
                <a:gd name="T67" fmla="*/ 42 h 121"/>
                <a:gd name="T68" fmla="*/ 12 w 121"/>
                <a:gd name="T69" fmla="*/ 26 h 121"/>
                <a:gd name="T70" fmla="*/ 26 w 121"/>
                <a:gd name="T71" fmla="*/ 12 h 121"/>
                <a:gd name="T72" fmla="*/ 42 w 121"/>
                <a:gd name="T73" fmla="*/ 3 h 121"/>
                <a:gd name="T74" fmla="*/ 62 w 121"/>
                <a:gd name="T7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1" h="121">
                  <a:moveTo>
                    <a:pt x="62" y="24"/>
                  </a:moveTo>
                  <a:lnTo>
                    <a:pt x="47" y="27"/>
                  </a:lnTo>
                  <a:lnTo>
                    <a:pt x="35" y="35"/>
                  </a:lnTo>
                  <a:lnTo>
                    <a:pt x="27" y="47"/>
                  </a:lnTo>
                  <a:lnTo>
                    <a:pt x="24" y="62"/>
                  </a:lnTo>
                  <a:lnTo>
                    <a:pt x="27" y="75"/>
                  </a:lnTo>
                  <a:lnTo>
                    <a:pt x="35" y="87"/>
                  </a:lnTo>
                  <a:lnTo>
                    <a:pt x="47" y="94"/>
                  </a:lnTo>
                  <a:lnTo>
                    <a:pt x="62" y="97"/>
                  </a:lnTo>
                  <a:lnTo>
                    <a:pt x="75" y="94"/>
                  </a:lnTo>
                  <a:lnTo>
                    <a:pt x="87" y="87"/>
                  </a:lnTo>
                  <a:lnTo>
                    <a:pt x="96" y="75"/>
                  </a:lnTo>
                  <a:lnTo>
                    <a:pt x="99" y="62"/>
                  </a:lnTo>
                  <a:lnTo>
                    <a:pt x="96" y="47"/>
                  </a:lnTo>
                  <a:lnTo>
                    <a:pt x="87" y="35"/>
                  </a:lnTo>
                  <a:lnTo>
                    <a:pt x="75" y="27"/>
                  </a:lnTo>
                  <a:lnTo>
                    <a:pt x="62" y="24"/>
                  </a:lnTo>
                  <a:close/>
                  <a:moveTo>
                    <a:pt x="62" y="0"/>
                  </a:moveTo>
                  <a:lnTo>
                    <a:pt x="80" y="3"/>
                  </a:lnTo>
                  <a:lnTo>
                    <a:pt x="96" y="12"/>
                  </a:lnTo>
                  <a:lnTo>
                    <a:pt x="109" y="26"/>
                  </a:lnTo>
                  <a:lnTo>
                    <a:pt x="118" y="42"/>
                  </a:lnTo>
                  <a:lnTo>
                    <a:pt x="121" y="62"/>
                  </a:lnTo>
                  <a:lnTo>
                    <a:pt x="118" y="80"/>
                  </a:lnTo>
                  <a:lnTo>
                    <a:pt x="109" y="96"/>
                  </a:lnTo>
                  <a:lnTo>
                    <a:pt x="96" y="109"/>
                  </a:lnTo>
                  <a:lnTo>
                    <a:pt x="80" y="118"/>
                  </a:lnTo>
                  <a:lnTo>
                    <a:pt x="62" y="121"/>
                  </a:lnTo>
                  <a:lnTo>
                    <a:pt x="42" y="118"/>
                  </a:lnTo>
                  <a:lnTo>
                    <a:pt x="26" y="109"/>
                  </a:lnTo>
                  <a:lnTo>
                    <a:pt x="12" y="96"/>
                  </a:lnTo>
                  <a:lnTo>
                    <a:pt x="3" y="80"/>
                  </a:lnTo>
                  <a:lnTo>
                    <a:pt x="0" y="62"/>
                  </a:lnTo>
                  <a:lnTo>
                    <a:pt x="3" y="42"/>
                  </a:lnTo>
                  <a:lnTo>
                    <a:pt x="12" y="26"/>
                  </a:lnTo>
                  <a:lnTo>
                    <a:pt x="26" y="12"/>
                  </a:lnTo>
                  <a:lnTo>
                    <a:pt x="42" y="3"/>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00" name="Freeform 347">
              <a:extLst>
                <a:ext uri="{FF2B5EF4-FFF2-40B4-BE49-F238E27FC236}">
                  <a16:creationId xmlns:a16="http://schemas.microsoft.com/office/drawing/2014/main" id="{0F3A8F88-3CE9-46A4-890D-73F50A524914}"/>
                </a:ext>
              </a:extLst>
            </p:cNvPr>
            <p:cNvSpPr>
              <a:spLocks noEditPoints="1"/>
            </p:cNvSpPr>
            <p:nvPr/>
          </p:nvSpPr>
          <p:spPr bwMode="auto">
            <a:xfrm>
              <a:off x="3154363" y="2295525"/>
              <a:ext cx="60325" cy="61912"/>
            </a:xfrm>
            <a:custGeom>
              <a:avLst/>
              <a:gdLst>
                <a:gd name="T0" fmla="*/ 53 w 78"/>
                <a:gd name="T1" fmla="*/ 24 h 78"/>
                <a:gd name="T2" fmla="*/ 51 w 78"/>
                <a:gd name="T3" fmla="*/ 24 h 78"/>
                <a:gd name="T4" fmla="*/ 50 w 78"/>
                <a:gd name="T5" fmla="*/ 26 h 78"/>
                <a:gd name="T6" fmla="*/ 47 w 78"/>
                <a:gd name="T7" fmla="*/ 29 h 78"/>
                <a:gd name="T8" fmla="*/ 38 w 78"/>
                <a:gd name="T9" fmla="*/ 38 h 78"/>
                <a:gd name="T10" fmla="*/ 29 w 78"/>
                <a:gd name="T11" fmla="*/ 29 h 78"/>
                <a:gd name="T12" fmla="*/ 27 w 78"/>
                <a:gd name="T13" fmla="*/ 26 h 78"/>
                <a:gd name="T14" fmla="*/ 24 w 78"/>
                <a:gd name="T15" fmla="*/ 24 h 78"/>
                <a:gd name="T16" fmla="*/ 24 w 78"/>
                <a:gd name="T17" fmla="*/ 27 h 78"/>
                <a:gd name="T18" fmla="*/ 24 w 78"/>
                <a:gd name="T19" fmla="*/ 29 h 78"/>
                <a:gd name="T20" fmla="*/ 24 w 78"/>
                <a:gd name="T21" fmla="*/ 32 h 78"/>
                <a:gd name="T22" fmla="*/ 27 w 78"/>
                <a:gd name="T23" fmla="*/ 35 h 78"/>
                <a:gd name="T24" fmla="*/ 30 w 78"/>
                <a:gd name="T25" fmla="*/ 39 h 78"/>
                <a:gd name="T26" fmla="*/ 35 w 78"/>
                <a:gd name="T27" fmla="*/ 44 h 78"/>
                <a:gd name="T28" fmla="*/ 41 w 78"/>
                <a:gd name="T29" fmla="*/ 50 h 78"/>
                <a:gd name="T30" fmla="*/ 48 w 78"/>
                <a:gd name="T31" fmla="*/ 39 h 78"/>
                <a:gd name="T32" fmla="*/ 54 w 78"/>
                <a:gd name="T33" fmla="*/ 32 h 78"/>
                <a:gd name="T34" fmla="*/ 56 w 78"/>
                <a:gd name="T35" fmla="*/ 26 h 78"/>
                <a:gd name="T36" fmla="*/ 54 w 78"/>
                <a:gd name="T37" fmla="*/ 24 h 78"/>
                <a:gd name="T38" fmla="*/ 54 w 78"/>
                <a:gd name="T39" fmla="*/ 24 h 78"/>
                <a:gd name="T40" fmla="*/ 53 w 78"/>
                <a:gd name="T41" fmla="*/ 24 h 78"/>
                <a:gd name="T42" fmla="*/ 53 w 78"/>
                <a:gd name="T43" fmla="*/ 0 h 78"/>
                <a:gd name="T44" fmla="*/ 60 w 78"/>
                <a:gd name="T45" fmla="*/ 2 h 78"/>
                <a:gd name="T46" fmla="*/ 65 w 78"/>
                <a:gd name="T47" fmla="*/ 3 h 78"/>
                <a:gd name="T48" fmla="*/ 69 w 78"/>
                <a:gd name="T49" fmla="*/ 6 h 78"/>
                <a:gd name="T50" fmla="*/ 72 w 78"/>
                <a:gd name="T51" fmla="*/ 9 h 78"/>
                <a:gd name="T52" fmla="*/ 73 w 78"/>
                <a:gd name="T53" fmla="*/ 12 h 78"/>
                <a:gd name="T54" fmla="*/ 75 w 78"/>
                <a:gd name="T55" fmla="*/ 14 h 78"/>
                <a:gd name="T56" fmla="*/ 78 w 78"/>
                <a:gd name="T57" fmla="*/ 26 h 78"/>
                <a:gd name="T58" fmla="*/ 76 w 78"/>
                <a:gd name="T59" fmla="*/ 39 h 78"/>
                <a:gd name="T60" fmla="*/ 69 w 78"/>
                <a:gd name="T61" fmla="*/ 51 h 78"/>
                <a:gd name="T62" fmla="*/ 60 w 78"/>
                <a:gd name="T63" fmla="*/ 61 h 78"/>
                <a:gd name="T64" fmla="*/ 53 w 78"/>
                <a:gd name="T65" fmla="*/ 69 h 78"/>
                <a:gd name="T66" fmla="*/ 47 w 78"/>
                <a:gd name="T67" fmla="*/ 73 h 78"/>
                <a:gd name="T68" fmla="*/ 41 w 78"/>
                <a:gd name="T69" fmla="*/ 78 h 78"/>
                <a:gd name="T70" fmla="*/ 33 w 78"/>
                <a:gd name="T71" fmla="*/ 73 h 78"/>
                <a:gd name="T72" fmla="*/ 26 w 78"/>
                <a:gd name="T73" fmla="*/ 67 h 78"/>
                <a:gd name="T74" fmla="*/ 15 w 78"/>
                <a:gd name="T75" fmla="*/ 57 h 78"/>
                <a:gd name="T76" fmla="*/ 6 w 78"/>
                <a:gd name="T77" fmla="*/ 45 h 78"/>
                <a:gd name="T78" fmla="*/ 0 w 78"/>
                <a:gd name="T79" fmla="*/ 32 h 78"/>
                <a:gd name="T80" fmla="*/ 3 w 78"/>
                <a:gd name="T81" fmla="*/ 17 h 78"/>
                <a:gd name="T82" fmla="*/ 6 w 78"/>
                <a:gd name="T83" fmla="*/ 11 h 78"/>
                <a:gd name="T84" fmla="*/ 9 w 78"/>
                <a:gd name="T85" fmla="*/ 6 h 78"/>
                <a:gd name="T86" fmla="*/ 14 w 78"/>
                <a:gd name="T87" fmla="*/ 5 h 78"/>
                <a:gd name="T88" fmla="*/ 17 w 78"/>
                <a:gd name="T89" fmla="*/ 2 h 78"/>
                <a:gd name="T90" fmla="*/ 21 w 78"/>
                <a:gd name="T91" fmla="*/ 2 h 78"/>
                <a:gd name="T92" fmla="*/ 24 w 78"/>
                <a:gd name="T93" fmla="*/ 2 h 78"/>
                <a:gd name="T94" fmla="*/ 29 w 78"/>
                <a:gd name="T95" fmla="*/ 2 h 78"/>
                <a:gd name="T96" fmla="*/ 33 w 78"/>
                <a:gd name="T97" fmla="*/ 3 h 78"/>
                <a:gd name="T98" fmla="*/ 38 w 78"/>
                <a:gd name="T99" fmla="*/ 6 h 78"/>
                <a:gd name="T100" fmla="*/ 45 w 78"/>
                <a:gd name="T101" fmla="*/ 2 h 78"/>
                <a:gd name="T102" fmla="*/ 53 w 78"/>
                <a:gd name="T10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78">
                  <a:moveTo>
                    <a:pt x="53" y="24"/>
                  </a:moveTo>
                  <a:lnTo>
                    <a:pt x="51" y="24"/>
                  </a:lnTo>
                  <a:lnTo>
                    <a:pt x="50" y="26"/>
                  </a:lnTo>
                  <a:lnTo>
                    <a:pt x="47" y="29"/>
                  </a:lnTo>
                  <a:lnTo>
                    <a:pt x="38" y="38"/>
                  </a:lnTo>
                  <a:lnTo>
                    <a:pt x="29" y="29"/>
                  </a:lnTo>
                  <a:lnTo>
                    <a:pt x="27" y="26"/>
                  </a:lnTo>
                  <a:lnTo>
                    <a:pt x="24" y="24"/>
                  </a:lnTo>
                  <a:lnTo>
                    <a:pt x="24" y="27"/>
                  </a:lnTo>
                  <a:lnTo>
                    <a:pt x="24" y="29"/>
                  </a:lnTo>
                  <a:lnTo>
                    <a:pt x="24" y="32"/>
                  </a:lnTo>
                  <a:lnTo>
                    <a:pt x="27" y="35"/>
                  </a:lnTo>
                  <a:lnTo>
                    <a:pt x="30" y="39"/>
                  </a:lnTo>
                  <a:lnTo>
                    <a:pt x="35" y="44"/>
                  </a:lnTo>
                  <a:lnTo>
                    <a:pt x="41" y="50"/>
                  </a:lnTo>
                  <a:lnTo>
                    <a:pt x="48" y="39"/>
                  </a:lnTo>
                  <a:lnTo>
                    <a:pt x="54" y="32"/>
                  </a:lnTo>
                  <a:lnTo>
                    <a:pt x="56" y="26"/>
                  </a:lnTo>
                  <a:lnTo>
                    <a:pt x="54" y="24"/>
                  </a:lnTo>
                  <a:lnTo>
                    <a:pt x="54" y="24"/>
                  </a:lnTo>
                  <a:lnTo>
                    <a:pt x="53" y="24"/>
                  </a:lnTo>
                  <a:close/>
                  <a:moveTo>
                    <a:pt x="53" y="0"/>
                  </a:moveTo>
                  <a:lnTo>
                    <a:pt x="60" y="2"/>
                  </a:lnTo>
                  <a:lnTo>
                    <a:pt x="65" y="3"/>
                  </a:lnTo>
                  <a:lnTo>
                    <a:pt x="69" y="6"/>
                  </a:lnTo>
                  <a:lnTo>
                    <a:pt x="72" y="9"/>
                  </a:lnTo>
                  <a:lnTo>
                    <a:pt x="73" y="12"/>
                  </a:lnTo>
                  <a:lnTo>
                    <a:pt x="75" y="14"/>
                  </a:lnTo>
                  <a:lnTo>
                    <a:pt x="78" y="26"/>
                  </a:lnTo>
                  <a:lnTo>
                    <a:pt x="76" y="39"/>
                  </a:lnTo>
                  <a:lnTo>
                    <a:pt x="69" y="51"/>
                  </a:lnTo>
                  <a:lnTo>
                    <a:pt x="60" y="61"/>
                  </a:lnTo>
                  <a:lnTo>
                    <a:pt x="53" y="69"/>
                  </a:lnTo>
                  <a:lnTo>
                    <a:pt x="47" y="73"/>
                  </a:lnTo>
                  <a:lnTo>
                    <a:pt x="41" y="78"/>
                  </a:lnTo>
                  <a:lnTo>
                    <a:pt x="33" y="73"/>
                  </a:lnTo>
                  <a:lnTo>
                    <a:pt x="26" y="67"/>
                  </a:lnTo>
                  <a:lnTo>
                    <a:pt x="15" y="57"/>
                  </a:lnTo>
                  <a:lnTo>
                    <a:pt x="6" y="45"/>
                  </a:lnTo>
                  <a:lnTo>
                    <a:pt x="0" y="32"/>
                  </a:lnTo>
                  <a:lnTo>
                    <a:pt x="3" y="17"/>
                  </a:lnTo>
                  <a:lnTo>
                    <a:pt x="6" y="11"/>
                  </a:lnTo>
                  <a:lnTo>
                    <a:pt x="9" y="6"/>
                  </a:lnTo>
                  <a:lnTo>
                    <a:pt x="14" y="5"/>
                  </a:lnTo>
                  <a:lnTo>
                    <a:pt x="17" y="2"/>
                  </a:lnTo>
                  <a:lnTo>
                    <a:pt x="21" y="2"/>
                  </a:lnTo>
                  <a:lnTo>
                    <a:pt x="24" y="2"/>
                  </a:lnTo>
                  <a:lnTo>
                    <a:pt x="29" y="2"/>
                  </a:lnTo>
                  <a:lnTo>
                    <a:pt x="33" y="3"/>
                  </a:lnTo>
                  <a:lnTo>
                    <a:pt x="38" y="6"/>
                  </a:lnTo>
                  <a:lnTo>
                    <a:pt x="45" y="2"/>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01" name="Freeform 348">
              <a:extLst>
                <a:ext uri="{FF2B5EF4-FFF2-40B4-BE49-F238E27FC236}">
                  <a16:creationId xmlns:a16="http://schemas.microsoft.com/office/drawing/2014/main" id="{1424078D-2939-4F20-832B-C2680B227C79}"/>
                </a:ext>
              </a:extLst>
            </p:cNvPr>
            <p:cNvSpPr>
              <a:spLocks noEditPoints="1"/>
            </p:cNvSpPr>
            <p:nvPr/>
          </p:nvSpPr>
          <p:spPr bwMode="auto">
            <a:xfrm>
              <a:off x="3636963" y="2344738"/>
              <a:ext cx="236538" cy="423862"/>
            </a:xfrm>
            <a:custGeom>
              <a:avLst/>
              <a:gdLst>
                <a:gd name="T0" fmla="*/ 82 w 297"/>
                <a:gd name="T1" fmla="*/ 61 h 532"/>
                <a:gd name="T2" fmla="*/ 79 w 297"/>
                <a:gd name="T3" fmla="*/ 67 h 532"/>
                <a:gd name="T4" fmla="*/ 74 w 297"/>
                <a:gd name="T5" fmla="*/ 78 h 532"/>
                <a:gd name="T6" fmla="*/ 64 w 297"/>
                <a:gd name="T7" fmla="*/ 87 h 532"/>
                <a:gd name="T8" fmla="*/ 53 w 297"/>
                <a:gd name="T9" fmla="*/ 93 h 532"/>
                <a:gd name="T10" fmla="*/ 26 w 297"/>
                <a:gd name="T11" fmla="*/ 112 h 532"/>
                <a:gd name="T12" fmla="*/ 22 w 297"/>
                <a:gd name="T13" fmla="*/ 404 h 532"/>
                <a:gd name="T14" fmla="*/ 38 w 297"/>
                <a:gd name="T15" fmla="*/ 434 h 532"/>
                <a:gd name="T16" fmla="*/ 62 w 297"/>
                <a:gd name="T17" fmla="*/ 441 h 532"/>
                <a:gd name="T18" fmla="*/ 67 w 297"/>
                <a:gd name="T19" fmla="*/ 447 h 532"/>
                <a:gd name="T20" fmla="*/ 76 w 297"/>
                <a:gd name="T21" fmla="*/ 457 h 532"/>
                <a:gd name="T22" fmla="*/ 79 w 297"/>
                <a:gd name="T23" fmla="*/ 475 h 532"/>
                <a:gd name="T24" fmla="*/ 82 w 297"/>
                <a:gd name="T25" fmla="*/ 510 h 532"/>
                <a:gd name="T26" fmla="*/ 215 w 297"/>
                <a:gd name="T27" fmla="*/ 480 h 532"/>
                <a:gd name="T28" fmla="*/ 218 w 297"/>
                <a:gd name="T29" fmla="*/ 469 h 532"/>
                <a:gd name="T30" fmla="*/ 227 w 297"/>
                <a:gd name="T31" fmla="*/ 450 h 532"/>
                <a:gd name="T32" fmla="*/ 230 w 297"/>
                <a:gd name="T33" fmla="*/ 443 h 532"/>
                <a:gd name="T34" fmla="*/ 258 w 297"/>
                <a:gd name="T35" fmla="*/ 434 h 532"/>
                <a:gd name="T36" fmla="*/ 274 w 297"/>
                <a:gd name="T37" fmla="*/ 404 h 532"/>
                <a:gd name="T38" fmla="*/ 270 w 297"/>
                <a:gd name="T39" fmla="*/ 112 h 532"/>
                <a:gd name="T40" fmla="*/ 243 w 297"/>
                <a:gd name="T41" fmla="*/ 93 h 532"/>
                <a:gd name="T42" fmla="*/ 231 w 297"/>
                <a:gd name="T43" fmla="*/ 85 h 532"/>
                <a:gd name="T44" fmla="*/ 222 w 297"/>
                <a:gd name="T45" fmla="*/ 76 h 532"/>
                <a:gd name="T46" fmla="*/ 218 w 297"/>
                <a:gd name="T47" fmla="*/ 66 h 532"/>
                <a:gd name="T48" fmla="*/ 215 w 297"/>
                <a:gd name="T49" fmla="*/ 60 h 532"/>
                <a:gd name="T50" fmla="*/ 82 w 297"/>
                <a:gd name="T51" fmla="*/ 22 h 532"/>
                <a:gd name="T52" fmla="*/ 239 w 297"/>
                <a:gd name="T53" fmla="*/ 0 h 532"/>
                <a:gd name="T54" fmla="*/ 240 w 297"/>
                <a:gd name="T55" fmla="*/ 33 h 532"/>
                <a:gd name="T56" fmla="*/ 240 w 297"/>
                <a:gd name="T57" fmla="*/ 55 h 532"/>
                <a:gd name="T58" fmla="*/ 242 w 297"/>
                <a:gd name="T59" fmla="*/ 63 h 532"/>
                <a:gd name="T60" fmla="*/ 244 w 297"/>
                <a:gd name="T61" fmla="*/ 66 h 532"/>
                <a:gd name="T62" fmla="*/ 259 w 297"/>
                <a:gd name="T63" fmla="*/ 72 h 532"/>
                <a:gd name="T64" fmla="*/ 274 w 297"/>
                <a:gd name="T65" fmla="*/ 82 h 532"/>
                <a:gd name="T66" fmla="*/ 294 w 297"/>
                <a:gd name="T67" fmla="*/ 111 h 532"/>
                <a:gd name="T68" fmla="*/ 297 w 297"/>
                <a:gd name="T69" fmla="*/ 404 h 532"/>
                <a:gd name="T70" fmla="*/ 286 w 297"/>
                <a:gd name="T71" fmla="*/ 437 h 532"/>
                <a:gd name="T72" fmla="*/ 259 w 297"/>
                <a:gd name="T73" fmla="*/ 459 h 532"/>
                <a:gd name="T74" fmla="*/ 246 w 297"/>
                <a:gd name="T75" fmla="*/ 465 h 532"/>
                <a:gd name="T76" fmla="*/ 243 w 297"/>
                <a:gd name="T77" fmla="*/ 466 h 532"/>
                <a:gd name="T78" fmla="*/ 240 w 297"/>
                <a:gd name="T79" fmla="*/ 472 h 532"/>
                <a:gd name="T80" fmla="*/ 240 w 297"/>
                <a:gd name="T81" fmla="*/ 481 h 532"/>
                <a:gd name="T82" fmla="*/ 239 w 297"/>
                <a:gd name="T83" fmla="*/ 492 h 532"/>
                <a:gd name="T84" fmla="*/ 58 w 297"/>
                <a:gd name="T85" fmla="*/ 532 h 532"/>
                <a:gd name="T86" fmla="*/ 56 w 297"/>
                <a:gd name="T87" fmla="*/ 496 h 532"/>
                <a:gd name="T88" fmla="*/ 56 w 297"/>
                <a:gd name="T89" fmla="*/ 477 h 532"/>
                <a:gd name="T90" fmla="*/ 55 w 297"/>
                <a:gd name="T91" fmla="*/ 469 h 532"/>
                <a:gd name="T92" fmla="*/ 53 w 297"/>
                <a:gd name="T93" fmla="*/ 466 h 532"/>
                <a:gd name="T94" fmla="*/ 40 w 297"/>
                <a:gd name="T95" fmla="*/ 462 h 532"/>
                <a:gd name="T96" fmla="*/ 23 w 297"/>
                <a:gd name="T97" fmla="*/ 451 h 532"/>
                <a:gd name="T98" fmla="*/ 3 w 297"/>
                <a:gd name="T99" fmla="*/ 423 h 532"/>
                <a:gd name="T100" fmla="*/ 0 w 297"/>
                <a:gd name="T101" fmla="*/ 129 h 532"/>
                <a:gd name="T102" fmla="*/ 10 w 297"/>
                <a:gd name="T103" fmla="*/ 94 h 532"/>
                <a:gd name="T104" fmla="*/ 40 w 297"/>
                <a:gd name="T105" fmla="*/ 72 h 532"/>
                <a:gd name="T106" fmla="*/ 50 w 297"/>
                <a:gd name="T107" fmla="*/ 67 h 532"/>
                <a:gd name="T108" fmla="*/ 53 w 297"/>
                <a:gd name="T109" fmla="*/ 66 h 532"/>
                <a:gd name="T110" fmla="*/ 56 w 297"/>
                <a:gd name="T111" fmla="*/ 60 h 532"/>
                <a:gd name="T112" fmla="*/ 56 w 297"/>
                <a:gd name="T113" fmla="*/ 51 h 532"/>
                <a:gd name="T114" fmla="*/ 58 w 297"/>
                <a:gd name="T115" fmla="*/ 31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7" h="532">
                  <a:moveTo>
                    <a:pt x="82" y="22"/>
                  </a:moveTo>
                  <a:lnTo>
                    <a:pt x="82" y="61"/>
                  </a:lnTo>
                  <a:lnTo>
                    <a:pt x="79" y="61"/>
                  </a:lnTo>
                  <a:lnTo>
                    <a:pt x="79" y="67"/>
                  </a:lnTo>
                  <a:lnTo>
                    <a:pt x="77" y="72"/>
                  </a:lnTo>
                  <a:lnTo>
                    <a:pt x="74" y="78"/>
                  </a:lnTo>
                  <a:lnTo>
                    <a:pt x="70" y="82"/>
                  </a:lnTo>
                  <a:lnTo>
                    <a:pt x="64" y="87"/>
                  </a:lnTo>
                  <a:lnTo>
                    <a:pt x="64" y="91"/>
                  </a:lnTo>
                  <a:lnTo>
                    <a:pt x="53" y="93"/>
                  </a:lnTo>
                  <a:lnTo>
                    <a:pt x="37" y="99"/>
                  </a:lnTo>
                  <a:lnTo>
                    <a:pt x="26" y="112"/>
                  </a:lnTo>
                  <a:lnTo>
                    <a:pt x="22" y="129"/>
                  </a:lnTo>
                  <a:lnTo>
                    <a:pt x="22" y="404"/>
                  </a:lnTo>
                  <a:lnTo>
                    <a:pt x="26" y="420"/>
                  </a:lnTo>
                  <a:lnTo>
                    <a:pt x="38" y="434"/>
                  </a:lnTo>
                  <a:lnTo>
                    <a:pt x="53" y="440"/>
                  </a:lnTo>
                  <a:lnTo>
                    <a:pt x="62" y="441"/>
                  </a:lnTo>
                  <a:lnTo>
                    <a:pt x="62" y="446"/>
                  </a:lnTo>
                  <a:lnTo>
                    <a:pt x="67" y="447"/>
                  </a:lnTo>
                  <a:lnTo>
                    <a:pt x="70" y="450"/>
                  </a:lnTo>
                  <a:lnTo>
                    <a:pt x="76" y="457"/>
                  </a:lnTo>
                  <a:lnTo>
                    <a:pt x="79" y="466"/>
                  </a:lnTo>
                  <a:lnTo>
                    <a:pt x="79" y="475"/>
                  </a:lnTo>
                  <a:lnTo>
                    <a:pt x="82" y="475"/>
                  </a:lnTo>
                  <a:lnTo>
                    <a:pt x="82" y="510"/>
                  </a:lnTo>
                  <a:lnTo>
                    <a:pt x="215" y="510"/>
                  </a:lnTo>
                  <a:lnTo>
                    <a:pt x="215" y="480"/>
                  </a:lnTo>
                  <a:lnTo>
                    <a:pt x="218" y="478"/>
                  </a:lnTo>
                  <a:lnTo>
                    <a:pt x="218" y="469"/>
                  </a:lnTo>
                  <a:lnTo>
                    <a:pt x="221" y="459"/>
                  </a:lnTo>
                  <a:lnTo>
                    <a:pt x="227" y="450"/>
                  </a:lnTo>
                  <a:lnTo>
                    <a:pt x="231" y="447"/>
                  </a:lnTo>
                  <a:lnTo>
                    <a:pt x="230" y="443"/>
                  </a:lnTo>
                  <a:lnTo>
                    <a:pt x="243" y="440"/>
                  </a:lnTo>
                  <a:lnTo>
                    <a:pt x="258" y="434"/>
                  </a:lnTo>
                  <a:lnTo>
                    <a:pt x="270" y="420"/>
                  </a:lnTo>
                  <a:lnTo>
                    <a:pt x="274" y="404"/>
                  </a:lnTo>
                  <a:lnTo>
                    <a:pt x="274" y="129"/>
                  </a:lnTo>
                  <a:lnTo>
                    <a:pt x="270" y="112"/>
                  </a:lnTo>
                  <a:lnTo>
                    <a:pt x="259" y="99"/>
                  </a:lnTo>
                  <a:lnTo>
                    <a:pt x="243" y="93"/>
                  </a:lnTo>
                  <a:lnTo>
                    <a:pt x="230" y="90"/>
                  </a:lnTo>
                  <a:lnTo>
                    <a:pt x="231" y="85"/>
                  </a:lnTo>
                  <a:lnTo>
                    <a:pt x="227" y="82"/>
                  </a:lnTo>
                  <a:lnTo>
                    <a:pt x="222" y="76"/>
                  </a:lnTo>
                  <a:lnTo>
                    <a:pt x="219" y="72"/>
                  </a:lnTo>
                  <a:lnTo>
                    <a:pt x="218" y="66"/>
                  </a:lnTo>
                  <a:lnTo>
                    <a:pt x="218" y="60"/>
                  </a:lnTo>
                  <a:lnTo>
                    <a:pt x="215" y="60"/>
                  </a:lnTo>
                  <a:lnTo>
                    <a:pt x="215" y="22"/>
                  </a:lnTo>
                  <a:lnTo>
                    <a:pt x="82" y="22"/>
                  </a:lnTo>
                  <a:close/>
                  <a:moveTo>
                    <a:pt x="58" y="0"/>
                  </a:moveTo>
                  <a:lnTo>
                    <a:pt x="239" y="0"/>
                  </a:lnTo>
                  <a:lnTo>
                    <a:pt x="239" y="33"/>
                  </a:lnTo>
                  <a:lnTo>
                    <a:pt x="240" y="33"/>
                  </a:lnTo>
                  <a:lnTo>
                    <a:pt x="240" y="51"/>
                  </a:lnTo>
                  <a:lnTo>
                    <a:pt x="240" y="55"/>
                  </a:lnTo>
                  <a:lnTo>
                    <a:pt x="240" y="60"/>
                  </a:lnTo>
                  <a:lnTo>
                    <a:pt x="242" y="63"/>
                  </a:lnTo>
                  <a:lnTo>
                    <a:pt x="243" y="66"/>
                  </a:lnTo>
                  <a:lnTo>
                    <a:pt x="244" y="66"/>
                  </a:lnTo>
                  <a:lnTo>
                    <a:pt x="246" y="67"/>
                  </a:lnTo>
                  <a:lnTo>
                    <a:pt x="259" y="72"/>
                  </a:lnTo>
                  <a:lnTo>
                    <a:pt x="259" y="73"/>
                  </a:lnTo>
                  <a:lnTo>
                    <a:pt x="274" y="82"/>
                  </a:lnTo>
                  <a:lnTo>
                    <a:pt x="286" y="94"/>
                  </a:lnTo>
                  <a:lnTo>
                    <a:pt x="294" y="111"/>
                  </a:lnTo>
                  <a:lnTo>
                    <a:pt x="297" y="129"/>
                  </a:lnTo>
                  <a:lnTo>
                    <a:pt x="297" y="404"/>
                  </a:lnTo>
                  <a:lnTo>
                    <a:pt x="294" y="422"/>
                  </a:lnTo>
                  <a:lnTo>
                    <a:pt x="286" y="437"/>
                  </a:lnTo>
                  <a:lnTo>
                    <a:pt x="274" y="450"/>
                  </a:lnTo>
                  <a:lnTo>
                    <a:pt x="259" y="459"/>
                  </a:lnTo>
                  <a:lnTo>
                    <a:pt x="261" y="462"/>
                  </a:lnTo>
                  <a:lnTo>
                    <a:pt x="246" y="465"/>
                  </a:lnTo>
                  <a:lnTo>
                    <a:pt x="243" y="466"/>
                  </a:lnTo>
                  <a:lnTo>
                    <a:pt x="243" y="466"/>
                  </a:lnTo>
                  <a:lnTo>
                    <a:pt x="242" y="469"/>
                  </a:lnTo>
                  <a:lnTo>
                    <a:pt x="240" y="472"/>
                  </a:lnTo>
                  <a:lnTo>
                    <a:pt x="240" y="477"/>
                  </a:lnTo>
                  <a:lnTo>
                    <a:pt x="240" y="481"/>
                  </a:lnTo>
                  <a:lnTo>
                    <a:pt x="240" y="490"/>
                  </a:lnTo>
                  <a:lnTo>
                    <a:pt x="239" y="492"/>
                  </a:lnTo>
                  <a:lnTo>
                    <a:pt x="239" y="532"/>
                  </a:lnTo>
                  <a:lnTo>
                    <a:pt x="58" y="532"/>
                  </a:lnTo>
                  <a:lnTo>
                    <a:pt x="58" y="496"/>
                  </a:lnTo>
                  <a:lnTo>
                    <a:pt x="56" y="496"/>
                  </a:lnTo>
                  <a:lnTo>
                    <a:pt x="56" y="481"/>
                  </a:lnTo>
                  <a:lnTo>
                    <a:pt x="56" y="477"/>
                  </a:lnTo>
                  <a:lnTo>
                    <a:pt x="56" y="472"/>
                  </a:lnTo>
                  <a:lnTo>
                    <a:pt x="55" y="469"/>
                  </a:lnTo>
                  <a:lnTo>
                    <a:pt x="53" y="466"/>
                  </a:lnTo>
                  <a:lnTo>
                    <a:pt x="53" y="466"/>
                  </a:lnTo>
                  <a:lnTo>
                    <a:pt x="50" y="465"/>
                  </a:lnTo>
                  <a:lnTo>
                    <a:pt x="40" y="462"/>
                  </a:lnTo>
                  <a:lnTo>
                    <a:pt x="40" y="460"/>
                  </a:lnTo>
                  <a:lnTo>
                    <a:pt x="23" y="451"/>
                  </a:lnTo>
                  <a:lnTo>
                    <a:pt x="12" y="440"/>
                  </a:lnTo>
                  <a:lnTo>
                    <a:pt x="3" y="423"/>
                  </a:lnTo>
                  <a:lnTo>
                    <a:pt x="0" y="404"/>
                  </a:lnTo>
                  <a:lnTo>
                    <a:pt x="0" y="129"/>
                  </a:lnTo>
                  <a:lnTo>
                    <a:pt x="3" y="109"/>
                  </a:lnTo>
                  <a:lnTo>
                    <a:pt x="10" y="94"/>
                  </a:lnTo>
                  <a:lnTo>
                    <a:pt x="23" y="81"/>
                  </a:lnTo>
                  <a:lnTo>
                    <a:pt x="40" y="72"/>
                  </a:lnTo>
                  <a:lnTo>
                    <a:pt x="40" y="70"/>
                  </a:lnTo>
                  <a:lnTo>
                    <a:pt x="50" y="67"/>
                  </a:lnTo>
                  <a:lnTo>
                    <a:pt x="53" y="66"/>
                  </a:lnTo>
                  <a:lnTo>
                    <a:pt x="53" y="66"/>
                  </a:lnTo>
                  <a:lnTo>
                    <a:pt x="55" y="63"/>
                  </a:lnTo>
                  <a:lnTo>
                    <a:pt x="56" y="60"/>
                  </a:lnTo>
                  <a:lnTo>
                    <a:pt x="56" y="55"/>
                  </a:lnTo>
                  <a:lnTo>
                    <a:pt x="56" y="51"/>
                  </a:lnTo>
                  <a:lnTo>
                    <a:pt x="56" y="30"/>
                  </a:lnTo>
                  <a:lnTo>
                    <a:pt x="58" y="31"/>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02" name="Freeform 349">
              <a:extLst>
                <a:ext uri="{FF2B5EF4-FFF2-40B4-BE49-F238E27FC236}">
                  <a16:creationId xmlns:a16="http://schemas.microsoft.com/office/drawing/2014/main" id="{9A21711F-206E-4699-B9BB-458C9682682C}"/>
                </a:ext>
              </a:extLst>
            </p:cNvPr>
            <p:cNvSpPr>
              <a:spLocks noEditPoints="1"/>
            </p:cNvSpPr>
            <p:nvPr/>
          </p:nvSpPr>
          <p:spPr bwMode="auto">
            <a:xfrm>
              <a:off x="3659188" y="2430463"/>
              <a:ext cx="195263" cy="252412"/>
            </a:xfrm>
            <a:custGeom>
              <a:avLst/>
              <a:gdLst>
                <a:gd name="T0" fmla="*/ 32 w 247"/>
                <a:gd name="T1" fmla="*/ 22 h 317"/>
                <a:gd name="T2" fmla="*/ 27 w 247"/>
                <a:gd name="T3" fmla="*/ 24 h 317"/>
                <a:gd name="T4" fmla="*/ 26 w 247"/>
                <a:gd name="T5" fmla="*/ 27 h 317"/>
                <a:gd name="T6" fmla="*/ 24 w 247"/>
                <a:gd name="T7" fmla="*/ 31 h 317"/>
                <a:gd name="T8" fmla="*/ 24 w 247"/>
                <a:gd name="T9" fmla="*/ 285 h 317"/>
                <a:gd name="T10" fmla="*/ 26 w 247"/>
                <a:gd name="T11" fmla="*/ 290 h 317"/>
                <a:gd name="T12" fmla="*/ 27 w 247"/>
                <a:gd name="T13" fmla="*/ 293 h 317"/>
                <a:gd name="T14" fmla="*/ 32 w 247"/>
                <a:gd name="T15" fmla="*/ 293 h 317"/>
                <a:gd name="T16" fmla="*/ 217 w 247"/>
                <a:gd name="T17" fmla="*/ 293 h 317"/>
                <a:gd name="T18" fmla="*/ 220 w 247"/>
                <a:gd name="T19" fmla="*/ 293 h 317"/>
                <a:gd name="T20" fmla="*/ 223 w 247"/>
                <a:gd name="T21" fmla="*/ 290 h 317"/>
                <a:gd name="T22" fmla="*/ 224 w 247"/>
                <a:gd name="T23" fmla="*/ 285 h 317"/>
                <a:gd name="T24" fmla="*/ 224 w 247"/>
                <a:gd name="T25" fmla="*/ 31 h 317"/>
                <a:gd name="T26" fmla="*/ 223 w 247"/>
                <a:gd name="T27" fmla="*/ 27 h 317"/>
                <a:gd name="T28" fmla="*/ 220 w 247"/>
                <a:gd name="T29" fmla="*/ 24 h 317"/>
                <a:gd name="T30" fmla="*/ 217 w 247"/>
                <a:gd name="T31" fmla="*/ 22 h 317"/>
                <a:gd name="T32" fmla="*/ 32 w 247"/>
                <a:gd name="T33" fmla="*/ 22 h 317"/>
                <a:gd name="T34" fmla="*/ 32 w 247"/>
                <a:gd name="T35" fmla="*/ 0 h 317"/>
                <a:gd name="T36" fmla="*/ 217 w 247"/>
                <a:gd name="T37" fmla="*/ 0 h 317"/>
                <a:gd name="T38" fmla="*/ 232 w 247"/>
                <a:gd name="T39" fmla="*/ 4 h 317"/>
                <a:gd name="T40" fmla="*/ 244 w 247"/>
                <a:gd name="T41" fmla="*/ 15 h 317"/>
                <a:gd name="T42" fmla="*/ 247 w 247"/>
                <a:gd name="T43" fmla="*/ 31 h 317"/>
                <a:gd name="T44" fmla="*/ 247 w 247"/>
                <a:gd name="T45" fmla="*/ 285 h 317"/>
                <a:gd name="T46" fmla="*/ 244 w 247"/>
                <a:gd name="T47" fmla="*/ 302 h 317"/>
                <a:gd name="T48" fmla="*/ 232 w 247"/>
                <a:gd name="T49" fmla="*/ 312 h 317"/>
                <a:gd name="T50" fmla="*/ 217 w 247"/>
                <a:gd name="T51" fmla="*/ 317 h 317"/>
                <a:gd name="T52" fmla="*/ 32 w 247"/>
                <a:gd name="T53" fmla="*/ 317 h 317"/>
                <a:gd name="T54" fmla="*/ 17 w 247"/>
                <a:gd name="T55" fmla="*/ 312 h 317"/>
                <a:gd name="T56" fmla="*/ 5 w 247"/>
                <a:gd name="T57" fmla="*/ 302 h 317"/>
                <a:gd name="T58" fmla="*/ 0 w 247"/>
                <a:gd name="T59" fmla="*/ 285 h 317"/>
                <a:gd name="T60" fmla="*/ 0 w 247"/>
                <a:gd name="T61" fmla="*/ 31 h 317"/>
                <a:gd name="T62" fmla="*/ 5 w 247"/>
                <a:gd name="T63" fmla="*/ 15 h 317"/>
                <a:gd name="T64" fmla="*/ 17 w 247"/>
                <a:gd name="T65" fmla="*/ 4 h 317"/>
                <a:gd name="T66" fmla="*/ 32 w 247"/>
                <a:gd name="T6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 h="317">
                  <a:moveTo>
                    <a:pt x="32" y="22"/>
                  </a:moveTo>
                  <a:lnTo>
                    <a:pt x="27" y="24"/>
                  </a:lnTo>
                  <a:lnTo>
                    <a:pt x="26" y="27"/>
                  </a:lnTo>
                  <a:lnTo>
                    <a:pt x="24" y="31"/>
                  </a:lnTo>
                  <a:lnTo>
                    <a:pt x="24" y="285"/>
                  </a:lnTo>
                  <a:lnTo>
                    <a:pt x="26" y="290"/>
                  </a:lnTo>
                  <a:lnTo>
                    <a:pt x="27" y="293"/>
                  </a:lnTo>
                  <a:lnTo>
                    <a:pt x="32" y="293"/>
                  </a:lnTo>
                  <a:lnTo>
                    <a:pt x="217" y="293"/>
                  </a:lnTo>
                  <a:lnTo>
                    <a:pt x="220" y="293"/>
                  </a:lnTo>
                  <a:lnTo>
                    <a:pt x="223" y="290"/>
                  </a:lnTo>
                  <a:lnTo>
                    <a:pt x="224" y="285"/>
                  </a:lnTo>
                  <a:lnTo>
                    <a:pt x="224" y="31"/>
                  </a:lnTo>
                  <a:lnTo>
                    <a:pt x="223" y="27"/>
                  </a:lnTo>
                  <a:lnTo>
                    <a:pt x="220" y="24"/>
                  </a:lnTo>
                  <a:lnTo>
                    <a:pt x="217" y="22"/>
                  </a:lnTo>
                  <a:lnTo>
                    <a:pt x="32" y="22"/>
                  </a:lnTo>
                  <a:close/>
                  <a:moveTo>
                    <a:pt x="32" y="0"/>
                  </a:moveTo>
                  <a:lnTo>
                    <a:pt x="217" y="0"/>
                  </a:lnTo>
                  <a:lnTo>
                    <a:pt x="232" y="4"/>
                  </a:lnTo>
                  <a:lnTo>
                    <a:pt x="244" y="15"/>
                  </a:lnTo>
                  <a:lnTo>
                    <a:pt x="247" y="31"/>
                  </a:lnTo>
                  <a:lnTo>
                    <a:pt x="247" y="285"/>
                  </a:lnTo>
                  <a:lnTo>
                    <a:pt x="244" y="302"/>
                  </a:lnTo>
                  <a:lnTo>
                    <a:pt x="232" y="312"/>
                  </a:lnTo>
                  <a:lnTo>
                    <a:pt x="217" y="317"/>
                  </a:lnTo>
                  <a:lnTo>
                    <a:pt x="32" y="317"/>
                  </a:lnTo>
                  <a:lnTo>
                    <a:pt x="17" y="312"/>
                  </a:lnTo>
                  <a:lnTo>
                    <a:pt x="5" y="302"/>
                  </a:lnTo>
                  <a:lnTo>
                    <a:pt x="0" y="285"/>
                  </a:lnTo>
                  <a:lnTo>
                    <a:pt x="0" y="31"/>
                  </a:lnTo>
                  <a:lnTo>
                    <a:pt x="5" y="15"/>
                  </a:lnTo>
                  <a:lnTo>
                    <a:pt x="17" y="4"/>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03" name="Freeform 350">
              <a:extLst>
                <a:ext uri="{FF2B5EF4-FFF2-40B4-BE49-F238E27FC236}">
                  <a16:creationId xmlns:a16="http://schemas.microsoft.com/office/drawing/2014/main" id="{0CDE3075-5A51-4CCA-8E30-57ED4E8396B7}"/>
                </a:ext>
              </a:extLst>
            </p:cNvPr>
            <p:cNvSpPr>
              <a:spLocks noEditPoints="1"/>
            </p:cNvSpPr>
            <p:nvPr/>
          </p:nvSpPr>
          <p:spPr bwMode="auto">
            <a:xfrm>
              <a:off x="3730626" y="2689225"/>
              <a:ext cx="53975" cy="42862"/>
            </a:xfrm>
            <a:custGeom>
              <a:avLst/>
              <a:gdLst>
                <a:gd name="T0" fmla="*/ 22 w 67"/>
                <a:gd name="T1" fmla="*/ 24 h 55"/>
                <a:gd name="T2" fmla="*/ 22 w 67"/>
                <a:gd name="T3" fmla="*/ 31 h 55"/>
                <a:gd name="T4" fmla="*/ 44 w 67"/>
                <a:gd name="T5" fmla="*/ 31 h 55"/>
                <a:gd name="T6" fmla="*/ 44 w 67"/>
                <a:gd name="T7" fmla="*/ 24 h 55"/>
                <a:gd name="T8" fmla="*/ 22 w 67"/>
                <a:gd name="T9" fmla="*/ 24 h 55"/>
                <a:gd name="T10" fmla="*/ 20 w 67"/>
                <a:gd name="T11" fmla="*/ 0 h 55"/>
                <a:gd name="T12" fmla="*/ 46 w 67"/>
                <a:gd name="T13" fmla="*/ 0 h 55"/>
                <a:gd name="T14" fmla="*/ 52 w 67"/>
                <a:gd name="T15" fmla="*/ 2 h 55"/>
                <a:gd name="T16" fmla="*/ 58 w 67"/>
                <a:gd name="T17" fmla="*/ 5 h 55"/>
                <a:gd name="T18" fmla="*/ 62 w 67"/>
                <a:gd name="T19" fmla="*/ 9 h 55"/>
                <a:gd name="T20" fmla="*/ 65 w 67"/>
                <a:gd name="T21" fmla="*/ 15 h 55"/>
                <a:gd name="T22" fmla="*/ 67 w 67"/>
                <a:gd name="T23" fmla="*/ 22 h 55"/>
                <a:gd name="T24" fmla="*/ 67 w 67"/>
                <a:gd name="T25" fmla="*/ 34 h 55"/>
                <a:gd name="T26" fmla="*/ 65 w 67"/>
                <a:gd name="T27" fmla="*/ 40 h 55"/>
                <a:gd name="T28" fmla="*/ 62 w 67"/>
                <a:gd name="T29" fmla="*/ 46 h 55"/>
                <a:gd name="T30" fmla="*/ 58 w 67"/>
                <a:gd name="T31" fmla="*/ 51 h 55"/>
                <a:gd name="T32" fmla="*/ 52 w 67"/>
                <a:gd name="T33" fmla="*/ 54 h 55"/>
                <a:gd name="T34" fmla="*/ 46 w 67"/>
                <a:gd name="T35" fmla="*/ 55 h 55"/>
                <a:gd name="T36" fmla="*/ 20 w 67"/>
                <a:gd name="T37" fmla="*/ 55 h 55"/>
                <a:gd name="T38" fmla="*/ 13 w 67"/>
                <a:gd name="T39" fmla="*/ 54 h 55"/>
                <a:gd name="T40" fmla="*/ 7 w 67"/>
                <a:gd name="T41" fmla="*/ 51 h 55"/>
                <a:gd name="T42" fmla="*/ 3 w 67"/>
                <a:gd name="T43" fmla="*/ 46 h 55"/>
                <a:gd name="T44" fmla="*/ 0 w 67"/>
                <a:gd name="T45" fmla="*/ 40 h 55"/>
                <a:gd name="T46" fmla="*/ 0 w 67"/>
                <a:gd name="T47" fmla="*/ 34 h 55"/>
                <a:gd name="T48" fmla="*/ 0 w 67"/>
                <a:gd name="T49" fmla="*/ 22 h 55"/>
                <a:gd name="T50" fmla="*/ 0 w 67"/>
                <a:gd name="T51" fmla="*/ 15 h 55"/>
                <a:gd name="T52" fmla="*/ 3 w 67"/>
                <a:gd name="T53" fmla="*/ 9 h 55"/>
                <a:gd name="T54" fmla="*/ 7 w 67"/>
                <a:gd name="T55" fmla="*/ 5 h 55"/>
                <a:gd name="T56" fmla="*/ 13 w 67"/>
                <a:gd name="T57" fmla="*/ 2 h 55"/>
                <a:gd name="T58" fmla="*/ 20 w 67"/>
                <a:gd name="T5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7" h="55">
                  <a:moveTo>
                    <a:pt x="22" y="24"/>
                  </a:moveTo>
                  <a:lnTo>
                    <a:pt x="22" y="31"/>
                  </a:lnTo>
                  <a:lnTo>
                    <a:pt x="44" y="31"/>
                  </a:lnTo>
                  <a:lnTo>
                    <a:pt x="44" y="24"/>
                  </a:lnTo>
                  <a:lnTo>
                    <a:pt x="22" y="24"/>
                  </a:lnTo>
                  <a:close/>
                  <a:moveTo>
                    <a:pt x="20" y="0"/>
                  </a:moveTo>
                  <a:lnTo>
                    <a:pt x="46" y="0"/>
                  </a:lnTo>
                  <a:lnTo>
                    <a:pt x="52" y="2"/>
                  </a:lnTo>
                  <a:lnTo>
                    <a:pt x="58" y="5"/>
                  </a:lnTo>
                  <a:lnTo>
                    <a:pt x="62" y="9"/>
                  </a:lnTo>
                  <a:lnTo>
                    <a:pt x="65" y="15"/>
                  </a:lnTo>
                  <a:lnTo>
                    <a:pt x="67" y="22"/>
                  </a:lnTo>
                  <a:lnTo>
                    <a:pt x="67" y="34"/>
                  </a:lnTo>
                  <a:lnTo>
                    <a:pt x="65" y="40"/>
                  </a:lnTo>
                  <a:lnTo>
                    <a:pt x="62" y="46"/>
                  </a:lnTo>
                  <a:lnTo>
                    <a:pt x="58" y="51"/>
                  </a:lnTo>
                  <a:lnTo>
                    <a:pt x="52" y="54"/>
                  </a:lnTo>
                  <a:lnTo>
                    <a:pt x="46" y="55"/>
                  </a:lnTo>
                  <a:lnTo>
                    <a:pt x="20" y="55"/>
                  </a:lnTo>
                  <a:lnTo>
                    <a:pt x="13" y="54"/>
                  </a:lnTo>
                  <a:lnTo>
                    <a:pt x="7" y="51"/>
                  </a:lnTo>
                  <a:lnTo>
                    <a:pt x="3" y="46"/>
                  </a:lnTo>
                  <a:lnTo>
                    <a:pt x="0" y="40"/>
                  </a:lnTo>
                  <a:lnTo>
                    <a:pt x="0" y="34"/>
                  </a:lnTo>
                  <a:lnTo>
                    <a:pt x="0" y="22"/>
                  </a:lnTo>
                  <a:lnTo>
                    <a:pt x="0" y="15"/>
                  </a:lnTo>
                  <a:lnTo>
                    <a:pt x="3" y="9"/>
                  </a:lnTo>
                  <a:lnTo>
                    <a:pt x="7" y="5"/>
                  </a:lnTo>
                  <a:lnTo>
                    <a:pt x="13" y="2"/>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04" name="Freeform 351">
              <a:extLst>
                <a:ext uri="{FF2B5EF4-FFF2-40B4-BE49-F238E27FC236}">
                  <a16:creationId xmlns:a16="http://schemas.microsoft.com/office/drawing/2014/main" id="{1DA9481A-8464-49FC-B0B2-B2348BEE9184}"/>
                </a:ext>
              </a:extLst>
            </p:cNvPr>
            <p:cNvSpPr>
              <a:spLocks/>
            </p:cNvSpPr>
            <p:nvPr/>
          </p:nvSpPr>
          <p:spPr bwMode="auto">
            <a:xfrm>
              <a:off x="3735388" y="2392363"/>
              <a:ext cx="42863" cy="31750"/>
            </a:xfrm>
            <a:custGeom>
              <a:avLst/>
              <a:gdLst>
                <a:gd name="T0" fmla="*/ 20 w 53"/>
                <a:gd name="T1" fmla="*/ 0 h 39"/>
                <a:gd name="T2" fmla="*/ 32 w 53"/>
                <a:gd name="T3" fmla="*/ 0 h 39"/>
                <a:gd name="T4" fmla="*/ 40 w 53"/>
                <a:gd name="T5" fmla="*/ 0 h 39"/>
                <a:gd name="T6" fmla="*/ 44 w 53"/>
                <a:gd name="T7" fmla="*/ 3 h 39"/>
                <a:gd name="T8" fmla="*/ 49 w 53"/>
                <a:gd name="T9" fmla="*/ 7 h 39"/>
                <a:gd name="T10" fmla="*/ 52 w 53"/>
                <a:gd name="T11" fmla="*/ 13 h 39"/>
                <a:gd name="T12" fmla="*/ 53 w 53"/>
                <a:gd name="T13" fmla="*/ 19 h 39"/>
                <a:gd name="T14" fmla="*/ 52 w 53"/>
                <a:gd name="T15" fmla="*/ 25 h 39"/>
                <a:gd name="T16" fmla="*/ 49 w 53"/>
                <a:gd name="T17" fmla="*/ 31 h 39"/>
                <a:gd name="T18" fmla="*/ 44 w 53"/>
                <a:gd name="T19" fmla="*/ 36 h 39"/>
                <a:gd name="T20" fmla="*/ 40 w 53"/>
                <a:gd name="T21" fmla="*/ 39 h 39"/>
                <a:gd name="T22" fmla="*/ 32 w 53"/>
                <a:gd name="T23" fmla="*/ 39 h 39"/>
                <a:gd name="T24" fmla="*/ 20 w 53"/>
                <a:gd name="T25" fmla="*/ 39 h 39"/>
                <a:gd name="T26" fmla="*/ 14 w 53"/>
                <a:gd name="T27" fmla="*/ 39 h 39"/>
                <a:gd name="T28" fmla="*/ 8 w 53"/>
                <a:gd name="T29" fmla="*/ 36 h 39"/>
                <a:gd name="T30" fmla="*/ 4 w 53"/>
                <a:gd name="T31" fmla="*/ 31 h 39"/>
                <a:gd name="T32" fmla="*/ 1 w 53"/>
                <a:gd name="T33" fmla="*/ 25 h 39"/>
                <a:gd name="T34" fmla="*/ 0 w 53"/>
                <a:gd name="T35" fmla="*/ 19 h 39"/>
                <a:gd name="T36" fmla="*/ 1 w 53"/>
                <a:gd name="T37" fmla="*/ 13 h 39"/>
                <a:gd name="T38" fmla="*/ 4 w 53"/>
                <a:gd name="T39" fmla="*/ 7 h 39"/>
                <a:gd name="T40" fmla="*/ 8 w 53"/>
                <a:gd name="T41" fmla="*/ 3 h 39"/>
                <a:gd name="T42" fmla="*/ 14 w 53"/>
                <a:gd name="T43" fmla="*/ 0 h 39"/>
                <a:gd name="T44" fmla="*/ 20 w 53"/>
                <a:gd name="T4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39">
                  <a:moveTo>
                    <a:pt x="20" y="0"/>
                  </a:moveTo>
                  <a:lnTo>
                    <a:pt x="32" y="0"/>
                  </a:lnTo>
                  <a:lnTo>
                    <a:pt x="40" y="0"/>
                  </a:lnTo>
                  <a:lnTo>
                    <a:pt x="44" y="3"/>
                  </a:lnTo>
                  <a:lnTo>
                    <a:pt x="49" y="7"/>
                  </a:lnTo>
                  <a:lnTo>
                    <a:pt x="52" y="13"/>
                  </a:lnTo>
                  <a:lnTo>
                    <a:pt x="53" y="19"/>
                  </a:lnTo>
                  <a:lnTo>
                    <a:pt x="52" y="25"/>
                  </a:lnTo>
                  <a:lnTo>
                    <a:pt x="49" y="31"/>
                  </a:lnTo>
                  <a:lnTo>
                    <a:pt x="44" y="36"/>
                  </a:lnTo>
                  <a:lnTo>
                    <a:pt x="40" y="39"/>
                  </a:lnTo>
                  <a:lnTo>
                    <a:pt x="32" y="39"/>
                  </a:lnTo>
                  <a:lnTo>
                    <a:pt x="20" y="39"/>
                  </a:lnTo>
                  <a:lnTo>
                    <a:pt x="14" y="39"/>
                  </a:lnTo>
                  <a:lnTo>
                    <a:pt x="8" y="36"/>
                  </a:lnTo>
                  <a:lnTo>
                    <a:pt x="4" y="31"/>
                  </a:lnTo>
                  <a:lnTo>
                    <a:pt x="1" y="25"/>
                  </a:lnTo>
                  <a:lnTo>
                    <a:pt x="0" y="19"/>
                  </a:lnTo>
                  <a:lnTo>
                    <a:pt x="1" y="13"/>
                  </a:lnTo>
                  <a:lnTo>
                    <a:pt x="4" y="7"/>
                  </a:lnTo>
                  <a:lnTo>
                    <a:pt x="8" y="3"/>
                  </a:lnTo>
                  <a:lnTo>
                    <a:pt x="14" y="0"/>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05" name="Freeform 352">
              <a:extLst>
                <a:ext uri="{FF2B5EF4-FFF2-40B4-BE49-F238E27FC236}">
                  <a16:creationId xmlns:a16="http://schemas.microsoft.com/office/drawing/2014/main" id="{8D754A64-600E-4B1C-B8DF-E0863CFD0E26}"/>
                </a:ext>
              </a:extLst>
            </p:cNvPr>
            <p:cNvSpPr>
              <a:spLocks/>
            </p:cNvSpPr>
            <p:nvPr/>
          </p:nvSpPr>
          <p:spPr bwMode="auto">
            <a:xfrm>
              <a:off x="3668713" y="2474913"/>
              <a:ext cx="177800" cy="236537"/>
            </a:xfrm>
            <a:custGeom>
              <a:avLst/>
              <a:gdLst>
                <a:gd name="T0" fmla="*/ 90 w 224"/>
                <a:gd name="T1" fmla="*/ 0 h 299"/>
                <a:gd name="T2" fmla="*/ 105 w 224"/>
                <a:gd name="T3" fmla="*/ 136 h 299"/>
                <a:gd name="T4" fmla="*/ 115 w 224"/>
                <a:gd name="T5" fmla="*/ 76 h 299"/>
                <a:gd name="T6" fmla="*/ 132 w 224"/>
                <a:gd name="T7" fmla="*/ 143 h 299"/>
                <a:gd name="T8" fmla="*/ 139 w 224"/>
                <a:gd name="T9" fmla="*/ 127 h 299"/>
                <a:gd name="T10" fmla="*/ 159 w 224"/>
                <a:gd name="T11" fmla="*/ 151 h 299"/>
                <a:gd name="T12" fmla="*/ 224 w 224"/>
                <a:gd name="T13" fmla="*/ 151 h 299"/>
                <a:gd name="T14" fmla="*/ 224 w 224"/>
                <a:gd name="T15" fmla="*/ 175 h 299"/>
                <a:gd name="T16" fmla="*/ 148 w 224"/>
                <a:gd name="T17" fmla="*/ 175 h 299"/>
                <a:gd name="T18" fmla="*/ 144 w 224"/>
                <a:gd name="T19" fmla="*/ 170 h 299"/>
                <a:gd name="T20" fmla="*/ 123 w 224"/>
                <a:gd name="T21" fmla="*/ 212 h 299"/>
                <a:gd name="T22" fmla="*/ 118 w 224"/>
                <a:gd name="T23" fmla="*/ 190 h 299"/>
                <a:gd name="T24" fmla="*/ 99 w 224"/>
                <a:gd name="T25" fmla="*/ 299 h 299"/>
                <a:gd name="T26" fmla="*/ 90 w 224"/>
                <a:gd name="T27" fmla="*/ 218 h 299"/>
                <a:gd name="T28" fmla="*/ 89 w 224"/>
                <a:gd name="T29" fmla="*/ 236 h 299"/>
                <a:gd name="T30" fmla="*/ 63 w 224"/>
                <a:gd name="T31" fmla="*/ 173 h 299"/>
                <a:gd name="T32" fmla="*/ 0 w 224"/>
                <a:gd name="T33" fmla="*/ 173 h 299"/>
                <a:gd name="T34" fmla="*/ 0 w 224"/>
                <a:gd name="T35" fmla="*/ 151 h 299"/>
                <a:gd name="T36" fmla="*/ 74 w 224"/>
                <a:gd name="T37" fmla="*/ 151 h 299"/>
                <a:gd name="T38" fmla="*/ 90 w 224"/>
                <a:gd name="T39"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99">
                  <a:moveTo>
                    <a:pt x="90" y="0"/>
                  </a:moveTo>
                  <a:lnTo>
                    <a:pt x="105" y="136"/>
                  </a:lnTo>
                  <a:lnTo>
                    <a:pt x="115" y="76"/>
                  </a:lnTo>
                  <a:lnTo>
                    <a:pt x="132" y="143"/>
                  </a:lnTo>
                  <a:lnTo>
                    <a:pt x="139" y="127"/>
                  </a:lnTo>
                  <a:lnTo>
                    <a:pt x="159" y="151"/>
                  </a:lnTo>
                  <a:lnTo>
                    <a:pt x="224" y="151"/>
                  </a:lnTo>
                  <a:lnTo>
                    <a:pt x="224" y="175"/>
                  </a:lnTo>
                  <a:lnTo>
                    <a:pt x="148" y="175"/>
                  </a:lnTo>
                  <a:lnTo>
                    <a:pt x="144" y="170"/>
                  </a:lnTo>
                  <a:lnTo>
                    <a:pt x="123" y="212"/>
                  </a:lnTo>
                  <a:lnTo>
                    <a:pt x="118" y="190"/>
                  </a:lnTo>
                  <a:lnTo>
                    <a:pt x="99" y="299"/>
                  </a:lnTo>
                  <a:lnTo>
                    <a:pt x="90" y="218"/>
                  </a:lnTo>
                  <a:lnTo>
                    <a:pt x="89" y="236"/>
                  </a:lnTo>
                  <a:lnTo>
                    <a:pt x="63" y="173"/>
                  </a:lnTo>
                  <a:lnTo>
                    <a:pt x="0" y="173"/>
                  </a:lnTo>
                  <a:lnTo>
                    <a:pt x="0" y="151"/>
                  </a:lnTo>
                  <a:lnTo>
                    <a:pt x="74" y="151"/>
                  </a:lnTo>
                  <a:lnTo>
                    <a:pt x="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06" name="Freeform 353">
              <a:extLst>
                <a:ext uri="{FF2B5EF4-FFF2-40B4-BE49-F238E27FC236}">
                  <a16:creationId xmlns:a16="http://schemas.microsoft.com/office/drawing/2014/main" id="{7DF60AC7-15D2-49F8-8BCA-F8CF72DA2A73}"/>
                </a:ext>
              </a:extLst>
            </p:cNvPr>
            <p:cNvSpPr>
              <a:spLocks noEditPoints="1"/>
            </p:cNvSpPr>
            <p:nvPr/>
          </p:nvSpPr>
          <p:spPr bwMode="auto">
            <a:xfrm>
              <a:off x="3709988" y="2454275"/>
              <a:ext cx="95250" cy="95250"/>
            </a:xfrm>
            <a:custGeom>
              <a:avLst/>
              <a:gdLst>
                <a:gd name="T0" fmla="*/ 59 w 119"/>
                <a:gd name="T1" fmla="*/ 24 h 121"/>
                <a:gd name="T2" fmla="*/ 44 w 119"/>
                <a:gd name="T3" fmla="*/ 27 h 121"/>
                <a:gd name="T4" fmla="*/ 33 w 119"/>
                <a:gd name="T5" fmla="*/ 34 h 121"/>
                <a:gd name="T6" fmla="*/ 25 w 119"/>
                <a:gd name="T7" fmla="*/ 46 h 121"/>
                <a:gd name="T8" fmla="*/ 22 w 119"/>
                <a:gd name="T9" fmla="*/ 61 h 121"/>
                <a:gd name="T10" fmla="*/ 25 w 119"/>
                <a:gd name="T11" fmla="*/ 75 h 121"/>
                <a:gd name="T12" fmla="*/ 33 w 119"/>
                <a:gd name="T13" fmla="*/ 87 h 121"/>
                <a:gd name="T14" fmla="*/ 44 w 119"/>
                <a:gd name="T15" fmla="*/ 96 h 121"/>
                <a:gd name="T16" fmla="*/ 59 w 119"/>
                <a:gd name="T17" fmla="*/ 99 h 121"/>
                <a:gd name="T18" fmla="*/ 74 w 119"/>
                <a:gd name="T19" fmla="*/ 96 h 121"/>
                <a:gd name="T20" fmla="*/ 86 w 119"/>
                <a:gd name="T21" fmla="*/ 87 h 121"/>
                <a:gd name="T22" fmla="*/ 94 w 119"/>
                <a:gd name="T23" fmla="*/ 75 h 121"/>
                <a:gd name="T24" fmla="*/ 97 w 119"/>
                <a:gd name="T25" fmla="*/ 61 h 121"/>
                <a:gd name="T26" fmla="*/ 94 w 119"/>
                <a:gd name="T27" fmla="*/ 46 h 121"/>
                <a:gd name="T28" fmla="*/ 86 w 119"/>
                <a:gd name="T29" fmla="*/ 34 h 121"/>
                <a:gd name="T30" fmla="*/ 74 w 119"/>
                <a:gd name="T31" fmla="*/ 27 h 121"/>
                <a:gd name="T32" fmla="*/ 59 w 119"/>
                <a:gd name="T33" fmla="*/ 24 h 121"/>
                <a:gd name="T34" fmla="*/ 59 w 119"/>
                <a:gd name="T35" fmla="*/ 0 h 121"/>
                <a:gd name="T36" fmla="*/ 79 w 119"/>
                <a:gd name="T37" fmla="*/ 3 h 121"/>
                <a:gd name="T38" fmla="*/ 95 w 119"/>
                <a:gd name="T39" fmla="*/ 12 h 121"/>
                <a:gd name="T40" fmla="*/ 109 w 119"/>
                <a:gd name="T41" fmla="*/ 25 h 121"/>
                <a:gd name="T42" fmla="*/ 116 w 119"/>
                <a:gd name="T43" fmla="*/ 42 h 121"/>
                <a:gd name="T44" fmla="*/ 119 w 119"/>
                <a:gd name="T45" fmla="*/ 61 h 121"/>
                <a:gd name="T46" fmla="*/ 116 w 119"/>
                <a:gd name="T47" fmla="*/ 79 h 121"/>
                <a:gd name="T48" fmla="*/ 109 w 119"/>
                <a:gd name="T49" fmla="*/ 97 h 121"/>
                <a:gd name="T50" fmla="*/ 95 w 119"/>
                <a:gd name="T51" fmla="*/ 109 h 121"/>
                <a:gd name="T52" fmla="*/ 79 w 119"/>
                <a:gd name="T53" fmla="*/ 118 h 121"/>
                <a:gd name="T54" fmla="*/ 59 w 119"/>
                <a:gd name="T55" fmla="*/ 121 h 121"/>
                <a:gd name="T56" fmla="*/ 40 w 119"/>
                <a:gd name="T57" fmla="*/ 118 h 121"/>
                <a:gd name="T58" fmla="*/ 24 w 119"/>
                <a:gd name="T59" fmla="*/ 109 h 121"/>
                <a:gd name="T60" fmla="*/ 10 w 119"/>
                <a:gd name="T61" fmla="*/ 97 h 121"/>
                <a:gd name="T62" fmla="*/ 3 w 119"/>
                <a:gd name="T63" fmla="*/ 79 h 121"/>
                <a:gd name="T64" fmla="*/ 0 w 119"/>
                <a:gd name="T65" fmla="*/ 61 h 121"/>
                <a:gd name="T66" fmla="*/ 3 w 119"/>
                <a:gd name="T67" fmla="*/ 42 h 121"/>
                <a:gd name="T68" fmla="*/ 10 w 119"/>
                <a:gd name="T69" fmla="*/ 25 h 121"/>
                <a:gd name="T70" fmla="*/ 24 w 119"/>
                <a:gd name="T71" fmla="*/ 12 h 121"/>
                <a:gd name="T72" fmla="*/ 40 w 119"/>
                <a:gd name="T73" fmla="*/ 3 h 121"/>
                <a:gd name="T74" fmla="*/ 59 w 119"/>
                <a:gd name="T7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21">
                  <a:moveTo>
                    <a:pt x="59" y="24"/>
                  </a:moveTo>
                  <a:lnTo>
                    <a:pt x="44" y="27"/>
                  </a:lnTo>
                  <a:lnTo>
                    <a:pt x="33" y="34"/>
                  </a:lnTo>
                  <a:lnTo>
                    <a:pt x="25" y="46"/>
                  </a:lnTo>
                  <a:lnTo>
                    <a:pt x="22" y="61"/>
                  </a:lnTo>
                  <a:lnTo>
                    <a:pt x="25" y="75"/>
                  </a:lnTo>
                  <a:lnTo>
                    <a:pt x="33" y="87"/>
                  </a:lnTo>
                  <a:lnTo>
                    <a:pt x="44" y="96"/>
                  </a:lnTo>
                  <a:lnTo>
                    <a:pt x="59" y="99"/>
                  </a:lnTo>
                  <a:lnTo>
                    <a:pt x="74" y="96"/>
                  </a:lnTo>
                  <a:lnTo>
                    <a:pt x="86" y="87"/>
                  </a:lnTo>
                  <a:lnTo>
                    <a:pt x="94" y="75"/>
                  </a:lnTo>
                  <a:lnTo>
                    <a:pt x="97" y="61"/>
                  </a:lnTo>
                  <a:lnTo>
                    <a:pt x="94" y="46"/>
                  </a:lnTo>
                  <a:lnTo>
                    <a:pt x="86" y="34"/>
                  </a:lnTo>
                  <a:lnTo>
                    <a:pt x="74" y="27"/>
                  </a:lnTo>
                  <a:lnTo>
                    <a:pt x="59" y="24"/>
                  </a:lnTo>
                  <a:close/>
                  <a:moveTo>
                    <a:pt x="59" y="0"/>
                  </a:moveTo>
                  <a:lnTo>
                    <a:pt x="79" y="3"/>
                  </a:lnTo>
                  <a:lnTo>
                    <a:pt x="95" y="12"/>
                  </a:lnTo>
                  <a:lnTo>
                    <a:pt x="109" y="25"/>
                  </a:lnTo>
                  <a:lnTo>
                    <a:pt x="116" y="42"/>
                  </a:lnTo>
                  <a:lnTo>
                    <a:pt x="119" y="61"/>
                  </a:lnTo>
                  <a:lnTo>
                    <a:pt x="116" y="79"/>
                  </a:lnTo>
                  <a:lnTo>
                    <a:pt x="109" y="97"/>
                  </a:lnTo>
                  <a:lnTo>
                    <a:pt x="95" y="109"/>
                  </a:lnTo>
                  <a:lnTo>
                    <a:pt x="79" y="118"/>
                  </a:lnTo>
                  <a:lnTo>
                    <a:pt x="59" y="121"/>
                  </a:lnTo>
                  <a:lnTo>
                    <a:pt x="40" y="118"/>
                  </a:lnTo>
                  <a:lnTo>
                    <a:pt x="24" y="109"/>
                  </a:lnTo>
                  <a:lnTo>
                    <a:pt x="10" y="97"/>
                  </a:lnTo>
                  <a:lnTo>
                    <a:pt x="3" y="79"/>
                  </a:lnTo>
                  <a:lnTo>
                    <a:pt x="0" y="61"/>
                  </a:lnTo>
                  <a:lnTo>
                    <a:pt x="3" y="42"/>
                  </a:lnTo>
                  <a:lnTo>
                    <a:pt x="10" y="25"/>
                  </a:lnTo>
                  <a:lnTo>
                    <a:pt x="24" y="12"/>
                  </a:lnTo>
                  <a:lnTo>
                    <a:pt x="40" y="3"/>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07" name="Freeform 354">
              <a:extLst>
                <a:ext uri="{FF2B5EF4-FFF2-40B4-BE49-F238E27FC236}">
                  <a16:creationId xmlns:a16="http://schemas.microsoft.com/office/drawing/2014/main" id="{CC73FF4D-D680-4A6B-8370-94C7790D5C54}"/>
                </a:ext>
              </a:extLst>
            </p:cNvPr>
            <p:cNvSpPr>
              <a:spLocks noEditPoints="1"/>
            </p:cNvSpPr>
            <p:nvPr/>
          </p:nvSpPr>
          <p:spPr bwMode="auto">
            <a:xfrm>
              <a:off x="3725863" y="2478088"/>
              <a:ext cx="61913" cy="61912"/>
            </a:xfrm>
            <a:custGeom>
              <a:avLst/>
              <a:gdLst>
                <a:gd name="T0" fmla="*/ 52 w 77"/>
                <a:gd name="T1" fmla="*/ 23 h 78"/>
                <a:gd name="T2" fmla="*/ 50 w 77"/>
                <a:gd name="T3" fmla="*/ 23 h 78"/>
                <a:gd name="T4" fmla="*/ 47 w 77"/>
                <a:gd name="T5" fmla="*/ 24 h 78"/>
                <a:gd name="T6" fmla="*/ 44 w 77"/>
                <a:gd name="T7" fmla="*/ 27 h 78"/>
                <a:gd name="T8" fmla="*/ 35 w 77"/>
                <a:gd name="T9" fmla="*/ 36 h 78"/>
                <a:gd name="T10" fmla="*/ 28 w 77"/>
                <a:gd name="T11" fmla="*/ 27 h 78"/>
                <a:gd name="T12" fmla="*/ 25 w 77"/>
                <a:gd name="T13" fmla="*/ 26 h 78"/>
                <a:gd name="T14" fmla="*/ 23 w 77"/>
                <a:gd name="T15" fmla="*/ 24 h 78"/>
                <a:gd name="T16" fmla="*/ 22 w 77"/>
                <a:gd name="T17" fmla="*/ 26 h 78"/>
                <a:gd name="T18" fmla="*/ 22 w 77"/>
                <a:gd name="T19" fmla="*/ 27 h 78"/>
                <a:gd name="T20" fmla="*/ 23 w 77"/>
                <a:gd name="T21" fmla="*/ 30 h 78"/>
                <a:gd name="T22" fmla="*/ 25 w 77"/>
                <a:gd name="T23" fmla="*/ 33 h 78"/>
                <a:gd name="T24" fmla="*/ 29 w 77"/>
                <a:gd name="T25" fmla="*/ 38 h 78"/>
                <a:gd name="T26" fmla="*/ 34 w 77"/>
                <a:gd name="T27" fmla="*/ 44 h 78"/>
                <a:gd name="T28" fmla="*/ 38 w 77"/>
                <a:gd name="T29" fmla="*/ 48 h 78"/>
                <a:gd name="T30" fmla="*/ 47 w 77"/>
                <a:gd name="T31" fmla="*/ 39 h 78"/>
                <a:gd name="T32" fmla="*/ 52 w 77"/>
                <a:gd name="T33" fmla="*/ 30 h 78"/>
                <a:gd name="T34" fmla="*/ 53 w 77"/>
                <a:gd name="T35" fmla="*/ 24 h 78"/>
                <a:gd name="T36" fmla="*/ 53 w 77"/>
                <a:gd name="T37" fmla="*/ 24 h 78"/>
                <a:gd name="T38" fmla="*/ 52 w 77"/>
                <a:gd name="T39" fmla="*/ 23 h 78"/>
                <a:gd name="T40" fmla="*/ 52 w 77"/>
                <a:gd name="T41" fmla="*/ 23 h 78"/>
                <a:gd name="T42" fmla="*/ 52 w 77"/>
                <a:gd name="T43" fmla="*/ 0 h 78"/>
                <a:gd name="T44" fmla="*/ 58 w 77"/>
                <a:gd name="T45" fmla="*/ 0 h 78"/>
                <a:gd name="T46" fmla="*/ 62 w 77"/>
                <a:gd name="T47" fmla="*/ 3 h 78"/>
                <a:gd name="T48" fmla="*/ 67 w 77"/>
                <a:gd name="T49" fmla="*/ 5 h 78"/>
                <a:gd name="T50" fmla="*/ 70 w 77"/>
                <a:gd name="T51" fmla="*/ 8 h 78"/>
                <a:gd name="T52" fmla="*/ 73 w 77"/>
                <a:gd name="T53" fmla="*/ 11 h 78"/>
                <a:gd name="T54" fmla="*/ 73 w 77"/>
                <a:gd name="T55" fmla="*/ 12 h 78"/>
                <a:gd name="T56" fmla="*/ 77 w 77"/>
                <a:gd name="T57" fmla="*/ 26 h 78"/>
                <a:gd name="T58" fmla="*/ 74 w 77"/>
                <a:gd name="T59" fmla="*/ 38 h 78"/>
                <a:gd name="T60" fmla="*/ 67 w 77"/>
                <a:gd name="T61" fmla="*/ 50 h 78"/>
                <a:gd name="T62" fmla="*/ 59 w 77"/>
                <a:gd name="T63" fmla="*/ 60 h 78"/>
                <a:gd name="T64" fmla="*/ 50 w 77"/>
                <a:gd name="T65" fmla="*/ 68 h 78"/>
                <a:gd name="T66" fmla="*/ 46 w 77"/>
                <a:gd name="T67" fmla="*/ 72 h 78"/>
                <a:gd name="T68" fmla="*/ 38 w 77"/>
                <a:gd name="T69" fmla="*/ 78 h 78"/>
                <a:gd name="T70" fmla="*/ 31 w 77"/>
                <a:gd name="T71" fmla="*/ 72 h 78"/>
                <a:gd name="T72" fmla="*/ 23 w 77"/>
                <a:gd name="T73" fmla="*/ 66 h 78"/>
                <a:gd name="T74" fmla="*/ 13 w 77"/>
                <a:gd name="T75" fmla="*/ 56 h 78"/>
                <a:gd name="T76" fmla="*/ 4 w 77"/>
                <a:gd name="T77" fmla="*/ 44 h 78"/>
                <a:gd name="T78" fmla="*/ 0 w 77"/>
                <a:gd name="T79" fmla="*/ 30 h 78"/>
                <a:gd name="T80" fmla="*/ 1 w 77"/>
                <a:gd name="T81" fmla="*/ 15 h 78"/>
                <a:gd name="T82" fmla="*/ 4 w 77"/>
                <a:gd name="T83" fmla="*/ 9 h 78"/>
                <a:gd name="T84" fmla="*/ 9 w 77"/>
                <a:gd name="T85" fmla="*/ 6 h 78"/>
                <a:gd name="T86" fmla="*/ 12 w 77"/>
                <a:gd name="T87" fmla="*/ 3 h 78"/>
                <a:gd name="T88" fmla="*/ 16 w 77"/>
                <a:gd name="T89" fmla="*/ 2 h 78"/>
                <a:gd name="T90" fmla="*/ 19 w 77"/>
                <a:gd name="T91" fmla="*/ 0 h 78"/>
                <a:gd name="T92" fmla="*/ 22 w 77"/>
                <a:gd name="T93" fmla="*/ 0 h 78"/>
                <a:gd name="T94" fmla="*/ 26 w 77"/>
                <a:gd name="T95" fmla="*/ 0 h 78"/>
                <a:gd name="T96" fmla="*/ 32 w 77"/>
                <a:gd name="T97" fmla="*/ 2 h 78"/>
                <a:gd name="T98" fmla="*/ 35 w 77"/>
                <a:gd name="T99" fmla="*/ 5 h 78"/>
                <a:gd name="T100" fmla="*/ 44 w 77"/>
                <a:gd name="T101" fmla="*/ 0 h 78"/>
                <a:gd name="T102" fmla="*/ 52 w 77"/>
                <a:gd name="T10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 h="78">
                  <a:moveTo>
                    <a:pt x="52" y="23"/>
                  </a:moveTo>
                  <a:lnTo>
                    <a:pt x="50" y="23"/>
                  </a:lnTo>
                  <a:lnTo>
                    <a:pt x="47" y="24"/>
                  </a:lnTo>
                  <a:lnTo>
                    <a:pt x="44" y="27"/>
                  </a:lnTo>
                  <a:lnTo>
                    <a:pt x="35" y="36"/>
                  </a:lnTo>
                  <a:lnTo>
                    <a:pt x="28" y="27"/>
                  </a:lnTo>
                  <a:lnTo>
                    <a:pt x="25" y="26"/>
                  </a:lnTo>
                  <a:lnTo>
                    <a:pt x="23" y="24"/>
                  </a:lnTo>
                  <a:lnTo>
                    <a:pt x="22" y="26"/>
                  </a:lnTo>
                  <a:lnTo>
                    <a:pt x="22" y="27"/>
                  </a:lnTo>
                  <a:lnTo>
                    <a:pt x="23" y="30"/>
                  </a:lnTo>
                  <a:lnTo>
                    <a:pt x="25" y="33"/>
                  </a:lnTo>
                  <a:lnTo>
                    <a:pt x="29" y="38"/>
                  </a:lnTo>
                  <a:lnTo>
                    <a:pt x="34" y="44"/>
                  </a:lnTo>
                  <a:lnTo>
                    <a:pt x="38" y="48"/>
                  </a:lnTo>
                  <a:lnTo>
                    <a:pt x="47" y="39"/>
                  </a:lnTo>
                  <a:lnTo>
                    <a:pt x="52" y="30"/>
                  </a:lnTo>
                  <a:lnTo>
                    <a:pt x="53" y="24"/>
                  </a:lnTo>
                  <a:lnTo>
                    <a:pt x="53" y="24"/>
                  </a:lnTo>
                  <a:lnTo>
                    <a:pt x="52" y="23"/>
                  </a:lnTo>
                  <a:lnTo>
                    <a:pt x="52" y="23"/>
                  </a:lnTo>
                  <a:close/>
                  <a:moveTo>
                    <a:pt x="52" y="0"/>
                  </a:moveTo>
                  <a:lnTo>
                    <a:pt x="58" y="0"/>
                  </a:lnTo>
                  <a:lnTo>
                    <a:pt x="62" y="3"/>
                  </a:lnTo>
                  <a:lnTo>
                    <a:pt x="67" y="5"/>
                  </a:lnTo>
                  <a:lnTo>
                    <a:pt x="70" y="8"/>
                  </a:lnTo>
                  <a:lnTo>
                    <a:pt x="73" y="11"/>
                  </a:lnTo>
                  <a:lnTo>
                    <a:pt x="73" y="12"/>
                  </a:lnTo>
                  <a:lnTo>
                    <a:pt x="77" y="26"/>
                  </a:lnTo>
                  <a:lnTo>
                    <a:pt x="74" y="38"/>
                  </a:lnTo>
                  <a:lnTo>
                    <a:pt x="67" y="50"/>
                  </a:lnTo>
                  <a:lnTo>
                    <a:pt x="59" y="60"/>
                  </a:lnTo>
                  <a:lnTo>
                    <a:pt x="50" y="68"/>
                  </a:lnTo>
                  <a:lnTo>
                    <a:pt x="46" y="72"/>
                  </a:lnTo>
                  <a:lnTo>
                    <a:pt x="38" y="78"/>
                  </a:lnTo>
                  <a:lnTo>
                    <a:pt x="31" y="72"/>
                  </a:lnTo>
                  <a:lnTo>
                    <a:pt x="23" y="66"/>
                  </a:lnTo>
                  <a:lnTo>
                    <a:pt x="13" y="56"/>
                  </a:lnTo>
                  <a:lnTo>
                    <a:pt x="4" y="44"/>
                  </a:lnTo>
                  <a:lnTo>
                    <a:pt x="0" y="30"/>
                  </a:lnTo>
                  <a:lnTo>
                    <a:pt x="1" y="15"/>
                  </a:lnTo>
                  <a:lnTo>
                    <a:pt x="4" y="9"/>
                  </a:lnTo>
                  <a:lnTo>
                    <a:pt x="9" y="6"/>
                  </a:lnTo>
                  <a:lnTo>
                    <a:pt x="12" y="3"/>
                  </a:lnTo>
                  <a:lnTo>
                    <a:pt x="16" y="2"/>
                  </a:lnTo>
                  <a:lnTo>
                    <a:pt x="19" y="0"/>
                  </a:lnTo>
                  <a:lnTo>
                    <a:pt x="22" y="0"/>
                  </a:lnTo>
                  <a:lnTo>
                    <a:pt x="26" y="0"/>
                  </a:lnTo>
                  <a:lnTo>
                    <a:pt x="32" y="2"/>
                  </a:lnTo>
                  <a:lnTo>
                    <a:pt x="35" y="5"/>
                  </a:lnTo>
                  <a:lnTo>
                    <a:pt x="44" y="0"/>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08" name="Freeform 355">
              <a:extLst>
                <a:ext uri="{FF2B5EF4-FFF2-40B4-BE49-F238E27FC236}">
                  <a16:creationId xmlns:a16="http://schemas.microsoft.com/office/drawing/2014/main" id="{9F7FBCF7-61F9-49B6-A502-1DDE6C3A63C8}"/>
                </a:ext>
              </a:extLst>
            </p:cNvPr>
            <p:cNvSpPr>
              <a:spLocks noEditPoints="1"/>
            </p:cNvSpPr>
            <p:nvPr/>
          </p:nvSpPr>
          <p:spPr bwMode="auto">
            <a:xfrm>
              <a:off x="2849563" y="1800225"/>
              <a:ext cx="146050" cy="146050"/>
            </a:xfrm>
            <a:custGeom>
              <a:avLst/>
              <a:gdLst>
                <a:gd name="T0" fmla="*/ 92 w 183"/>
                <a:gd name="T1" fmla="*/ 24 h 184"/>
                <a:gd name="T2" fmla="*/ 70 w 183"/>
                <a:gd name="T3" fmla="*/ 27 h 184"/>
                <a:gd name="T4" fmla="*/ 52 w 183"/>
                <a:gd name="T5" fmla="*/ 37 h 184"/>
                <a:gd name="T6" fmla="*/ 37 w 183"/>
                <a:gd name="T7" fmla="*/ 51 h 184"/>
                <a:gd name="T8" fmla="*/ 26 w 183"/>
                <a:gd name="T9" fmla="*/ 70 h 184"/>
                <a:gd name="T10" fmla="*/ 23 w 183"/>
                <a:gd name="T11" fmla="*/ 91 h 184"/>
                <a:gd name="T12" fmla="*/ 26 w 183"/>
                <a:gd name="T13" fmla="*/ 113 h 184"/>
                <a:gd name="T14" fmla="*/ 37 w 183"/>
                <a:gd name="T15" fmla="*/ 131 h 184"/>
                <a:gd name="T16" fmla="*/ 52 w 183"/>
                <a:gd name="T17" fmla="*/ 146 h 184"/>
                <a:gd name="T18" fmla="*/ 70 w 183"/>
                <a:gd name="T19" fmla="*/ 157 h 184"/>
                <a:gd name="T20" fmla="*/ 92 w 183"/>
                <a:gd name="T21" fmla="*/ 160 h 184"/>
                <a:gd name="T22" fmla="*/ 113 w 183"/>
                <a:gd name="T23" fmla="*/ 157 h 184"/>
                <a:gd name="T24" fmla="*/ 132 w 183"/>
                <a:gd name="T25" fmla="*/ 146 h 184"/>
                <a:gd name="T26" fmla="*/ 146 w 183"/>
                <a:gd name="T27" fmla="*/ 131 h 184"/>
                <a:gd name="T28" fmla="*/ 156 w 183"/>
                <a:gd name="T29" fmla="*/ 113 h 184"/>
                <a:gd name="T30" fmla="*/ 159 w 183"/>
                <a:gd name="T31" fmla="*/ 91 h 184"/>
                <a:gd name="T32" fmla="*/ 156 w 183"/>
                <a:gd name="T33" fmla="*/ 70 h 184"/>
                <a:gd name="T34" fmla="*/ 146 w 183"/>
                <a:gd name="T35" fmla="*/ 51 h 184"/>
                <a:gd name="T36" fmla="*/ 132 w 183"/>
                <a:gd name="T37" fmla="*/ 37 h 184"/>
                <a:gd name="T38" fmla="*/ 113 w 183"/>
                <a:gd name="T39" fmla="*/ 27 h 184"/>
                <a:gd name="T40" fmla="*/ 92 w 183"/>
                <a:gd name="T41" fmla="*/ 24 h 184"/>
                <a:gd name="T42" fmla="*/ 92 w 183"/>
                <a:gd name="T43" fmla="*/ 0 h 184"/>
                <a:gd name="T44" fmla="*/ 116 w 183"/>
                <a:gd name="T45" fmla="*/ 3 h 184"/>
                <a:gd name="T46" fmla="*/ 137 w 183"/>
                <a:gd name="T47" fmla="*/ 13 h 184"/>
                <a:gd name="T48" fmla="*/ 156 w 183"/>
                <a:gd name="T49" fmla="*/ 27 h 184"/>
                <a:gd name="T50" fmla="*/ 170 w 183"/>
                <a:gd name="T51" fmla="*/ 46 h 184"/>
                <a:gd name="T52" fmla="*/ 180 w 183"/>
                <a:gd name="T53" fmla="*/ 67 h 184"/>
                <a:gd name="T54" fmla="*/ 183 w 183"/>
                <a:gd name="T55" fmla="*/ 91 h 184"/>
                <a:gd name="T56" fmla="*/ 180 w 183"/>
                <a:gd name="T57" fmla="*/ 116 h 184"/>
                <a:gd name="T58" fmla="*/ 170 w 183"/>
                <a:gd name="T59" fmla="*/ 137 h 184"/>
                <a:gd name="T60" fmla="*/ 156 w 183"/>
                <a:gd name="T61" fmla="*/ 157 h 184"/>
                <a:gd name="T62" fmla="*/ 137 w 183"/>
                <a:gd name="T63" fmla="*/ 170 h 184"/>
                <a:gd name="T64" fmla="*/ 116 w 183"/>
                <a:gd name="T65" fmla="*/ 179 h 184"/>
                <a:gd name="T66" fmla="*/ 92 w 183"/>
                <a:gd name="T67" fmla="*/ 184 h 184"/>
                <a:gd name="T68" fmla="*/ 67 w 183"/>
                <a:gd name="T69" fmla="*/ 179 h 184"/>
                <a:gd name="T70" fmla="*/ 46 w 183"/>
                <a:gd name="T71" fmla="*/ 170 h 184"/>
                <a:gd name="T72" fmla="*/ 26 w 183"/>
                <a:gd name="T73" fmla="*/ 157 h 184"/>
                <a:gd name="T74" fmla="*/ 13 w 183"/>
                <a:gd name="T75" fmla="*/ 137 h 184"/>
                <a:gd name="T76" fmla="*/ 4 w 183"/>
                <a:gd name="T77" fmla="*/ 116 h 184"/>
                <a:gd name="T78" fmla="*/ 0 w 183"/>
                <a:gd name="T79" fmla="*/ 91 h 184"/>
                <a:gd name="T80" fmla="*/ 4 w 183"/>
                <a:gd name="T81" fmla="*/ 67 h 184"/>
                <a:gd name="T82" fmla="*/ 13 w 183"/>
                <a:gd name="T83" fmla="*/ 46 h 184"/>
                <a:gd name="T84" fmla="*/ 26 w 183"/>
                <a:gd name="T85" fmla="*/ 27 h 184"/>
                <a:gd name="T86" fmla="*/ 46 w 183"/>
                <a:gd name="T87" fmla="*/ 13 h 184"/>
                <a:gd name="T88" fmla="*/ 67 w 183"/>
                <a:gd name="T89" fmla="*/ 3 h 184"/>
                <a:gd name="T90" fmla="*/ 92 w 183"/>
                <a:gd name="T9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3" h="184">
                  <a:moveTo>
                    <a:pt x="92" y="24"/>
                  </a:moveTo>
                  <a:lnTo>
                    <a:pt x="70" y="27"/>
                  </a:lnTo>
                  <a:lnTo>
                    <a:pt x="52" y="37"/>
                  </a:lnTo>
                  <a:lnTo>
                    <a:pt x="37" y="51"/>
                  </a:lnTo>
                  <a:lnTo>
                    <a:pt x="26" y="70"/>
                  </a:lnTo>
                  <a:lnTo>
                    <a:pt x="23" y="91"/>
                  </a:lnTo>
                  <a:lnTo>
                    <a:pt x="26" y="113"/>
                  </a:lnTo>
                  <a:lnTo>
                    <a:pt x="37" y="131"/>
                  </a:lnTo>
                  <a:lnTo>
                    <a:pt x="52" y="146"/>
                  </a:lnTo>
                  <a:lnTo>
                    <a:pt x="70" y="157"/>
                  </a:lnTo>
                  <a:lnTo>
                    <a:pt x="92" y="160"/>
                  </a:lnTo>
                  <a:lnTo>
                    <a:pt x="113" y="157"/>
                  </a:lnTo>
                  <a:lnTo>
                    <a:pt x="132" y="146"/>
                  </a:lnTo>
                  <a:lnTo>
                    <a:pt x="146" y="131"/>
                  </a:lnTo>
                  <a:lnTo>
                    <a:pt x="156" y="113"/>
                  </a:lnTo>
                  <a:lnTo>
                    <a:pt x="159" y="91"/>
                  </a:lnTo>
                  <a:lnTo>
                    <a:pt x="156" y="70"/>
                  </a:lnTo>
                  <a:lnTo>
                    <a:pt x="146" y="51"/>
                  </a:lnTo>
                  <a:lnTo>
                    <a:pt x="132" y="37"/>
                  </a:lnTo>
                  <a:lnTo>
                    <a:pt x="113" y="27"/>
                  </a:lnTo>
                  <a:lnTo>
                    <a:pt x="92" y="24"/>
                  </a:lnTo>
                  <a:close/>
                  <a:moveTo>
                    <a:pt x="92" y="0"/>
                  </a:moveTo>
                  <a:lnTo>
                    <a:pt x="116" y="3"/>
                  </a:lnTo>
                  <a:lnTo>
                    <a:pt x="137" y="13"/>
                  </a:lnTo>
                  <a:lnTo>
                    <a:pt x="156" y="27"/>
                  </a:lnTo>
                  <a:lnTo>
                    <a:pt x="170" y="46"/>
                  </a:lnTo>
                  <a:lnTo>
                    <a:pt x="180" y="67"/>
                  </a:lnTo>
                  <a:lnTo>
                    <a:pt x="183" y="91"/>
                  </a:lnTo>
                  <a:lnTo>
                    <a:pt x="180" y="116"/>
                  </a:lnTo>
                  <a:lnTo>
                    <a:pt x="170" y="137"/>
                  </a:lnTo>
                  <a:lnTo>
                    <a:pt x="156" y="157"/>
                  </a:lnTo>
                  <a:lnTo>
                    <a:pt x="137" y="170"/>
                  </a:lnTo>
                  <a:lnTo>
                    <a:pt x="116" y="179"/>
                  </a:lnTo>
                  <a:lnTo>
                    <a:pt x="92" y="184"/>
                  </a:lnTo>
                  <a:lnTo>
                    <a:pt x="67" y="179"/>
                  </a:lnTo>
                  <a:lnTo>
                    <a:pt x="46" y="170"/>
                  </a:lnTo>
                  <a:lnTo>
                    <a:pt x="26" y="157"/>
                  </a:lnTo>
                  <a:lnTo>
                    <a:pt x="13" y="137"/>
                  </a:lnTo>
                  <a:lnTo>
                    <a:pt x="4" y="116"/>
                  </a:lnTo>
                  <a:lnTo>
                    <a:pt x="0" y="91"/>
                  </a:lnTo>
                  <a:lnTo>
                    <a:pt x="4" y="67"/>
                  </a:lnTo>
                  <a:lnTo>
                    <a:pt x="13" y="46"/>
                  </a:lnTo>
                  <a:lnTo>
                    <a:pt x="26" y="27"/>
                  </a:lnTo>
                  <a:lnTo>
                    <a:pt x="46" y="13"/>
                  </a:lnTo>
                  <a:lnTo>
                    <a:pt x="67" y="3"/>
                  </a:lnTo>
                  <a:lnTo>
                    <a:pt x="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09" name="Freeform 356">
              <a:extLst>
                <a:ext uri="{FF2B5EF4-FFF2-40B4-BE49-F238E27FC236}">
                  <a16:creationId xmlns:a16="http://schemas.microsoft.com/office/drawing/2014/main" id="{0711B171-B6B1-4675-8F79-DAE1D3FFD101}"/>
                </a:ext>
              </a:extLst>
            </p:cNvPr>
            <p:cNvSpPr>
              <a:spLocks noEditPoints="1"/>
            </p:cNvSpPr>
            <p:nvPr/>
          </p:nvSpPr>
          <p:spPr bwMode="auto">
            <a:xfrm>
              <a:off x="2767013" y="1719263"/>
              <a:ext cx="309563" cy="495300"/>
            </a:xfrm>
            <a:custGeom>
              <a:avLst/>
              <a:gdLst>
                <a:gd name="T0" fmla="*/ 196 w 390"/>
                <a:gd name="T1" fmla="*/ 22 h 624"/>
                <a:gd name="T2" fmla="*/ 156 w 390"/>
                <a:gd name="T3" fmla="*/ 28 h 624"/>
                <a:gd name="T4" fmla="*/ 120 w 390"/>
                <a:gd name="T5" fmla="*/ 40 h 624"/>
                <a:gd name="T6" fmla="*/ 89 w 390"/>
                <a:gd name="T7" fmla="*/ 61 h 624"/>
                <a:gd name="T8" fmla="*/ 62 w 390"/>
                <a:gd name="T9" fmla="*/ 88 h 624"/>
                <a:gd name="T10" fmla="*/ 41 w 390"/>
                <a:gd name="T11" fmla="*/ 119 h 624"/>
                <a:gd name="T12" fmla="*/ 29 w 390"/>
                <a:gd name="T13" fmla="*/ 155 h 624"/>
                <a:gd name="T14" fmla="*/ 24 w 390"/>
                <a:gd name="T15" fmla="*/ 194 h 624"/>
                <a:gd name="T16" fmla="*/ 27 w 390"/>
                <a:gd name="T17" fmla="*/ 225 h 624"/>
                <a:gd name="T18" fmla="*/ 35 w 390"/>
                <a:gd name="T19" fmla="*/ 257 h 624"/>
                <a:gd name="T20" fmla="*/ 50 w 390"/>
                <a:gd name="T21" fmla="*/ 284 h 624"/>
                <a:gd name="T22" fmla="*/ 68 w 390"/>
                <a:gd name="T23" fmla="*/ 309 h 624"/>
                <a:gd name="T24" fmla="*/ 71 w 390"/>
                <a:gd name="T25" fmla="*/ 312 h 624"/>
                <a:gd name="T26" fmla="*/ 196 w 390"/>
                <a:gd name="T27" fmla="*/ 571 h 624"/>
                <a:gd name="T28" fmla="*/ 322 w 390"/>
                <a:gd name="T29" fmla="*/ 311 h 624"/>
                <a:gd name="T30" fmla="*/ 323 w 390"/>
                <a:gd name="T31" fmla="*/ 309 h 624"/>
                <a:gd name="T32" fmla="*/ 341 w 390"/>
                <a:gd name="T33" fmla="*/ 284 h 624"/>
                <a:gd name="T34" fmla="*/ 356 w 390"/>
                <a:gd name="T35" fmla="*/ 257 h 624"/>
                <a:gd name="T36" fmla="*/ 365 w 390"/>
                <a:gd name="T37" fmla="*/ 225 h 624"/>
                <a:gd name="T38" fmla="*/ 368 w 390"/>
                <a:gd name="T39" fmla="*/ 194 h 624"/>
                <a:gd name="T40" fmla="*/ 362 w 390"/>
                <a:gd name="T41" fmla="*/ 155 h 624"/>
                <a:gd name="T42" fmla="*/ 350 w 390"/>
                <a:gd name="T43" fmla="*/ 119 h 624"/>
                <a:gd name="T44" fmla="*/ 329 w 390"/>
                <a:gd name="T45" fmla="*/ 88 h 624"/>
                <a:gd name="T46" fmla="*/ 302 w 390"/>
                <a:gd name="T47" fmla="*/ 61 h 624"/>
                <a:gd name="T48" fmla="*/ 271 w 390"/>
                <a:gd name="T49" fmla="*/ 40 h 624"/>
                <a:gd name="T50" fmla="*/ 235 w 390"/>
                <a:gd name="T51" fmla="*/ 28 h 624"/>
                <a:gd name="T52" fmla="*/ 196 w 390"/>
                <a:gd name="T53" fmla="*/ 22 h 624"/>
                <a:gd name="T54" fmla="*/ 196 w 390"/>
                <a:gd name="T55" fmla="*/ 0 h 624"/>
                <a:gd name="T56" fmla="*/ 235 w 390"/>
                <a:gd name="T57" fmla="*/ 4 h 624"/>
                <a:gd name="T58" fmla="*/ 271 w 390"/>
                <a:gd name="T59" fmla="*/ 14 h 624"/>
                <a:gd name="T60" fmla="*/ 304 w 390"/>
                <a:gd name="T61" fmla="*/ 32 h 624"/>
                <a:gd name="T62" fmla="*/ 333 w 390"/>
                <a:gd name="T63" fmla="*/ 56 h 624"/>
                <a:gd name="T64" fmla="*/ 357 w 390"/>
                <a:gd name="T65" fmla="*/ 86 h 624"/>
                <a:gd name="T66" fmla="*/ 375 w 390"/>
                <a:gd name="T67" fmla="*/ 119 h 624"/>
                <a:gd name="T68" fmla="*/ 386 w 390"/>
                <a:gd name="T69" fmla="*/ 155 h 624"/>
                <a:gd name="T70" fmla="*/ 390 w 390"/>
                <a:gd name="T71" fmla="*/ 194 h 624"/>
                <a:gd name="T72" fmla="*/ 387 w 390"/>
                <a:gd name="T73" fmla="*/ 230 h 624"/>
                <a:gd name="T74" fmla="*/ 377 w 390"/>
                <a:gd name="T75" fmla="*/ 264 h 624"/>
                <a:gd name="T76" fmla="*/ 362 w 390"/>
                <a:gd name="T77" fmla="*/ 296 h 624"/>
                <a:gd name="T78" fmla="*/ 341 w 390"/>
                <a:gd name="T79" fmla="*/ 324 h 624"/>
                <a:gd name="T80" fmla="*/ 196 w 390"/>
                <a:gd name="T81" fmla="*/ 624 h 624"/>
                <a:gd name="T82" fmla="*/ 50 w 390"/>
                <a:gd name="T83" fmla="*/ 324 h 624"/>
                <a:gd name="T84" fmla="*/ 29 w 390"/>
                <a:gd name="T85" fmla="*/ 296 h 624"/>
                <a:gd name="T86" fmla="*/ 14 w 390"/>
                <a:gd name="T87" fmla="*/ 264 h 624"/>
                <a:gd name="T88" fmla="*/ 3 w 390"/>
                <a:gd name="T89" fmla="*/ 230 h 624"/>
                <a:gd name="T90" fmla="*/ 0 w 390"/>
                <a:gd name="T91" fmla="*/ 194 h 624"/>
                <a:gd name="T92" fmla="*/ 5 w 390"/>
                <a:gd name="T93" fmla="*/ 155 h 624"/>
                <a:gd name="T94" fmla="*/ 15 w 390"/>
                <a:gd name="T95" fmla="*/ 119 h 624"/>
                <a:gd name="T96" fmla="*/ 33 w 390"/>
                <a:gd name="T97" fmla="*/ 86 h 624"/>
                <a:gd name="T98" fmla="*/ 57 w 390"/>
                <a:gd name="T99" fmla="*/ 56 h 624"/>
                <a:gd name="T100" fmla="*/ 87 w 390"/>
                <a:gd name="T101" fmla="*/ 32 h 624"/>
                <a:gd name="T102" fmla="*/ 120 w 390"/>
                <a:gd name="T103" fmla="*/ 14 h 624"/>
                <a:gd name="T104" fmla="*/ 156 w 390"/>
                <a:gd name="T105" fmla="*/ 4 h 624"/>
                <a:gd name="T106" fmla="*/ 196 w 390"/>
                <a:gd name="T107"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0" h="624">
                  <a:moveTo>
                    <a:pt x="196" y="22"/>
                  </a:moveTo>
                  <a:lnTo>
                    <a:pt x="156" y="28"/>
                  </a:lnTo>
                  <a:lnTo>
                    <a:pt x="120" y="40"/>
                  </a:lnTo>
                  <a:lnTo>
                    <a:pt x="89" y="61"/>
                  </a:lnTo>
                  <a:lnTo>
                    <a:pt x="62" y="88"/>
                  </a:lnTo>
                  <a:lnTo>
                    <a:pt x="41" y="119"/>
                  </a:lnTo>
                  <a:lnTo>
                    <a:pt x="29" y="155"/>
                  </a:lnTo>
                  <a:lnTo>
                    <a:pt x="24" y="194"/>
                  </a:lnTo>
                  <a:lnTo>
                    <a:pt x="27" y="225"/>
                  </a:lnTo>
                  <a:lnTo>
                    <a:pt x="35" y="257"/>
                  </a:lnTo>
                  <a:lnTo>
                    <a:pt x="50" y="284"/>
                  </a:lnTo>
                  <a:lnTo>
                    <a:pt x="68" y="309"/>
                  </a:lnTo>
                  <a:lnTo>
                    <a:pt x="71" y="312"/>
                  </a:lnTo>
                  <a:lnTo>
                    <a:pt x="196" y="571"/>
                  </a:lnTo>
                  <a:lnTo>
                    <a:pt x="322" y="311"/>
                  </a:lnTo>
                  <a:lnTo>
                    <a:pt x="323" y="309"/>
                  </a:lnTo>
                  <a:lnTo>
                    <a:pt x="341" y="284"/>
                  </a:lnTo>
                  <a:lnTo>
                    <a:pt x="356" y="257"/>
                  </a:lnTo>
                  <a:lnTo>
                    <a:pt x="365" y="225"/>
                  </a:lnTo>
                  <a:lnTo>
                    <a:pt x="368" y="194"/>
                  </a:lnTo>
                  <a:lnTo>
                    <a:pt x="362" y="155"/>
                  </a:lnTo>
                  <a:lnTo>
                    <a:pt x="350" y="119"/>
                  </a:lnTo>
                  <a:lnTo>
                    <a:pt x="329" y="88"/>
                  </a:lnTo>
                  <a:lnTo>
                    <a:pt x="302" y="61"/>
                  </a:lnTo>
                  <a:lnTo>
                    <a:pt x="271" y="40"/>
                  </a:lnTo>
                  <a:lnTo>
                    <a:pt x="235" y="28"/>
                  </a:lnTo>
                  <a:lnTo>
                    <a:pt x="196" y="22"/>
                  </a:lnTo>
                  <a:close/>
                  <a:moveTo>
                    <a:pt x="196" y="0"/>
                  </a:moveTo>
                  <a:lnTo>
                    <a:pt x="235" y="4"/>
                  </a:lnTo>
                  <a:lnTo>
                    <a:pt x="271" y="14"/>
                  </a:lnTo>
                  <a:lnTo>
                    <a:pt x="304" y="32"/>
                  </a:lnTo>
                  <a:lnTo>
                    <a:pt x="333" y="56"/>
                  </a:lnTo>
                  <a:lnTo>
                    <a:pt x="357" y="86"/>
                  </a:lnTo>
                  <a:lnTo>
                    <a:pt x="375" y="119"/>
                  </a:lnTo>
                  <a:lnTo>
                    <a:pt x="386" y="155"/>
                  </a:lnTo>
                  <a:lnTo>
                    <a:pt x="390" y="194"/>
                  </a:lnTo>
                  <a:lnTo>
                    <a:pt x="387" y="230"/>
                  </a:lnTo>
                  <a:lnTo>
                    <a:pt x="377" y="264"/>
                  </a:lnTo>
                  <a:lnTo>
                    <a:pt x="362" y="296"/>
                  </a:lnTo>
                  <a:lnTo>
                    <a:pt x="341" y="324"/>
                  </a:lnTo>
                  <a:lnTo>
                    <a:pt x="196" y="624"/>
                  </a:lnTo>
                  <a:lnTo>
                    <a:pt x="50" y="324"/>
                  </a:lnTo>
                  <a:lnTo>
                    <a:pt x="29" y="296"/>
                  </a:lnTo>
                  <a:lnTo>
                    <a:pt x="14" y="264"/>
                  </a:lnTo>
                  <a:lnTo>
                    <a:pt x="3" y="230"/>
                  </a:lnTo>
                  <a:lnTo>
                    <a:pt x="0" y="194"/>
                  </a:lnTo>
                  <a:lnTo>
                    <a:pt x="5" y="155"/>
                  </a:lnTo>
                  <a:lnTo>
                    <a:pt x="15" y="119"/>
                  </a:lnTo>
                  <a:lnTo>
                    <a:pt x="33" y="86"/>
                  </a:lnTo>
                  <a:lnTo>
                    <a:pt x="57" y="56"/>
                  </a:lnTo>
                  <a:lnTo>
                    <a:pt x="87" y="32"/>
                  </a:lnTo>
                  <a:lnTo>
                    <a:pt x="120" y="14"/>
                  </a:lnTo>
                  <a:lnTo>
                    <a:pt x="156" y="4"/>
                  </a:lnTo>
                  <a:lnTo>
                    <a:pt x="1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10" name="Freeform 357">
              <a:extLst>
                <a:ext uri="{FF2B5EF4-FFF2-40B4-BE49-F238E27FC236}">
                  <a16:creationId xmlns:a16="http://schemas.microsoft.com/office/drawing/2014/main" id="{55161A71-6B17-49AC-A943-18BB159068B7}"/>
                </a:ext>
              </a:extLst>
            </p:cNvPr>
            <p:cNvSpPr>
              <a:spLocks noEditPoints="1"/>
            </p:cNvSpPr>
            <p:nvPr/>
          </p:nvSpPr>
          <p:spPr bwMode="auto">
            <a:xfrm>
              <a:off x="3059113" y="1563688"/>
              <a:ext cx="111125" cy="111125"/>
            </a:xfrm>
            <a:custGeom>
              <a:avLst/>
              <a:gdLst>
                <a:gd name="T0" fmla="*/ 70 w 140"/>
                <a:gd name="T1" fmla="*/ 22 h 140"/>
                <a:gd name="T2" fmla="*/ 52 w 140"/>
                <a:gd name="T3" fmla="*/ 27 h 140"/>
                <a:gd name="T4" fmla="*/ 37 w 140"/>
                <a:gd name="T5" fmla="*/ 37 h 140"/>
                <a:gd name="T6" fmla="*/ 27 w 140"/>
                <a:gd name="T7" fmla="*/ 52 h 140"/>
                <a:gd name="T8" fmla="*/ 24 w 140"/>
                <a:gd name="T9" fmla="*/ 70 h 140"/>
                <a:gd name="T10" fmla="*/ 27 w 140"/>
                <a:gd name="T11" fmla="*/ 88 h 140"/>
                <a:gd name="T12" fmla="*/ 37 w 140"/>
                <a:gd name="T13" fmla="*/ 103 h 140"/>
                <a:gd name="T14" fmla="*/ 52 w 140"/>
                <a:gd name="T15" fmla="*/ 113 h 140"/>
                <a:gd name="T16" fmla="*/ 70 w 140"/>
                <a:gd name="T17" fmla="*/ 116 h 140"/>
                <a:gd name="T18" fmla="*/ 89 w 140"/>
                <a:gd name="T19" fmla="*/ 113 h 140"/>
                <a:gd name="T20" fmla="*/ 104 w 140"/>
                <a:gd name="T21" fmla="*/ 103 h 140"/>
                <a:gd name="T22" fmla="*/ 113 w 140"/>
                <a:gd name="T23" fmla="*/ 88 h 140"/>
                <a:gd name="T24" fmla="*/ 118 w 140"/>
                <a:gd name="T25" fmla="*/ 70 h 140"/>
                <a:gd name="T26" fmla="*/ 113 w 140"/>
                <a:gd name="T27" fmla="*/ 52 h 140"/>
                <a:gd name="T28" fmla="*/ 104 w 140"/>
                <a:gd name="T29" fmla="*/ 37 h 140"/>
                <a:gd name="T30" fmla="*/ 89 w 140"/>
                <a:gd name="T31" fmla="*/ 27 h 140"/>
                <a:gd name="T32" fmla="*/ 70 w 140"/>
                <a:gd name="T33" fmla="*/ 22 h 140"/>
                <a:gd name="T34" fmla="*/ 70 w 140"/>
                <a:gd name="T35" fmla="*/ 0 h 140"/>
                <a:gd name="T36" fmla="*/ 92 w 140"/>
                <a:gd name="T37" fmla="*/ 3 h 140"/>
                <a:gd name="T38" fmla="*/ 112 w 140"/>
                <a:gd name="T39" fmla="*/ 13 h 140"/>
                <a:gd name="T40" fmla="*/ 127 w 140"/>
                <a:gd name="T41" fmla="*/ 28 h 140"/>
                <a:gd name="T42" fmla="*/ 137 w 140"/>
                <a:gd name="T43" fmla="*/ 48 h 140"/>
                <a:gd name="T44" fmla="*/ 140 w 140"/>
                <a:gd name="T45" fmla="*/ 70 h 140"/>
                <a:gd name="T46" fmla="*/ 137 w 140"/>
                <a:gd name="T47" fmla="*/ 92 h 140"/>
                <a:gd name="T48" fmla="*/ 127 w 140"/>
                <a:gd name="T49" fmla="*/ 110 h 140"/>
                <a:gd name="T50" fmla="*/ 112 w 140"/>
                <a:gd name="T51" fmla="*/ 127 h 140"/>
                <a:gd name="T52" fmla="*/ 92 w 140"/>
                <a:gd name="T53" fmla="*/ 136 h 140"/>
                <a:gd name="T54" fmla="*/ 70 w 140"/>
                <a:gd name="T55" fmla="*/ 140 h 140"/>
                <a:gd name="T56" fmla="*/ 49 w 140"/>
                <a:gd name="T57" fmla="*/ 136 h 140"/>
                <a:gd name="T58" fmla="*/ 30 w 140"/>
                <a:gd name="T59" fmla="*/ 127 h 140"/>
                <a:gd name="T60" fmla="*/ 15 w 140"/>
                <a:gd name="T61" fmla="*/ 110 h 140"/>
                <a:gd name="T62" fmla="*/ 4 w 140"/>
                <a:gd name="T63" fmla="*/ 92 h 140"/>
                <a:gd name="T64" fmla="*/ 0 w 140"/>
                <a:gd name="T65" fmla="*/ 70 h 140"/>
                <a:gd name="T66" fmla="*/ 4 w 140"/>
                <a:gd name="T67" fmla="*/ 48 h 140"/>
                <a:gd name="T68" fmla="*/ 15 w 140"/>
                <a:gd name="T69" fmla="*/ 28 h 140"/>
                <a:gd name="T70" fmla="*/ 30 w 140"/>
                <a:gd name="T71" fmla="*/ 13 h 140"/>
                <a:gd name="T72" fmla="*/ 49 w 140"/>
                <a:gd name="T73" fmla="*/ 3 h 140"/>
                <a:gd name="T74" fmla="*/ 70 w 140"/>
                <a:gd name="T75"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70" y="22"/>
                  </a:moveTo>
                  <a:lnTo>
                    <a:pt x="52" y="27"/>
                  </a:lnTo>
                  <a:lnTo>
                    <a:pt x="37" y="37"/>
                  </a:lnTo>
                  <a:lnTo>
                    <a:pt x="27" y="52"/>
                  </a:lnTo>
                  <a:lnTo>
                    <a:pt x="24" y="70"/>
                  </a:lnTo>
                  <a:lnTo>
                    <a:pt x="27" y="88"/>
                  </a:lnTo>
                  <a:lnTo>
                    <a:pt x="37" y="103"/>
                  </a:lnTo>
                  <a:lnTo>
                    <a:pt x="52" y="113"/>
                  </a:lnTo>
                  <a:lnTo>
                    <a:pt x="70" y="116"/>
                  </a:lnTo>
                  <a:lnTo>
                    <a:pt x="89" y="113"/>
                  </a:lnTo>
                  <a:lnTo>
                    <a:pt x="104" y="103"/>
                  </a:lnTo>
                  <a:lnTo>
                    <a:pt x="113" y="88"/>
                  </a:lnTo>
                  <a:lnTo>
                    <a:pt x="118" y="70"/>
                  </a:lnTo>
                  <a:lnTo>
                    <a:pt x="113" y="52"/>
                  </a:lnTo>
                  <a:lnTo>
                    <a:pt x="104" y="37"/>
                  </a:lnTo>
                  <a:lnTo>
                    <a:pt x="89" y="27"/>
                  </a:lnTo>
                  <a:lnTo>
                    <a:pt x="70" y="22"/>
                  </a:lnTo>
                  <a:close/>
                  <a:moveTo>
                    <a:pt x="70" y="0"/>
                  </a:moveTo>
                  <a:lnTo>
                    <a:pt x="92" y="3"/>
                  </a:lnTo>
                  <a:lnTo>
                    <a:pt x="112" y="13"/>
                  </a:lnTo>
                  <a:lnTo>
                    <a:pt x="127" y="28"/>
                  </a:lnTo>
                  <a:lnTo>
                    <a:pt x="137" y="48"/>
                  </a:lnTo>
                  <a:lnTo>
                    <a:pt x="140" y="70"/>
                  </a:lnTo>
                  <a:lnTo>
                    <a:pt x="137" y="92"/>
                  </a:lnTo>
                  <a:lnTo>
                    <a:pt x="127" y="110"/>
                  </a:lnTo>
                  <a:lnTo>
                    <a:pt x="112" y="127"/>
                  </a:lnTo>
                  <a:lnTo>
                    <a:pt x="92" y="136"/>
                  </a:lnTo>
                  <a:lnTo>
                    <a:pt x="70" y="140"/>
                  </a:lnTo>
                  <a:lnTo>
                    <a:pt x="49" y="136"/>
                  </a:lnTo>
                  <a:lnTo>
                    <a:pt x="30" y="127"/>
                  </a:lnTo>
                  <a:lnTo>
                    <a:pt x="15" y="110"/>
                  </a:lnTo>
                  <a:lnTo>
                    <a:pt x="4" y="92"/>
                  </a:lnTo>
                  <a:lnTo>
                    <a:pt x="0" y="70"/>
                  </a:lnTo>
                  <a:lnTo>
                    <a:pt x="4" y="48"/>
                  </a:lnTo>
                  <a:lnTo>
                    <a:pt x="15" y="28"/>
                  </a:lnTo>
                  <a:lnTo>
                    <a:pt x="30" y="13"/>
                  </a:lnTo>
                  <a:lnTo>
                    <a:pt x="49" y="3"/>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11" name="Freeform 358">
              <a:extLst>
                <a:ext uri="{FF2B5EF4-FFF2-40B4-BE49-F238E27FC236}">
                  <a16:creationId xmlns:a16="http://schemas.microsoft.com/office/drawing/2014/main" id="{1800C2F4-1D16-4073-B386-CFBD37F5639F}"/>
                </a:ext>
              </a:extLst>
            </p:cNvPr>
            <p:cNvSpPr>
              <a:spLocks noEditPoints="1"/>
            </p:cNvSpPr>
            <p:nvPr/>
          </p:nvSpPr>
          <p:spPr bwMode="auto">
            <a:xfrm>
              <a:off x="3000376" y="1503363"/>
              <a:ext cx="369888" cy="230187"/>
            </a:xfrm>
            <a:custGeom>
              <a:avLst/>
              <a:gdLst>
                <a:gd name="T0" fmla="*/ 145 w 466"/>
                <a:gd name="T1" fmla="*/ 24 h 292"/>
                <a:gd name="T2" fmla="*/ 114 w 466"/>
                <a:gd name="T3" fmla="*/ 29 h 292"/>
                <a:gd name="T4" fmla="*/ 84 w 466"/>
                <a:gd name="T5" fmla="*/ 41 h 292"/>
                <a:gd name="T6" fmla="*/ 58 w 466"/>
                <a:gd name="T7" fmla="*/ 60 h 292"/>
                <a:gd name="T8" fmla="*/ 39 w 466"/>
                <a:gd name="T9" fmla="*/ 84 h 292"/>
                <a:gd name="T10" fmla="*/ 27 w 466"/>
                <a:gd name="T11" fmla="*/ 114 h 292"/>
                <a:gd name="T12" fmla="*/ 23 w 466"/>
                <a:gd name="T13" fmla="*/ 147 h 292"/>
                <a:gd name="T14" fmla="*/ 27 w 466"/>
                <a:gd name="T15" fmla="*/ 180 h 292"/>
                <a:gd name="T16" fmla="*/ 39 w 466"/>
                <a:gd name="T17" fmla="*/ 208 h 292"/>
                <a:gd name="T18" fmla="*/ 58 w 466"/>
                <a:gd name="T19" fmla="*/ 234 h 292"/>
                <a:gd name="T20" fmla="*/ 84 w 466"/>
                <a:gd name="T21" fmla="*/ 253 h 292"/>
                <a:gd name="T22" fmla="*/ 114 w 466"/>
                <a:gd name="T23" fmla="*/ 265 h 292"/>
                <a:gd name="T24" fmla="*/ 145 w 466"/>
                <a:gd name="T25" fmla="*/ 270 h 292"/>
                <a:gd name="T26" fmla="*/ 175 w 466"/>
                <a:gd name="T27" fmla="*/ 265 h 292"/>
                <a:gd name="T28" fmla="*/ 203 w 466"/>
                <a:gd name="T29" fmla="*/ 255 h 292"/>
                <a:gd name="T30" fmla="*/ 227 w 466"/>
                <a:gd name="T31" fmla="*/ 238 h 292"/>
                <a:gd name="T32" fmla="*/ 230 w 466"/>
                <a:gd name="T33" fmla="*/ 235 h 292"/>
                <a:gd name="T34" fmla="*/ 414 w 466"/>
                <a:gd name="T35" fmla="*/ 147 h 292"/>
                <a:gd name="T36" fmla="*/ 227 w 466"/>
                <a:gd name="T37" fmla="*/ 56 h 292"/>
                <a:gd name="T38" fmla="*/ 203 w 466"/>
                <a:gd name="T39" fmla="*/ 38 h 292"/>
                <a:gd name="T40" fmla="*/ 175 w 466"/>
                <a:gd name="T41" fmla="*/ 27 h 292"/>
                <a:gd name="T42" fmla="*/ 145 w 466"/>
                <a:gd name="T43" fmla="*/ 24 h 292"/>
                <a:gd name="T44" fmla="*/ 145 w 466"/>
                <a:gd name="T45" fmla="*/ 0 h 292"/>
                <a:gd name="T46" fmla="*/ 172 w 466"/>
                <a:gd name="T47" fmla="*/ 3 h 292"/>
                <a:gd name="T48" fmla="*/ 197 w 466"/>
                <a:gd name="T49" fmla="*/ 11 h 292"/>
                <a:gd name="T50" fmla="*/ 221 w 466"/>
                <a:gd name="T51" fmla="*/ 21 h 292"/>
                <a:gd name="T52" fmla="*/ 242 w 466"/>
                <a:gd name="T53" fmla="*/ 38 h 292"/>
                <a:gd name="T54" fmla="*/ 466 w 466"/>
                <a:gd name="T55" fmla="*/ 147 h 292"/>
                <a:gd name="T56" fmla="*/ 242 w 466"/>
                <a:gd name="T57" fmla="*/ 256 h 292"/>
                <a:gd name="T58" fmla="*/ 220 w 466"/>
                <a:gd name="T59" fmla="*/ 271 h 292"/>
                <a:gd name="T60" fmla="*/ 197 w 466"/>
                <a:gd name="T61" fmla="*/ 283 h 292"/>
                <a:gd name="T62" fmla="*/ 172 w 466"/>
                <a:gd name="T63" fmla="*/ 290 h 292"/>
                <a:gd name="T64" fmla="*/ 145 w 466"/>
                <a:gd name="T65" fmla="*/ 292 h 292"/>
                <a:gd name="T66" fmla="*/ 112 w 466"/>
                <a:gd name="T67" fmla="*/ 289 h 292"/>
                <a:gd name="T68" fmla="*/ 81 w 466"/>
                <a:gd name="T69" fmla="*/ 277 h 292"/>
                <a:gd name="T70" fmla="*/ 54 w 466"/>
                <a:gd name="T71" fmla="*/ 261 h 292"/>
                <a:gd name="T72" fmla="*/ 32 w 466"/>
                <a:gd name="T73" fmla="*/ 238 h 292"/>
                <a:gd name="T74" fmla="*/ 15 w 466"/>
                <a:gd name="T75" fmla="*/ 211 h 292"/>
                <a:gd name="T76" fmla="*/ 3 w 466"/>
                <a:gd name="T77" fmla="*/ 180 h 292"/>
                <a:gd name="T78" fmla="*/ 0 w 466"/>
                <a:gd name="T79" fmla="*/ 147 h 292"/>
                <a:gd name="T80" fmla="*/ 3 w 466"/>
                <a:gd name="T81" fmla="*/ 113 h 292"/>
                <a:gd name="T82" fmla="*/ 15 w 466"/>
                <a:gd name="T83" fmla="*/ 83 h 292"/>
                <a:gd name="T84" fmla="*/ 32 w 466"/>
                <a:gd name="T85" fmla="*/ 56 h 292"/>
                <a:gd name="T86" fmla="*/ 54 w 466"/>
                <a:gd name="T87" fmla="*/ 33 h 292"/>
                <a:gd name="T88" fmla="*/ 81 w 466"/>
                <a:gd name="T89" fmla="*/ 15 h 292"/>
                <a:gd name="T90" fmla="*/ 112 w 466"/>
                <a:gd name="T91" fmla="*/ 5 h 292"/>
                <a:gd name="T92" fmla="*/ 145 w 466"/>
                <a:gd name="T9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6" h="292">
                  <a:moveTo>
                    <a:pt x="145" y="24"/>
                  </a:moveTo>
                  <a:lnTo>
                    <a:pt x="114" y="29"/>
                  </a:lnTo>
                  <a:lnTo>
                    <a:pt x="84" y="41"/>
                  </a:lnTo>
                  <a:lnTo>
                    <a:pt x="58" y="60"/>
                  </a:lnTo>
                  <a:lnTo>
                    <a:pt x="39" y="84"/>
                  </a:lnTo>
                  <a:lnTo>
                    <a:pt x="27" y="114"/>
                  </a:lnTo>
                  <a:lnTo>
                    <a:pt x="23" y="147"/>
                  </a:lnTo>
                  <a:lnTo>
                    <a:pt x="27" y="180"/>
                  </a:lnTo>
                  <a:lnTo>
                    <a:pt x="39" y="208"/>
                  </a:lnTo>
                  <a:lnTo>
                    <a:pt x="58" y="234"/>
                  </a:lnTo>
                  <a:lnTo>
                    <a:pt x="84" y="253"/>
                  </a:lnTo>
                  <a:lnTo>
                    <a:pt x="114" y="265"/>
                  </a:lnTo>
                  <a:lnTo>
                    <a:pt x="145" y="270"/>
                  </a:lnTo>
                  <a:lnTo>
                    <a:pt x="175" y="265"/>
                  </a:lnTo>
                  <a:lnTo>
                    <a:pt x="203" y="255"/>
                  </a:lnTo>
                  <a:lnTo>
                    <a:pt x="227" y="238"/>
                  </a:lnTo>
                  <a:lnTo>
                    <a:pt x="230" y="235"/>
                  </a:lnTo>
                  <a:lnTo>
                    <a:pt x="414" y="147"/>
                  </a:lnTo>
                  <a:lnTo>
                    <a:pt x="227" y="56"/>
                  </a:lnTo>
                  <a:lnTo>
                    <a:pt x="203" y="38"/>
                  </a:lnTo>
                  <a:lnTo>
                    <a:pt x="175" y="27"/>
                  </a:lnTo>
                  <a:lnTo>
                    <a:pt x="145" y="24"/>
                  </a:lnTo>
                  <a:close/>
                  <a:moveTo>
                    <a:pt x="145" y="0"/>
                  </a:moveTo>
                  <a:lnTo>
                    <a:pt x="172" y="3"/>
                  </a:lnTo>
                  <a:lnTo>
                    <a:pt x="197" y="11"/>
                  </a:lnTo>
                  <a:lnTo>
                    <a:pt x="221" y="21"/>
                  </a:lnTo>
                  <a:lnTo>
                    <a:pt x="242" y="38"/>
                  </a:lnTo>
                  <a:lnTo>
                    <a:pt x="466" y="147"/>
                  </a:lnTo>
                  <a:lnTo>
                    <a:pt x="242" y="256"/>
                  </a:lnTo>
                  <a:lnTo>
                    <a:pt x="220" y="271"/>
                  </a:lnTo>
                  <a:lnTo>
                    <a:pt x="197" y="283"/>
                  </a:lnTo>
                  <a:lnTo>
                    <a:pt x="172" y="290"/>
                  </a:lnTo>
                  <a:lnTo>
                    <a:pt x="145" y="292"/>
                  </a:lnTo>
                  <a:lnTo>
                    <a:pt x="112" y="289"/>
                  </a:lnTo>
                  <a:lnTo>
                    <a:pt x="81" y="277"/>
                  </a:lnTo>
                  <a:lnTo>
                    <a:pt x="54" y="261"/>
                  </a:lnTo>
                  <a:lnTo>
                    <a:pt x="32" y="238"/>
                  </a:lnTo>
                  <a:lnTo>
                    <a:pt x="15" y="211"/>
                  </a:lnTo>
                  <a:lnTo>
                    <a:pt x="3" y="180"/>
                  </a:lnTo>
                  <a:lnTo>
                    <a:pt x="0" y="147"/>
                  </a:lnTo>
                  <a:lnTo>
                    <a:pt x="3" y="113"/>
                  </a:lnTo>
                  <a:lnTo>
                    <a:pt x="15" y="83"/>
                  </a:lnTo>
                  <a:lnTo>
                    <a:pt x="32" y="56"/>
                  </a:lnTo>
                  <a:lnTo>
                    <a:pt x="54" y="33"/>
                  </a:lnTo>
                  <a:lnTo>
                    <a:pt x="81" y="15"/>
                  </a:lnTo>
                  <a:lnTo>
                    <a:pt x="112" y="5"/>
                  </a:lnTo>
                  <a:lnTo>
                    <a:pt x="1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12" name="Freeform 359">
              <a:extLst>
                <a:ext uri="{FF2B5EF4-FFF2-40B4-BE49-F238E27FC236}">
                  <a16:creationId xmlns:a16="http://schemas.microsoft.com/office/drawing/2014/main" id="{56A6E0F7-2184-4C3B-A15F-EC4765125B88}"/>
                </a:ext>
              </a:extLst>
            </p:cNvPr>
            <p:cNvSpPr>
              <a:spLocks noEditPoints="1"/>
            </p:cNvSpPr>
            <p:nvPr/>
          </p:nvSpPr>
          <p:spPr bwMode="auto">
            <a:xfrm>
              <a:off x="4275138" y="2054225"/>
              <a:ext cx="109538" cy="111125"/>
            </a:xfrm>
            <a:custGeom>
              <a:avLst/>
              <a:gdLst>
                <a:gd name="T0" fmla="*/ 69 w 139"/>
                <a:gd name="T1" fmla="*/ 23 h 141"/>
                <a:gd name="T2" fmla="*/ 51 w 139"/>
                <a:gd name="T3" fmla="*/ 27 h 141"/>
                <a:gd name="T4" fmla="*/ 36 w 139"/>
                <a:gd name="T5" fmla="*/ 38 h 141"/>
                <a:gd name="T6" fmla="*/ 25 w 139"/>
                <a:gd name="T7" fmla="*/ 52 h 141"/>
                <a:gd name="T8" fmla="*/ 22 w 139"/>
                <a:gd name="T9" fmla="*/ 70 h 141"/>
                <a:gd name="T10" fmla="*/ 25 w 139"/>
                <a:gd name="T11" fmla="*/ 88 h 141"/>
                <a:gd name="T12" fmla="*/ 36 w 139"/>
                <a:gd name="T13" fmla="*/ 103 h 141"/>
                <a:gd name="T14" fmla="*/ 51 w 139"/>
                <a:gd name="T15" fmla="*/ 114 h 141"/>
                <a:gd name="T16" fmla="*/ 69 w 139"/>
                <a:gd name="T17" fmla="*/ 117 h 141"/>
                <a:gd name="T18" fmla="*/ 88 w 139"/>
                <a:gd name="T19" fmla="*/ 114 h 141"/>
                <a:gd name="T20" fmla="*/ 103 w 139"/>
                <a:gd name="T21" fmla="*/ 103 h 141"/>
                <a:gd name="T22" fmla="*/ 112 w 139"/>
                <a:gd name="T23" fmla="*/ 88 h 141"/>
                <a:gd name="T24" fmla="*/ 116 w 139"/>
                <a:gd name="T25" fmla="*/ 70 h 141"/>
                <a:gd name="T26" fmla="*/ 112 w 139"/>
                <a:gd name="T27" fmla="*/ 52 h 141"/>
                <a:gd name="T28" fmla="*/ 103 w 139"/>
                <a:gd name="T29" fmla="*/ 38 h 141"/>
                <a:gd name="T30" fmla="*/ 88 w 139"/>
                <a:gd name="T31" fmla="*/ 27 h 141"/>
                <a:gd name="T32" fmla="*/ 69 w 139"/>
                <a:gd name="T33" fmla="*/ 23 h 141"/>
                <a:gd name="T34" fmla="*/ 69 w 139"/>
                <a:gd name="T35" fmla="*/ 0 h 141"/>
                <a:gd name="T36" fmla="*/ 91 w 139"/>
                <a:gd name="T37" fmla="*/ 3 h 141"/>
                <a:gd name="T38" fmla="*/ 111 w 139"/>
                <a:gd name="T39" fmla="*/ 14 h 141"/>
                <a:gd name="T40" fmla="*/ 125 w 139"/>
                <a:gd name="T41" fmla="*/ 29 h 141"/>
                <a:gd name="T42" fmla="*/ 136 w 139"/>
                <a:gd name="T43" fmla="*/ 48 h 141"/>
                <a:gd name="T44" fmla="*/ 139 w 139"/>
                <a:gd name="T45" fmla="*/ 70 h 141"/>
                <a:gd name="T46" fmla="*/ 136 w 139"/>
                <a:gd name="T47" fmla="*/ 93 h 141"/>
                <a:gd name="T48" fmla="*/ 125 w 139"/>
                <a:gd name="T49" fmla="*/ 111 h 141"/>
                <a:gd name="T50" fmla="*/ 111 w 139"/>
                <a:gd name="T51" fmla="*/ 127 h 141"/>
                <a:gd name="T52" fmla="*/ 91 w 139"/>
                <a:gd name="T53" fmla="*/ 136 h 141"/>
                <a:gd name="T54" fmla="*/ 69 w 139"/>
                <a:gd name="T55" fmla="*/ 141 h 141"/>
                <a:gd name="T56" fmla="*/ 48 w 139"/>
                <a:gd name="T57" fmla="*/ 136 h 141"/>
                <a:gd name="T58" fmla="*/ 28 w 139"/>
                <a:gd name="T59" fmla="*/ 127 h 141"/>
                <a:gd name="T60" fmla="*/ 13 w 139"/>
                <a:gd name="T61" fmla="*/ 111 h 141"/>
                <a:gd name="T62" fmla="*/ 3 w 139"/>
                <a:gd name="T63" fmla="*/ 93 h 141"/>
                <a:gd name="T64" fmla="*/ 0 w 139"/>
                <a:gd name="T65" fmla="*/ 70 h 141"/>
                <a:gd name="T66" fmla="*/ 3 w 139"/>
                <a:gd name="T67" fmla="*/ 48 h 141"/>
                <a:gd name="T68" fmla="*/ 13 w 139"/>
                <a:gd name="T69" fmla="*/ 29 h 141"/>
                <a:gd name="T70" fmla="*/ 28 w 139"/>
                <a:gd name="T71" fmla="*/ 14 h 141"/>
                <a:gd name="T72" fmla="*/ 48 w 139"/>
                <a:gd name="T73" fmla="*/ 3 h 141"/>
                <a:gd name="T74" fmla="*/ 69 w 139"/>
                <a:gd name="T75"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41">
                  <a:moveTo>
                    <a:pt x="69" y="23"/>
                  </a:moveTo>
                  <a:lnTo>
                    <a:pt x="51" y="27"/>
                  </a:lnTo>
                  <a:lnTo>
                    <a:pt x="36" y="38"/>
                  </a:lnTo>
                  <a:lnTo>
                    <a:pt x="25" y="52"/>
                  </a:lnTo>
                  <a:lnTo>
                    <a:pt x="22" y="70"/>
                  </a:lnTo>
                  <a:lnTo>
                    <a:pt x="25" y="88"/>
                  </a:lnTo>
                  <a:lnTo>
                    <a:pt x="36" y="103"/>
                  </a:lnTo>
                  <a:lnTo>
                    <a:pt x="51" y="114"/>
                  </a:lnTo>
                  <a:lnTo>
                    <a:pt x="69" y="117"/>
                  </a:lnTo>
                  <a:lnTo>
                    <a:pt x="88" y="114"/>
                  </a:lnTo>
                  <a:lnTo>
                    <a:pt x="103" y="103"/>
                  </a:lnTo>
                  <a:lnTo>
                    <a:pt x="112" y="88"/>
                  </a:lnTo>
                  <a:lnTo>
                    <a:pt x="116" y="70"/>
                  </a:lnTo>
                  <a:lnTo>
                    <a:pt x="112" y="52"/>
                  </a:lnTo>
                  <a:lnTo>
                    <a:pt x="103" y="38"/>
                  </a:lnTo>
                  <a:lnTo>
                    <a:pt x="88" y="27"/>
                  </a:lnTo>
                  <a:lnTo>
                    <a:pt x="69" y="23"/>
                  </a:lnTo>
                  <a:close/>
                  <a:moveTo>
                    <a:pt x="69" y="0"/>
                  </a:moveTo>
                  <a:lnTo>
                    <a:pt x="91" y="3"/>
                  </a:lnTo>
                  <a:lnTo>
                    <a:pt x="111" y="14"/>
                  </a:lnTo>
                  <a:lnTo>
                    <a:pt x="125" y="29"/>
                  </a:lnTo>
                  <a:lnTo>
                    <a:pt x="136" y="48"/>
                  </a:lnTo>
                  <a:lnTo>
                    <a:pt x="139" y="70"/>
                  </a:lnTo>
                  <a:lnTo>
                    <a:pt x="136" y="93"/>
                  </a:lnTo>
                  <a:lnTo>
                    <a:pt x="125" y="111"/>
                  </a:lnTo>
                  <a:lnTo>
                    <a:pt x="111" y="127"/>
                  </a:lnTo>
                  <a:lnTo>
                    <a:pt x="91" y="136"/>
                  </a:lnTo>
                  <a:lnTo>
                    <a:pt x="69" y="141"/>
                  </a:lnTo>
                  <a:lnTo>
                    <a:pt x="48" y="136"/>
                  </a:lnTo>
                  <a:lnTo>
                    <a:pt x="28" y="127"/>
                  </a:lnTo>
                  <a:lnTo>
                    <a:pt x="13" y="111"/>
                  </a:lnTo>
                  <a:lnTo>
                    <a:pt x="3" y="93"/>
                  </a:lnTo>
                  <a:lnTo>
                    <a:pt x="0" y="70"/>
                  </a:lnTo>
                  <a:lnTo>
                    <a:pt x="3" y="48"/>
                  </a:lnTo>
                  <a:lnTo>
                    <a:pt x="13" y="29"/>
                  </a:lnTo>
                  <a:lnTo>
                    <a:pt x="28" y="14"/>
                  </a:lnTo>
                  <a:lnTo>
                    <a:pt x="48" y="3"/>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13" name="Freeform 360">
              <a:extLst>
                <a:ext uri="{FF2B5EF4-FFF2-40B4-BE49-F238E27FC236}">
                  <a16:creationId xmlns:a16="http://schemas.microsoft.com/office/drawing/2014/main" id="{C66F8A08-D38B-4608-A93F-263FE1457F06}"/>
                </a:ext>
              </a:extLst>
            </p:cNvPr>
            <p:cNvSpPr>
              <a:spLocks noEditPoints="1"/>
            </p:cNvSpPr>
            <p:nvPr/>
          </p:nvSpPr>
          <p:spPr bwMode="auto">
            <a:xfrm>
              <a:off x="4214813" y="1992313"/>
              <a:ext cx="231775" cy="371475"/>
            </a:xfrm>
            <a:custGeom>
              <a:avLst/>
              <a:gdLst>
                <a:gd name="T0" fmla="*/ 145 w 291"/>
                <a:gd name="T1" fmla="*/ 24 h 468"/>
                <a:gd name="T2" fmla="*/ 113 w 291"/>
                <a:gd name="T3" fmla="*/ 28 h 468"/>
                <a:gd name="T4" fmla="*/ 83 w 291"/>
                <a:gd name="T5" fmla="*/ 40 h 468"/>
                <a:gd name="T6" fmla="*/ 58 w 291"/>
                <a:gd name="T7" fmla="*/ 60 h 468"/>
                <a:gd name="T8" fmla="*/ 40 w 291"/>
                <a:gd name="T9" fmla="*/ 84 h 468"/>
                <a:gd name="T10" fmla="*/ 27 w 291"/>
                <a:gd name="T11" fmla="*/ 114 h 468"/>
                <a:gd name="T12" fmla="*/ 22 w 291"/>
                <a:gd name="T13" fmla="*/ 146 h 468"/>
                <a:gd name="T14" fmla="*/ 27 w 291"/>
                <a:gd name="T15" fmla="*/ 176 h 468"/>
                <a:gd name="T16" fmla="*/ 37 w 291"/>
                <a:gd name="T17" fmla="*/ 203 h 468"/>
                <a:gd name="T18" fmla="*/ 55 w 291"/>
                <a:gd name="T19" fmla="*/ 229 h 468"/>
                <a:gd name="T20" fmla="*/ 57 w 291"/>
                <a:gd name="T21" fmla="*/ 230 h 468"/>
                <a:gd name="T22" fmla="*/ 145 w 291"/>
                <a:gd name="T23" fmla="*/ 414 h 468"/>
                <a:gd name="T24" fmla="*/ 236 w 291"/>
                <a:gd name="T25" fmla="*/ 229 h 468"/>
                <a:gd name="T26" fmla="*/ 254 w 291"/>
                <a:gd name="T27" fmla="*/ 203 h 468"/>
                <a:gd name="T28" fmla="*/ 264 w 291"/>
                <a:gd name="T29" fmla="*/ 176 h 468"/>
                <a:gd name="T30" fmla="*/ 267 w 291"/>
                <a:gd name="T31" fmla="*/ 146 h 468"/>
                <a:gd name="T32" fmla="*/ 264 w 291"/>
                <a:gd name="T33" fmla="*/ 114 h 468"/>
                <a:gd name="T34" fmla="*/ 251 w 291"/>
                <a:gd name="T35" fmla="*/ 84 h 468"/>
                <a:gd name="T36" fmla="*/ 231 w 291"/>
                <a:gd name="T37" fmla="*/ 60 h 468"/>
                <a:gd name="T38" fmla="*/ 207 w 291"/>
                <a:gd name="T39" fmla="*/ 40 h 468"/>
                <a:gd name="T40" fmla="*/ 178 w 291"/>
                <a:gd name="T41" fmla="*/ 28 h 468"/>
                <a:gd name="T42" fmla="*/ 145 w 291"/>
                <a:gd name="T43" fmla="*/ 24 h 468"/>
                <a:gd name="T44" fmla="*/ 145 w 291"/>
                <a:gd name="T45" fmla="*/ 0 h 468"/>
                <a:gd name="T46" fmla="*/ 179 w 291"/>
                <a:gd name="T47" fmla="*/ 4 h 468"/>
                <a:gd name="T48" fmla="*/ 209 w 291"/>
                <a:gd name="T49" fmla="*/ 15 h 468"/>
                <a:gd name="T50" fmla="*/ 236 w 291"/>
                <a:gd name="T51" fmla="*/ 33 h 468"/>
                <a:gd name="T52" fmla="*/ 258 w 291"/>
                <a:gd name="T53" fmla="*/ 55 h 468"/>
                <a:gd name="T54" fmla="*/ 276 w 291"/>
                <a:gd name="T55" fmla="*/ 82 h 468"/>
                <a:gd name="T56" fmla="*/ 287 w 291"/>
                <a:gd name="T57" fmla="*/ 112 h 468"/>
                <a:gd name="T58" fmla="*/ 291 w 291"/>
                <a:gd name="T59" fmla="*/ 146 h 468"/>
                <a:gd name="T60" fmla="*/ 288 w 291"/>
                <a:gd name="T61" fmla="*/ 172 h 468"/>
                <a:gd name="T62" fmla="*/ 282 w 291"/>
                <a:gd name="T63" fmla="*/ 197 h 468"/>
                <a:gd name="T64" fmla="*/ 270 w 291"/>
                <a:gd name="T65" fmla="*/ 221 h 468"/>
                <a:gd name="T66" fmla="*/ 254 w 291"/>
                <a:gd name="T67" fmla="*/ 242 h 468"/>
                <a:gd name="T68" fmla="*/ 145 w 291"/>
                <a:gd name="T69" fmla="*/ 468 h 468"/>
                <a:gd name="T70" fmla="*/ 36 w 291"/>
                <a:gd name="T71" fmla="*/ 242 h 468"/>
                <a:gd name="T72" fmla="*/ 21 w 291"/>
                <a:gd name="T73" fmla="*/ 221 h 468"/>
                <a:gd name="T74" fmla="*/ 9 w 291"/>
                <a:gd name="T75" fmla="*/ 197 h 468"/>
                <a:gd name="T76" fmla="*/ 3 w 291"/>
                <a:gd name="T77" fmla="*/ 172 h 468"/>
                <a:gd name="T78" fmla="*/ 0 w 291"/>
                <a:gd name="T79" fmla="*/ 146 h 468"/>
                <a:gd name="T80" fmla="*/ 3 w 291"/>
                <a:gd name="T81" fmla="*/ 112 h 468"/>
                <a:gd name="T82" fmla="*/ 15 w 291"/>
                <a:gd name="T83" fmla="*/ 82 h 468"/>
                <a:gd name="T84" fmla="*/ 31 w 291"/>
                <a:gd name="T85" fmla="*/ 55 h 468"/>
                <a:gd name="T86" fmla="*/ 54 w 291"/>
                <a:gd name="T87" fmla="*/ 33 h 468"/>
                <a:gd name="T88" fmla="*/ 82 w 291"/>
                <a:gd name="T89" fmla="*/ 15 h 468"/>
                <a:gd name="T90" fmla="*/ 112 w 291"/>
                <a:gd name="T91" fmla="*/ 4 h 468"/>
                <a:gd name="T92" fmla="*/ 145 w 291"/>
                <a:gd name="T9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1" h="468">
                  <a:moveTo>
                    <a:pt x="145" y="24"/>
                  </a:moveTo>
                  <a:lnTo>
                    <a:pt x="113" y="28"/>
                  </a:lnTo>
                  <a:lnTo>
                    <a:pt x="83" y="40"/>
                  </a:lnTo>
                  <a:lnTo>
                    <a:pt x="58" y="60"/>
                  </a:lnTo>
                  <a:lnTo>
                    <a:pt x="40" y="84"/>
                  </a:lnTo>
                  <a:lnTo>
                    <a:pt x="27" y="114"/>
                  </a:lnTo>
                  <a:lnTo>
                    <a:pt x="22" y="146"/>
                  </a:lnTo>
                  <a:lnTo>
                    <a:pt x="27" y="176"/>
                  </a:lnTo>
                  <a:lnTo>
                    <a:pt x="37" y="203"/>
                  </a:lnTo>
                  <a:lnTo>
                    <a:pt x="55" y="229"/>
                  </a:lnTo>
                  <a:lnTo>
                    <a:pt x="57" y="230"/>
                  </a:lnTo>
                  <a:lnTo>
                    <a:pt x="145" y="414"/>
                  </a:lnTo>
                  <a:lnTo>
                    <a:pt x="236" y="229"/>
                  </a:lnTo>
                  <a:lnTo>
                    <a:pt x="254" y="203"/>
                  </a:lnTo>
                  <a:lnTo>
                    <a:pt x="264" y="176"/>
                  </a:lnTo>
                  <a:lnTo>
                    <a:pt x="267" y="146"/>
                  </a:lnTo>
                  <a:lnTo>
                    <a:pt x="264" y="114"/>
                  </a:lnTo>
                  <a:lnTo>
                    <a:pt x="251" y="84"/>
                  </a:lnTo>
                  <a:lnTo>
                    <a:pt x="231" y="60"/>
                  </a:lnTo>
                  <a:lnTo>
                    <a:pt x="207" y="40"/>
                  </a:lnTo>
                  <a:lnTo>
                    <a:pt x="178" y="28"/>
                  </a:lnTo>
                  <a:lnTo>
                    <a:pt x="145" y="24"/>
                  </a:lnTo>
                  <a:close/>
                  <a:moveTo>
                    <a:pt x="145" y="0"/>
                  </a:moveTo>
                  <a:lnTo>
                    <a:pt x="179" y="4"/>
                  </a:lnTo>
                  <a:lnTo>
                    <a:pt x="209" y="15"/>
                  </a:lnTo>
                  <a:lnTo>
                    <a:pt x="236" y="33"/>
                  </a:lnTo>
                  <a:lnTo>
                    <a:pt x="258" y="55"/>
                  </a:lnTo>
                  <a:lnTo>
                    <a:pt x="276" y="82"/>
                  </a:lnTo>
                  <a:lnTo>
                    <a:pt x="287" y="112"/>
                  </a:lnTo>
                  <a:lnTo>
                    <a:pt x="291" y="146"/>
                  </a:lnTo>
                  <a:lnTo>
                    <a:pt x="288" y="172"/>
                  </a:lnTo>
                  <a:lnTo>
                    <a:pt x="282" y="197"/>
                  </a:lnTo>
                  <a:lnTo>
                    <a:pt x="270" y="221"/>
                  </a:lnTo>
                  <a:lnTo>
                    <a:pt x="254" y="242"/>
                  </a:lnTo>
                  <a:lnTo>
                    <a:pt x="145" y="468"/>
                  </a:lnTo>
                  <a:lnTo>
                    <a:pt x="36" y="242"/>
                  </a:lnTo>
                  <a:lnTo>
                    <a:pt x="21" y="221"/>
                  </a:lnTo>
                  <a:lnTo>
                    <a:pt x="9" y="197"/>
                  </a:lnTo>
                  <a:lnTo>
                    <a:pt x="3" y="172"/>
                  </a:lnTo>
                  <a:lnTo>
                    <a:pt x="0" y="146"/>
                  </a:lnTo>
                  <a:lnTo>
                    <a:pt x="3" y="112"/>
                  </a:lnTo>
                  <a:lnTo>
                    <a:pt x="15" y="82"/>
                  </a:lnTo>
                  <a:lnTo>
                    <a:pt x="31" y="55"/>
                  </a:lnTo>
                  <a:lnTo>
                    <a:pt x="54" y="33"/>
                  </a:lnTo>
                  <a:lnTo>
                    <a:pt x="82" y="15"/>
                  </a:lnTo>
                  <a:lnTo>
                    <a:pt x="112" y="4"/>
                  </a:lnTo>
                  <a:lnTo>
                    <a:pt x="1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14" name="Freeform 361">
              <a:extLst>
                <a:ext uri="{FF2B5EF4-FFF2-40B4-BE49-F238E27FC236}">
                  <a16:creationId xmlns:a16="http://schemas.microsoft.com/office/drawing/2014/main" id="{E10E868E-3477-4097-B5E8-9AE28926A379}"/>
                </a:ext>
              </a:extLst>
            </p:cNvPr>
            <p:cNvSpPr>
              <a:spLocks noEditPoints="1"/>
            </p:cNvSpPr>
            <p:nvPr/>
          </p:nvSpPr>
          <p:spPr bwMode="auto">
            <a:xfrm>
              <a:off x="3970338" y="2959100"/>
              <a:ext cx="133350" cy="133350"/>
            </a:xfrm>
            <a:custGeom>
              <a:avLst/>
              <a:gdLst>
                <a:gd name="T0" fmla="*/ 84 w 167"/>
                <a:gd name="T1" fmla="*/ 24 h 167"/>
                <a:gd name="T2" fmla="*/ 64 w 167"/>
                <a:gd name="T3" fmla="*/ 27 h 167"/>
                <a:gd name="T4" fmla="*/ 48 w 167"/>
                <a:gd name="T5" fmla="*/ 34 h 167"/>
                <a:gd name="T6" fmla="*/ 35 w 167"/>
                <a:gd name="T7" fmla="*/ 48 h 167"/>
                <a:gd name="T8" fmla="*/ 26 w 167"/>
                <a:gd name="T9" fmla="*/ 64 h 167"/>
                <a:gd name="T10" fmla="*/ 23 w 167"/>
                <a:gd name="T11" fmla="*/ 84 h 167"/>
                <a:gd name="T12" fmla="*/ 26 w 167"/>
                <a:gd name="T13" fmla="*/ 103 h 167"/>
                <a:gd name="T14" fmla="*/ 35 w 167"/>
                <a:gd name="T15" fmla="*/ 120 h 167"/>
                <a:gd name="T16" fmla="*/ 48 w 167"/>
                <a:gd name="T17" fmla="*/ 133 h 167"/>
                <a:gd name="T18" fmla="*/ 64 w 167"/>
                <a:gd name="T19" fmla="*/ 140 h 167"/>
                <a:gd name="T20" fmla="*/ 84 w 167"/>
                <a:gd name="T21" fmla="*/ 143 h 167"/>
                <a:gd name="T22" fmla="*/ 103 w 167"/>
                <a:gd name="T23" fmla="*/ 140 h 167"/>
                <a:gd name="T24" fmla="*/ 120 w 167"/>
                <a:gd name="T25" fmla="*/ 133 h 167"/>
                <a:gd name="T26" fmla="*/ 132 w 167"/>
                <a:gd name="T27" fmla="*/ 120 h 167"/>
                <a:gd name="T28" fmla="*/ 141 w 167"/>
                <a:gd name="T29" fmla="*/ 103 h 167"/>
                <a:gd name="T30" fmla="*/ 144 w 167"/>
                <a:gd name="T31" fmla="*/ 84 h 167"/>
                <a:gd name="T32" fmla="*/ 141 w 167"/>
                <a:gd name="T33" fmla="*/ 64 h 167"/>
                <a:gd name="T34" fmla="*/ 132 w 167"/>
                <a:gd name="T35" fmla="*/ 48 h 167"/>
                <a:gd name="T36" fmla="*/ 120 w 167"/>
                <a:gd name="T37" fmla="*/ 34 h 167"/>
                <a:gd name="T38" fmla="*/ 103 w 167"/>
                <a:gd name="T39" fmla="*/ 27 h 167"/>
                <a:gd name="T40" fmla="*/ 84 w 167"/>
                <a:gd name="T41" fmla="*/ 24 h 167"/>
                <a:gd name="T42" fmla="*/ 84 w 167"/>
                <a:gd name="T43" fmla="*/ 0 h 167"/>
                <a:gd name="T44" fmla="*/ 109 w 167"/>
                <a:gd name="T45" fmla="*/ 4 h 167"/>
                <a:gd name="T46" fmla="*/ 133 w 167"/>
                <a:gd name="T47" fmla="*/ 16 h 167"/>
                <a:gd name="T48" fmla="*/ 151 w 167"/>
                <a:gd name="T49" fmla="*/ 34 h 167"/>
                <a:gd name="T50" fmla="*/ 163 w 167"/>
                <a:gd name="T51" fmla="*/ 57 h 167"/>
                <a:gd name="T52" fmla="*/ 167 w 167"/>
                <a:gd name="T53" fmla="*/ 84 h 167"/>
                <a:gd name="T54" fmla="*/ 163 w 167"/>
                <a:gd name="T55" fmla="*/ 111 h 167"/>
                <a:gd name="T56" fmla="*/ 151 w 167"/>
                <a:gd name="T57" fmla="*/ 133 h 167"/>
                <a:gd name="T58" fmla="*/ 133 w 167"/>
                <a:gd name="T59" fmla="*/ 151 h 167"/>
                <a:gd name="T60" fmla="*/ 109 w 167"/>
                <a:gd name="T61" fmla="*/ 163 h 167"/>
                <a:gd name="T62" fmla="*/ 84 w 167"/>
                <a:gd name="T63" fmla="*/ 167 h 167"/>
                <a:gd name="T64" fmla="*/ 57 w 167"/>
                <a:gd name="T65" fmla="*/ 163 h 167"/>
                <a:gd name="T66" fmla="*/ 35 w 167"/>
                <a:gd name="T67" fmla="*/ 151 h 167"/>
                <a:gd name="T68" fmla="*/ 17 w 167"/>
                <a:gd name="T69" fmla="*/ 133 h 167"/>
                <a:gd name="T70" fmla="*/ 5 w 167"/>
                <a:gd name="T71" fmla="*/ 111 h 167"/>
                <a:gd name="T72" fmla="*/ 0 w 167"/>
                <a:gd name="T73" fmla="*/ 84 h 167"/>
                <a:gd name="T74" fmla="*/ 5 w 167"/>
                <a:gd name="T75" fmla="*/ 57 h 167"/>
                <a:gd name="T76" fmla="*/ 17 w 167"/>
                <a:gd name="T77" fmla="*/ 34 h 167"/>
                <a:gd name="T78" fmla="*/ 35 w 167"/>
                <a:gd name="T79" fmla="*/ 16 h 167"/>
                <a:gd name="T80" fmla="*/ 57 w 167"/>
                <a:gd name="T81" fmla="*/ 4 h 167"/>
                <a:gd name="T82" fmla="*/ 84 w 167"/>
                <a:gd name="T8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7" h="167">
                  <a:moveTo>
                    <a:pt x="84" y="24"/>
                  </a:moveTo>
                  <a:lnTo>
                    <a:pt x="64" y="27"/>
                  </a:lnTo>
                  <a:lnTo>
                    <a:pt x="48" y="34"/>
                  </a:lnTo>
                  <a:lnTo>
                    <a:pt x="35" y="48"/>
                  </a:lnTo>
                  <a:lnTo>
                    <a:pt x="26" y="64"/>
                  </a:lnTo>
                  <a:lnTo>
                    <a:pt x="23" y="84"/>
                  </a:lnTo>
                  <a:lnTo>
                    <a:pt x="26" y="103"/>
                  </a:lnTo>
                  <a:lnTo>
                    <a:pt x="35" y="120"/>
                  </a:lnTo>
                  <a:lnTo>
                    <a:pt x="48" y="133"/>
                  </a:lnTo>
                  <a:lnTo>
                    <a:pt x="64" y="140"/>
                  </a:lnTo>
                  <a:lnTo>
                    <a:pt x="84" y="143"/>
                  </a:lnTo>
                  <a:lnTo>
                    <a:pt x="103" y="140"/>
                  </a:lnTo>
                  <a:lnTo>
                    <a:pt x="120" y="133"/>
                  </a:lnTo>
                  <a:lnTo>
                    <a:pt x="132" y="120"/>
                  </a:lnTo>
                  <a:lnTo>
                    <a:pt x="141" y="103"/>
                  </a:lnTo>
                  <a:lnTo>
                    <a:pt x="144" y="84"/>
                  </a:lnTo>
                  <a:lnTo>
                    <a:pt x="141" y="64"/>
                  </a:lnTo>
                  <a:lnTo>
                    <a:pt x="132" y="48"/>
                  </a:lnTo>
                  <a:lnTo>
                    <a:pt x="120" y="34"/>
                  </a:lnTo>
                  <a:lnTo>
                    <a:pt x="103" y="27"/>
                  </a:lnTo>
                  <a:lnTo>
                    <a:pt x="84" y="24"/>
                  </a:lnTo>
                  <a:close/>
                  <a:moveTo>
                    <a:pt x="84" y="0"/>
                  </a:moveTo>
                  <a:lnTo>
                    <a:pt x="109" y="4"/>
                  </a:lnTo>
                  <a:lnTo>
                    <a:pt x="133" y="16"/>
                  </a:lnTo>
                  <a:lnTo>
                    <a:pt x="151" y="34"/>
                  </a:lnTo>
                  <a:lnTo>
                    <a:pt x="163" y="57"/>
                  </a:lnTo>
                  <a:lnTo>
                    <a:pt x="167" y="84"/>
                  </a:lnTo>
                  <a:lnTo>
                    <a:pt x="163" y="111"/>
                  </a:lnTo>
                  <a:lnTo>
                    <a:pt x="151" y="133"/>
                  </a:lnTo>
                  <a:lnTo>
                    <a:pt x="133" y="151"/>
                  </a:lnTo>
                  <a:lnTo>
                    <a:pt x="109" y="163"/>
                  </a:lnTo>
                  <a:lnTo>
                    <a:pt x="84" y="167"/>
                  </a:lnTo>
                  <a:lnTo>
                    <a:pt x="57" y="163"/>
                  </a:lnTo>
                  <a:lnTo>
                    <a:pt x="35" y="151"/>
                  </a:lnTo>
                  <a:lnTo>
                    <a:pt x="17" y="133"/>
                  </a:lnTo>
                  <a:lnTo>
                    <a:pt x="5" y="111"/>
                  </a:lnTo>
                  <a:lnTo>
                    <a:pt x="0" y="84"/>
                  </a:lnTo>
                  <a:lnTo>
                    <a:pt x="5" y="57"/>
                  </a:lnTo>
                  <a:lnTo>
                    <a:pt x="17" y="34"/>
                  </a:lnTo>
                  <a:lnTo>
                    <a:pt x="35" y="16"/>
                  </a:lnTo>
                  <a:lnTo>
                    <a:pt x="57" y="4"/>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15" name="Freeform 362">
              <a:extLst>
                <a:ext uri="{FF2B5EF4-FFF2-40B4-BE49-F238E27FC236}">
                  <a16:creationId xmlns:a16="http://schemas.microsoft.com/office/drawing/2014/main" id="{5EB43774-F13A-48E8-AABD-102DBC8CC925}"/>
                </a:ext>
              </a:extLst>
            </p:cNvPr>
            <p:cNvSpPr>
              <a:spLocks noEditPoints="1"/>
            </p:cNvSpPr>
            <p:nvPr/>
          </p:nvSpPr>
          <p:spPr bwMode="auto">
            <a:xfrm>
              <a:off x="3897313" y="2716213"/>
              <a:ext cx="279400" cy="449262"/>
            </a:xfrm>
            <a:custGeom>
              <a:avLst/>
              <a:gdLst>
                <a:gd name="T0" fmla="*/ 176 w 352"/>
                <a:gd name="T1" fmla="*/ 54 h 567"/>
                <a:gd name="T2" fmla="*/ 62 w 352"/>
                <a:gd name="T3" fmla="*/ 288 h 567"/>
                <a:gd name="T4" fmla="*/ 44 w 352"/>
                <a:gd name="T5" fmla="*/ 310 h 567"/>
                <a:gd name="T6" fmla="*/ 32 w 352"/>
                <a:gd name="T7" fmla="*/ 335 h 567"/>
                <a:gd name="T8" fmla="*/ 25 w 352"/>
                <a:gd name="T9" fmla="*/ 362 h 567"/>
                <a:gd name="T10" fmla="*/ 22 w 352"/>
                <a:gd name="T11" fmla="*/ 391 h 567"/>
                <a:gd name="T12" fmla="*/ 27 w 352"/>
                <a:gd name="T13" fmla="*/ 427 h 567"/>
                <a:gd name="T14" fmla="*/ 38 w 352"/>
                <a:gd name="T15" fmla="*/ 458 h 567"/>
                <a:gd name="T16" fmla="*/ 56 w 352"/>
                <a:gd name="T17" fmla="*/ 486 h 567"/>
                <a:gd name="T18" fmla="*/ 80 w 352"/>
                <a:gd name="T19" fmla="*/ 510 h 567"/>
                <a:gd name="T20" fmla="*/ 109 w 352"/>
                <a:gd name="T21" fmla="*/ 528 h 567"/>
                <a:gd name="T22" fmla="*/ 140 w 352"/>
                <a:gd name="T23" fmla="*/ 540 h 567"/>
                <a:gd name="T24" fmla="*/ 176 w 352"/>
                <a:gd name="T25" fmla="*/ 545 h 567"/>
                <a:gd name="T26" fmla="*/ 210 w 352"/>
                <a:gd name="T27" fmla="*/ 540 h 567"/>
                <a:gd name="T28" fmla="*/ 243 w 352"/>
                <a:gd name="T29" fmla="*/ 528 h 567"/>
                <a:gd name="T30" fmla="*/ 271 w 352"/>
                <a:gd name="T31" fmla="*/ 510 h 567"/>
                <a:gd name="T32" fmla="*/ 295 w 352"/>
                <a:gd name="T33" fmla="*/ 486 h 567"/>
                <a:gd name="T34" fmla="*/ 313 w 352"/>
                <a:gd name="T35" fmla="*/ 458 h 567"/>
                <a:gd name="T36" fmla="*/ 325 w 352"/>
                <a:gd name="T37" fmla="*/ 427 h 567"/>
                <a:gd name="T38" fmla="*/ 330 w 352"/>
                <a:gd name="T39" fmla="*/ 391 h 567"/>
                <a:gd name="T40" fmla="*/ 327 w 352"/>
                <a:gd name="T41" fmla="*/ 362 h 567"/>
                <a:gd name="T42" fmla="*/ 319 w 352"/>
                <a:gd name="T43" fmla="*/ 335 h 567"/>
                <a:gd name="T44" fmla="*/ 306 w 352"/>
                <a:gd name="T45" fmla="*/ 310 h 567"/>
                <a:gd name="T46" fmla="*/ 289 w 352"/>
                <a:gd name="T47" fmla="*/ 288 h 567"/>
                <a:gd name="T48" fmla="*/ 288 w 352"/>
                <a:gd name="T49" fmla="*/ 285 h 567"/>
                <a:gd name="T50" fmla="*/ 176 w 352"/>
                <a:gd name="T51" fmla="*/ 54 h 567"/>
                <a:gd name="T52" fmla="*/ 176 w 352"/>
                <a:gd name="T53" fmla="*/ 0 h 567"/>
                <a:gd name="T54" fmla="*/ 307 w 352"/>
                <a:gd name="T55" fmla="*/ 274 h 567"/>
                <a:gd name="T56" fmla="*/ 327 w 352"/>
                <a:gd name="T57" fmla="*/ 299 h 567"/>
                <a:gd name="T58" fmla="*/ 340 w 352"/>
                <a:gd name="T59" fmla="*/ 328 h 567"/>
                <a:gd name="T60" fmla="*/ 349 w 352"/>
                <a:gd name="T61" fmla="*/ 359 h 567"/>
                <a:gd name="T62" fmla="*/ 352 w 352"/>
                <a:gd name="T63" fmla="*/ 391 h 567"/>
                <a:gd name="T64" fmla="*/ 348 w 352"/>
                <a:gd name="T65" fmla="*/ 431 h 567"/>
                <a:gd name="T66" fmla="*/ 334 w 352"/>
                <a:gd name="T67" fmla="*/ 468 h 567"/>
                <a:gd name="T68" fmla="*/ 313 w 352"/>
                <a:gd name="T69" fmla="*/ 501 h 567"/>
                <a:gd name="T70" fmla="*/ 286 w 352"/>
                <a:gd name="T71" fmla="*/ 528 h 567"/>
                <a:gd name="T72" fmla="*/ 253 w 352"/>
                <a:gd name="T73" fmla="*/ 549 h 567"/>
                <a:gd name="T74" fmla="*/ 216 w 352"/>
                <a:gd name="T75" fmla="*/ 563 h 567"/>
                <a:gd name="T76" fmla="*/ 176 w 352"/>
                <a:gd name="T77" fmla="*/ 567 h 567"/>
                <a:gd name="T78" fmla="*/ 136 w 352"/>
                <a:gd name="T79" fmla="*/ 563 h 567"/>
                <a:gd name="T80" fmla="*/ 98 w 352"/>
                <a:gd name="T81" fmla="*/ 549 h 567"/>
                <a:gd name="T82" fmla="*/ 65 w 352"/>
                <a:gd name="T83" fmla="*/ 528 h 567"/>
                <a:gd name="T84" fmla="*/ 38 w 352"/>
                <a:gd name="T85" fmla="*/ 501 h 567"/>
                <a:gd name="T86" fmla="*/ 18 w 352"/>
                <a:gd name="T87" fmla="*/ 468 h 567"/>
                <a:gd name="T88" fmla="*/ 4 w 352"/>
                <a:gd name="T89" fmla="*/ 431 h 567"/>
                <a:gd name="T90" fmla="*/ 0 w 352"/>
                <a:gd name="T91" fmla="*/ 391 h 567"/>
                <a:gd name="T92" fmla="*/ 3 w 352"/>
                <a:gd name="T93" fmla="*/ 359 h 567"/>
                <a:gd name="T94" fmla="*/ 10 w 352"/>
                <a:gd name="T95" fmla="*/ 328 h 567"/>
                <a:gd name="T96" fmla="*/ 25 w 352"/>
                <a:gd name="T97" fmla="*/ 299 h 567"/>
                <a:gd name="T98" fmla="*/ 44 w 352"/>
                <a:gd name="T99" fmla="*/ 274 h 567"/>
                <a:gd name="T100" fmla="*/ 176 w 352"/>
                <a:gd name="T101"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2" h="567">
                  <a:moveTo>
                    <a:pt x="176" y="54"/>
                  </a:moveTo>
                  <a:lnTo>
                    <a:pt x="62" y="288"/>
                  </a:lnTo>
                  <a:lnTo>
                    <a:pt x="44" y="310"/>
                  </a:lnTo>
                  <a:lnTo>
                    <a:pt x="32" y="335"/>
                  </a:lnTo>
                  <a:lnTo>
                    <a:pt x="25" y="362"/>
                  </a:lnTo>
                  <a:lnTo>
                    <a:pt x="22" y="391"/>
                  </a:lnTo>
                  <a:lnTo>
                    <a:pt x="27" y="427"/>
                  </a:lnTo>
                  <a:lnTo>
                    <a:pt x="38" y="458"/>
                  </a:lnTo>
                  <a:lnTo>
                    <a:pt x="56" y="486"/>
                  </a:lnTo>
                  <a:lnTo>
                    <a:pt x="80" y="510"/>
                  </a:lnTo>
                  <a:lnTo>
                    <a:pt x="109" y="528"/>
                  </a:lnTo>
                  <a:lnTo>
                    <a:pt x="140" y="540"/>
                  </a:lnTo>
                  <a:lnTo>
                    <a:pt x="176" y="545"/>
                  </a:lnTo>
                  <a:lnTo>
                    <a:pt x="210" y="540"/>
                  </a:lnTo>
                  <a:lnTo>
                    <a:pt x="243" y="528"/>
                  </a:lnTo>
                  <a:lnTo>
                    <a:pt x="271" y="510"/>
                  </a:lnTo>
                  <a:lnTo>
                    <a:pt x="295" y="486"/>
                  </a:lnTo>
                  <a:lnTo>
                    <a:pt x="313" y="458"/>
                  </a:lnTo>
                  <a:lnTo>
                    <a:pt x="325" y="427"/>
                  </a:lnTo>
                  <a:lnTo>
                    <a:pt x="330" y="391"/>
                  </a:lnTo>
                  <a:lnTo>
                    <a:pt x="327" y="362"/>
                  </a:lnTo>
                  <a:lnTo>
                    <a:pt x="319" y="335"/>
                  </a:lnTo>
                  <a:lnTo>
                    <a:pt x="306" y="310"/>
                  </a:lnTo>
                  <a:lnTo>
                    <a:pt x="289" y="288"/>
                  </a:lnTo>
                  <a:lnTo>
                    <a:pt x="288" y="285"/>
                  </a:lnTo>
                  <a:lnTo>
                    <a:pt x="176" y="54"/>
                  </a:lnTo>
                  <a:close/>
                  <a:moveTo>
                    <a:pt x="176" y="0"/>
                  </a:moveTo>
                  <a:lnTo>
                    <a:pt x="307" y="274"/>
                  </a:lnTo>
                  <a:lnTo>
                    <a:pt x="327" y="299"/>
                  </a:lnTo>
                  <a:lnTo>
                    <a:pt x="340" y="328"/>
                  </a:lnTo>
                  <a:lnTo>
                    <a:pt x="349" y="359"/>
                  </a:lnTo>
                  <a:lnTo>
                    <a:pt x="352" y="391"/>
                  </a:lnTo>
                  <a:lnTo>
                    <a:pt x="348" y="431"/>
                  </a:lnTo>
                  <a:lnTo>
                    <a:pt x="334" y="468"/>
                  </a:lnTo>
                  <a:lnTo>
                    <a:pt x="313" y="501"/>
                  </a:lnTo>
                  <a:lnTo>
                    <a:pt x="286" y="528"/>
                  </a:lnTo>
                  <a:lnTo>
                    <a:pt x="253" y="549"/>
                  </a:lnTo>
                  <a:lnTo>
                    <a:pt x="216" y="563"/>
                  </a:lnTo>
                  <a:lnTo>
                    <a:pt x="176" y="567"/>
                  </a:lnTo>
                  <a:lnTo>
                    <a:pt x="136" y="563"/>
                  </a:lnTo>
                  <a:lnTo>
                    <a:pt x="98" y="549"/>
                  </a:lnTo>
                  <a:lnTo>
                    <a:pt x="65" y="528"/>
                  </a:lnTo>
                  <a:lnTo>
                    <a:pt x="38" y="501"/>
                  </a:lnTo>
                  <a:lnTo>
                    <a:pt x="18" y="468"/>
                  </a:lnTo>
                  <a:lnTo>
                    <a:pt x="4" y="431"/>
                  </a:lnTo>
                  <a:lnTo>
                    <a:pt x="0" y="391"/>
                  </a:lnTo>
                  <a:lnTo>
                    <a:pt x="3" y="359"/>
                  </a:lnTo>
                  <a:lnTo>
                    <a:pt x="10" y="328"/>
                  </a:lnTo>
                  <a:lnTo>
                    <a:pt x="25" y="299"/>
                  </a:lnTo>
                  <a:lnTo>
                    <a:pt x="44" y="274"/>
                  </a:lnTo>
                  <a:lnTo>
                    <a:pt x="1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16" name="Freeform 363">
              <a:extLst>
                <a:ext uri="{FF2B5EF4-FFF2-40B4-BE49-F238E27FC236}">
                  <a16:creationId xmlns:a16="http://schemas.microsoft.com/office/drawing/2014/main" id="{B7A8AD17-1311-45ED-BABB-1DC3724DEE13}"/>
                </a:ext>
              </a:extLst>
            </p:cNvPr>
            <p:cNvSpPr>
              <a:spLocks noEditPoints="1"/>
            </p:cNvSpPr>
            <p:nvPr/>
          </p:nvSpPr>
          <p:spPr bwMode="auto">
            <a:xfrm>
              <a:off x="2566988" y="2759075"/>
              <a:ext cx="114300" cy="115887"/>
            </a:xfrm>
            <a:custGeom>
              <a:avLst/>
              <a:gdLst>
                <a:gd name="T0" fmla="*/ 72 w 145"/>
                <a:gd name="T1" fmla="*/ 24 h 147"/>
                <a:gd name="T2" fmla="*/ 52 w 145"/>
                <a:gd name="T3" fmla="*/ 27 h 147"/>
                <a:gd name="T4" fmla="*/ 37 w 145"/>
                <a:gd name="T5" fmla="*/ 38 h 147"/>
                <a:gd name="T6" fmla="*/ 27 w 145"/>
                <a:gd name="T7" fmla="*/ 54 h 147"/>
                <a:gd name="T8" fmla="*/ 23 w 145"/>
                <a:gd name="T9" fmla="*/ 74 h 147"/>
                <a:gd name="T10" fmla="*/ 27 w 145"/>
                <a:gd name="T11" fmla="*/ 93 h 147"/>
                <a:gd name="T12" fmla="*/ 37 w 145"/>
                <a:gd name="T13" fmla="*/ 108 h 147"/>
                <a:gd name="T14" fmla="*/ 52 w 145"/>
                <a:gd name="T15" fmla="*/ 118 h 147"/>
                <a:gd name="T16" fmla="*/ 72 w 145"/>
                <a:gd name="T17" fmla="*/ 123 h 147"/>
                <a:gd name="T18" fmla="*/ 91 w 145"/>
                <a:gd name="T19" fmla="*/ 118 h 147"/>
                <a:gd name="T20" fmla="*/ 108 w 145"/>
                <a:gd name="T21" fmla="*/ 108 h 147"/>
                <a:gd name="T22" fmla="*/ 118 w 145"/>
                <a:gd name="T23" fmla="*/ 93 h 147"/>
                <a:gd name="T24" fmla="*/ 123 w 145"/>
                <a:gd name="T25" fmla="*/ 74 h 147"/>
                <a:gd name="T26" fmla="*/ 118 w 145"/>
                <a:gd name="T27" fmla="*/ 54 h 147"/>
                <a:gd name="T28" fmla="*/ 108 w 145"/>
                <a:gd name="T29" fmla="*/ 38 h 147"/>
                <a:gd name="T30" fmla="*/ 91 w 145"/>
                <a:gd name="T31" fmla="*/ 27 h 147"/>
                <a:gd name="T32" fmla="*/ 72 w 145"/>
                <a:gd name="T33" fmla="*/ 24 h 147"/>
                <a:gd name="T34" fmla="*/ 72 w 145"/>
                <a:gd name="T35" fmla="*/ 0 h 147"/>
                <a:gd name="T36" fmla="*/ 96 w 145"/>
                <a:gd name="T37" fmla="*/ 5 h 147"/>
                <a:gd name="T38" fmla="*/ 115 w 145"/>
                <a:gd name="T39" fmla="*/ 15 h 147"/>
                <a:gd name="T40" fmla="*/ 132 w 145"/>
                <a:gd name="T41" fmla="*/ 30 h 147"/>
                <a:gd name="T42" fmla="*/ 142 w 145"/>
                <a:gd name="T43" fmla="*/ 51 h 147"/>
                <a:gd name="T44" fmla="*/ 145 w 145"/>
                <a:gd name="T45" fmla="*/ 74 h 147"/>
                <a:gd name="T46" fmla="*/ 142 w 145"/>
                <a:gd name="T47" fmla="*/ 96 h 147"/>
                <a:gd name="T48" fmla="*/ 132 w 145"/>
                <a:gd name="T49" fmla="*/ 117 h 147"/>
                <a:gd name="T50" fmla="*/ 115 w 145"/>
                <a:gd name="T51" fmla="*/ 132 h 147"/>
                <a:gd name="T52" fmla="*/ 96 w 145"/>
                <a:gd name="T53" fmla="*/ 142 h 147"/>
                <a:gd name="T54" fmla="*/ 72 w 145"/>
                <a:gd name="T55" fmla="*/ 147 h 147"/>
                <a:gd name="T56" fmla="*/ 49 w 145"/>
                <a:gd name="T57" fmla="*/ 142 h 147"/>
                <a:gd name="T58" fmla="*/ 30 w 145"/>
                <a:gd name="T59" fmla="*/ 132 h 147"/>
                <a:gd name="T60" fmla="*/ 14 w 145"/>
                <a:gd name="T61" fmla="*/ 117 h 147"/>
                <a:gd name="T62" fmla="*/ 3 w 145"/>
                <a:gd name="T63" fmla="*/ 96 h 147"/>
                <a:gd name="T64" fmla="*/ 0 w 145"/>
                <a:gd name="T65" fmla="*/ 74 h 147"/>
                <a:gd name="T66" fmla="*/ 3 w 145"/>
                <a:gd name="T67" fmla="*/ 51 h 147"/>
                <a:gd name="T68" fmla="*/ 14 w 145"/>
                <a:gd name="T69" fmla="*/ 30 h 147"/>
                <a:gd name="T70" fmla="*/ 30 w 145"/>
                <a:gd name="T71" fmla="*/ 15 h 147"/>
                <a:gd name="T72" fmla="*/ 49 w 145"/>
                <a:gd name="T73" fmla="*/ 5 h 147"/>
                <a:gd name="T74" fmla="*/ 72 w 145"/>
                <a:gd name="T75"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5" h="147">
                  <a:moveTo>
                    <a:pt x="72" y="24"/>
                  </a:moveTo>
                  <a:lnTo>
                    <a:pt x="52" y="27"/>
                  </a:lnTo>
                  <a:lnTo>
                    <a:pt x="37" y="38"/>
                  </a:lnTo>
                  <a:lnTo>
                    <a:pt x="27" y="54"/>
                  </a:lnTo>
                  <a:lnTo>
                    <a:pt x="23" y="74"/>
                  </a:lnTo>
                  <a:lnTo>
                    <a:pt x="27" y="93"/>
                  </a:lnTo>
                  <a:lnTo>
                    <a:pt x="37" y="108"/>
                  </a:lnTo>
                  <a:lnTo>
                    <a:pt x="52" y="118"/>
                  </a:lnTo>
                  <a:lnTo>
                    <a:pt x="72" y="123"/>
                  </a:lnTo>
                  <a:lnTo>
                    <a:pt x="91" y="118"/>
                  </a:lnTo>
                  <a:lnTo>
                    <a:pt x="108" y="108"/>
                  </a:lnTo>
                  <a:lnTo>
                    <a:pt x="118" y="93"/>
                  </a:lnTo>
                  <a:lnTo>
                    <a:pt x="123" y="74"/>
                  </a:lnTo>
                  <a:lnTo>
                    <a:pt x="118" y="54"/>
                  </a:lnTo>
                  <a:lnTo>
                    <a:pt x="108" y="38"/>
                  </a:lnTo>
                  <a:lnTo>
                    <a:pt x="91" y="27"/>
                  </a:lnTo>
                  <a:lnTo>
                    <a:pt x="72" y="24"/>
                  </a:lnTo>
                  <a:close/>
                  <a:moveTo>
                    <a:pt x="72" y="0"/>
                  </a:moveTo>
                  <a:lnTo>
                    <a:pt x="96" y="5"/>
                  </a:lnTo>
                  <a:lnTo>
                    <a:pt x="115" y="15"/>
                  </a:lnTo>
                  <a:lnTo>
                    <a:pt x="132" y="30"/>
                  </a:lnTo>
                  <a:lnTo>
                    <a:pt x="142" y="51"/>
                  </a:lnTo>
                  <a:lnTo>
                    <a:pt x="145" y="74"/>
                  </a:lnTo>
                  <a:lnTo>
                    <a:pt x="142" y="96"/>
                  </a:lnTo>
                  <a:lnTo>
                    <a:pt x="132" y="117"/>
                  </a:lnTo>
                  <a:lnTo>
                    <a:pt x="115" y="132"/>
                  </a:lnTo>
                  <a:lnTo>
                    <a:pt x="96" y="142"/>
                  </a:lnTo>
                  <a:lnTo>
                    <a:pt x="72" y="147"/>
                  </a:lnTo>
                  <a:lnTo>
                    <a:pt x="49" y="142"/>
                  </a:lnTo>
                  <a:lnTo>
                    <a:pt x="30" y="132"/>
                  </a:lnTo>
                  <a:lnTo>
                    <a:pt x="14" y="117"/>
                  </a:lnTo>
                  <a:lnTo>
                    <a:pt x="3" y="96"/>
                  </a:lnTo>
                  <a:lnTo>
                    <a:pt x="0" y="74"/>
                  </a:lnTo>
                  <a:lnTo>
                    <a:pt x="3" y="51"/>
                  </a:lnTo>
                  <a:lnTo>
                    <a:pt x="14" y="30"/>
                  </a:lnTo>
                  <a:lnTo>
                    <a:pt x="30" y="15"/>
                  </a:lnTo>
                  <a:lnTo>
                    <a:pt x="49" y="5"/>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17" name="Freeform 364">
              <a:extLst>
                <a:ext uri="{FF2B5EF4-FFF2-40B4-BE49-F238E27FC236}">
                  <a16:creationId xmlns:a16="http://schemas.microsoft.com/office/drawing/2014/main" id="{9FF70D72-002E-4D3F-9F8F-B61AE4A2D0A5}"/>
                </a:ext>
              </a:extLst>
            </p:cNvPr>
            <p:cNvSpPr>
              <a:spLocks noEditPoints="1"/>
            </p:cNvSpPr>
            <p:nvPr/>
          </p:nvSpPr>
          <p:spPr bwMode="auto">
            <a:xfrm>
              <a:off x="2503488" y="2551113"/>
              <a:ext cx="241300" cy="387350"/>
            </a:xfrm>
            <a:custGeom>
              <a:avLst/>
              <a:gdLst>
                <a:gd name="T0" fmla="*/ 151 w 303"/>
                <a:gd name="T1" fmla="*/ 52 h 487"/>
                <a:gd name="T2" fmla="*/ 57 w 303"/>
                <a:gd name="T3" fmla="*/ 248 h 487"/>
                <a:gd name="T4" fmla="*/ 37 w 303"/>
                <a:gd name="T5" fmla="*/ 273 h 487"/>
                <a:gd name="T6" fmla="*/ 27 w 303"/>
                <a:gd name="T7" fmla="*/ 303 h 487"/>
                <a:gd name="T8" fmla="*/ 22 w 303"/>
                <a:gd name="T9" fmla="*/ 335 h 487"/>
                <a:gd name="T10" fmla="*/ 27 w 303"/>
                <a:gd name="T11" fmla="*/ 369 h 487"/>
                <a:gd name="T12" fmla="*/ 40 w 303"/>
                <a:gd name="T13" fmla="*/ 399 h 487"/>
                <a:gd name="T14" fmla="*/ 60 w 303"/>
                <a:gd name="T15" fmla="*/ 426 h 487"/>
                <a:gd name="T16" fmla="*/ 87 w 303"/>
                <a:gd name="T17" fmla="*/ 445 h 487"/>
                <a:gd name="T18" fmla="*/ 116 w 303"/>
                <a:gd name="T19" fmla="*/ 459 h 487"/>
                <a:gd name="T20" fmla="*/ 151 w 303"/>
                <a:gd name="T21" fmla="*/ 463 h 487"/>
                <a:gd name="T22" fmla="*/ 185 w 303"/>
                <a:gd name="T23" fmla="*/ 459 h 487"/>
                <a:gd name="T24" fmla="*/ 216 w 303"/>
                <a:gd name="T25" fmla="*/ 445 h 487"/>
                <a:gd name="T26" fmla="*/ 242 w 303"/>
                <a:gd name="T27" fmla="*/ 426 h 487"/>
                <a:gd name="T28" fmla="*/ 263 w 303"/>
                <a:gd name="T29" fmla="*/ 399 h 487"/>
                <a:gd name="T30" fmla="*/ 275 w 303"/>
                <a:gd name="T31" fmla="*/ 369 h 487"/>
                <a:gd name="T32" fmla="*/ 281 w 303"/>
                <a:gd name="T33" fmla="*/ 335 h 487"/>
                <a:gd name="T34" fmla="*/ 276 w 303"/>
                <a:gd name="T35" fmla="*/ 303 h 487"/>
                <a:gd name="T36" fmla="*/ 264 w 303"/>
                <a:gd name="T37" fmla="*/ 275 h 487"/>
                <a:gd name="T38" fmla="*/ 246 w 303"/>
                <a:gd name="T39" fmla="*/ 248 h 487"/>
                <a:gd name="T40" fmla="*/ 245 w 303"/>
                <a:gd name="T41" fmla="*/ 245 h 487"/>
                <a:gd name="T42" fmla="*/ 151 w 303"/>
                <a:gd name="T43" fmla="*/ 52 h 487"/>
                <a:gd name="T44" fmla="*/ 151 w 303"/>
                <a:gd name="T45" fmla="*/ 0 h 487"/>
                <a:gd name="T46" fmla="*/ 264 w 303"/>
                <a:gd name="T47" fmla="*/ 234 h 487"/>
                <a:gd name="T48" fmla="*/ 281 w 303"/>
                <a:gd name="T49" fmla="*/ 257 h 487"/>
                <a:gd name="T50" fmla="*/ 293 w 303"/>
                <a:gd name="T51" fmla="*/ 281 h 487"/>
                <a:gd name="T52" fmla="*/ 300 w 303"/>
                <a:gd name="T53" fmla="*/ 308 h 487"/>
                <a:gd name="T54" fmla="*/ 303 w 303"/>
                <a:gd name="T55" fmla="*/ 335 h 487"/>
                <a:gd name="T56" fmla="*/ 299 w 303"/>
                <a:gd name="T57" fmla="*/ 369 h 487"/>
                <a:gd name="T58" fmla="*/ 288 w 303"/>
                <a:gd name="T59" fmla="*/ 402 h 487"/>
                <a:gd name="T60" fmla="*/ 270 w 303"/>
                <a:gd name="T61" fmla="*/ 429 h 487"/>
                <a:gd name="T62" fmla="*/ 246 w 303"/>
                <a:gd name="T63" fmla="*/ 453 h 487"/>
                <a:gd name="T64" fmla="*/ 218 w 303"/>
                <a:gd name="T65" fmla="*/ 471 h 487"/>
                <a:gd name="T66" fmla="*/ 187 w 303"/>
                <a:gd name="T67" fmla="*/ 483 h 487"/>
                <a:gd name="T68" fmla="*/ 151 w 303"/>
                <a:gd name="T69" fmla="*/ 487 h 487"/>
                <a:gd name="T70" fmla="*/ 116 w 303"/>
                <a:gd name="T71" fmla="*/ 483 h 487"/>
                <a:gd name="T72" fmla="*/ 85 w 303"/>
                <a:gd name="T73" fmla="*/ 471 h 487"/>
                <a:gd name="T74" fmla="*/ 57 w 303"/>
                <a:gd name="T75" fmla="*/ 453 h 487"/>
                <a:gd name="T76" fmla="*/ 33 w 303"/>
                <a:gd name="T77" fmla="*/ 429 h 487"/>
                <a:gd name="T78" fmla="*/ 15 w 303"/>
                <a:gd name="T79" fmla="*/ 402 h 487"/>
                <a:gd name="T80" fmla="*/ 3 w 303"/>
                <a:gd name="T81" fmla="*/ 369 h 487"/>
                <a:gd name="T82" fmla="*/ 0 w 303"/>
                <a:gd name="T83" fmla="*/ 335 h 487"/>
                <a:gd name="T84" fmla="*/ 1 w 303"/>
                <a:gd name="T85" fmla="*/ 308 h 487"/>
                <a:gd name="T86" fmla="*/ 9 w 303"/>
                <a:gd name="T87" fmla="*/ 281 h 487"/>
                <a:gd name="T88" fmla="*/ 21 w 303"/>
                <a:gd name="T89" fmla="*/ 255 h 487"/>
                <a:gd name="T90" fmla="*/ 37 w 303"/>
                <a:gd name="T91" fmla="*/ 234 h 487"/>
                <a:gd name="T92" fmla="*/ 151 w 303"/>
                <a:gd name="T93"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3" h="487">
                  <a:moveTo>
                    <a:pt x="151" y="52"/>
                  </a:moveTo>
                  <a:lnTo>
                    <a:pt x="57" y="248"/>
                  </a:lnTo>
                  <a:lnTo>
                    <a:pt x="37" y="273"/>
                  </a:lnTo>
                  <a:lnTo>
                    <a:pt x="27" y="303"/>
                  </a:lnTo>
                  <a:lnTo>
                    <a:pt x="22" y="335"/>
                  </a:lnTo>
                  <a:lnTo>
                    <a:pt x="27" y="369"/>
                  </a:lnTo>
                  <a:lnTo>
                    <a:pt x="40" y="399"/>
                  </a:lnTo>
                  <a:lnTo>
                    <a:pt x="60" y="426"/>
                  </a:lnTo>
                  <a:lnTo>
                    <a:pt x="87" y="445"/>
                  </a:lnTo>
                  <a:lnTo>
                    <a:pt x="116" y="459"/>
                  </a:lnTo>
                  <a:lnTo>
                    <a:pt x="151" y="463"/>
                  </a:lnTo>
                  <a:lnTo>
                    <a:pt x="185" y="459"/>
                  </a:lnTo>
                  <a:lnTo>
                    <a:pt x="216" y="445"/>
                  </a:lnTo>
                  <a:lnTo>
                    <a:pt x="242" y="426"/>
                  </a:lnTo>
                  <a:lnTo>
                    <a:pt x="263" y="399"/>
                  </a:lnTo>
                  <a:lnTo>
                    <a:pt x="275" y="369"/>
                  </a:lnTo>
                  <a:lnTo>
                    <a:pt x="281" y="335"/>
                  </a:lnTo>
                  <a:lnTo>
                    <a:pt x="276" y="303"/>
                  </a:lnTo>
                  <a:lnTo>
                    <a:pt x="264" y="275"/>
                  </a:lnTo>
                  <a:lnTo>
                    <a:pt x="246" y="248"/>
                  </a:lnTo>
                  <a:lnTo>
                    <a:pt x="245" y="245"/>
                  </a:lnTo>
                  <a:lnTo>
                    <a:pt x="151" y="52"/>
                  </a:lnTo>
                  <a:close/>
                  <a:moveTo>
                    <a:pt x="151" y="0"/>
                  </a:moveTo>
                  <a:lnTo>
                    <a:pt x="264" y="234"/>
                  </a:lnTo>
                  <a:lnTo>
                    <a:pt x="281" y="257"/>
                  </a:lnTo>
                  <a:lnTo>
                    <a:pt x="293" y="281"/>
                  </a:lnTo>
                  <a:lnTo>
                    <a:pt x="300" y="308"/>
                  </a:lnTo>
                  <a:lnTo>
                    <a:pt x="303" y="335"/>
                  </a:lnTo>
                  <a:lnTo>
                    <a:pt x="299" y="369"/>
                  </a:lnTo>
                  <a:lnTo>
                    <a:pt x="288" y="402"/>
                  </a:lnTo>
                  <a:lnTo>
                    <a:pt x="270" y="429"/>
                  </a:lnTo>
                  <a:lnTo>
                    <a:pt x="246" y="453"/>
                  </a:lnTo>
                  <a:lnTo>
                    <a:pt x="218" y="471"/>
                  </a:lnTo>
                  <a:lnTo>
                    <a:pt x="187" y="483"/>
                  </a:lnTo>
                  <a:lnTo>
                    <a:pt x="151" y="487"/>
                  </a:lnTo>
                  <a:lnTo>
                    <a:pt x="116" y="483"/>
                  </a:lnTo>
                  <a:lnTo>
                    <a:pt x="85" y="471"/>
                  </a:lnTo>
                  <a:lnTo>
                    <a:pt x="57" y="453"/>
                  </a:lnTo>
                  <a:lnTo>
                    <a:pt x="33" y="429"/>
                  </a:lnTo>
                  <a:lnTo>
                    <a:pt x="15" y="402"/>
                  </a:lnTo>
                  <a:lnTo>
                    <a:pt x="3" y="369"/>
                  </a:lnTo>
                  <a:lnTo>
                    <a:pt x="0" y="335"/>
                  </a:lnTo>
                  <a:lnTo>
                    <a:pt x="1" y="308"/>
                  </a:lnTo>
                  <a:lnTo>
                    <a:pt x="9" y="281"/>
                  </a:lnTo>
                  <a:lnTo>
                    <a:pt x="21" y="255"/>
                  </a:lnTo>
                  <a:lnTo>
                    <a:pt x="37" y="234"/>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18" name="Freeform 365">
              <a:extLst>
                <a:ext uri="{FF2B5EF4-FFF2-40B4-BE49-F238E27FC236}">
                  <a16:creationId xmlns:a16="http://schemas.microsoft.com/office/drawing/2014/main" id="{616CADBF-9FEC-4142-8EAA-6D75727906BC}"/>
                </a:ext>
              </a:extLst>
            </p:cNvPr>
            <p:cNvSpPr>
              <a:spLocks noEditPoints="1"/>
            </p:cNvSpPr>
            <p:nvPr/>
          </p:nvSpPr>
          <p:spPr bwMode="auto">
            <a:xfrm>
              <a:off x="3063876" y="3286125"/>
              <a:ext cx="115888" cy="117475"/>
            </a:xfrm>
            <a:custGeom>
              <a:avLst/>
              <a:gdLst>
                <a:gd name="T0" fmla="*/ 73 w 146"/>
                <a:gd name="T1" fmla="*/ 24 h 146"/>
                <a:gd name="T2" fmla="*/ 54 w 146"/>
                <a:gd name="T3" fmla="*/ 27 h 146"/>
                <a:gd name="T4" fmla="*/ 37 w 146"/>
                <a:gd name="T5" fmla="*/ 37 h 146"/>
                <a:gd name="T6" fmla="*/ 27 w 146"/>
                <a:gd name="T7" fmla="*/ 53 h 146"/>
                <a:gd name="T8" fmla="*/ 24 w 146"/>
                <a:gd name="T9" fmla="*/ 73 h 146"/>
                <a:gd name="T10" fmla="*/ 27 w 146"/>
                <a:gd name="T11" fmla="*/ 92 h 146"/>
                <a:gd name="T12" fmla="*/ 37 w 146"/>
                <a:gd name="T13" fmla="*/ 109 h 146"/>
                <a:gd name="T14" fmla="*/ 54 w 146"/>
                <a:gd name="T15" fmla="*/ 119 h 146"/>
                <a:gd name="T16" fmla="*/ 73 w 146"/>
                <a:gd name="T17" fmla="*/ 124 h 146"/>
                <a:gd name="T18" fmla="*/ 92 w 146"/>
                <a:gd name="T19" fmla="*/ 119 h 146"/>
                <a:gd name="T20" fmla="*/ 109 w 146"/>
                <a:gd name="T21" fmla="*/ 109 h 146"/>
                <a:gd name="T22" fmla="*/ 119 w 146"/>
                <a:gd name="T23" fmla="*/ 92 h 146"/>
                <a:gd name="T24" fmla="*/ 124 w 146"/>
                <a:gd name="T25" fmla="*/ 73 h 146"/>
                <a:gd name="T26" fmla="*/ 119 w 146"/>
                <a:gd name="T27" fmla="*/ 53 h 146"/>
                <a:gd name="T28" fmla="*/ 109 w 146"/>
                <a:gd name="T29" fmla="*/ 37 h 146"/>
                <a:gd name="T30" fmla="*/ 92 w 146"/>
                <a:gd name="T31" fmla="*/ 27 h 146"/>
                <a:gd name="T32" fmla="*/ 73 w 146"/>
                <a:gd name="T33" fmla="*/ 24 h 146"/>
                <a:gd name="T34" fmla="*/ 73 w 146"/>
                <a:gd name="T35" fmla="*/ 0 h 146"/>
                <a:gd name="T36" fmla="*/ 97 w 146"/>
                <a:gd name="T37" fmla="*/ 4 h 146"/>
                <a:gd name="T38" fmla="*/ 116 w 146"/>
                <a:gd name="T39" fmla="*/ 15 h 146"/>
                <a:gd name="T40" fmla="*/ 133 w 146"/>
                <a:gd name="T41" fmla="*/ 30 h 146"/>
                <a:gd name="T42" fmla="*/ 143 w 146"/>
                <a:gd name="T43" fmla="*/ 50 h 146"/>
                <a:gd name="T44" fmla="*/ 146 w 146"/>
                <a:gd name="T45" fmla="*/ 73 h 146"/>
                <a:gd name="T46" fmla="*/ 143 w 146"/>
                <a:gd name="T47" fmla="*/ 97 h 146"/>
                <a:gd name="T48" fmla="*/ 133 w 146"/>
                <a:gd name="T49" fmla="*/ 116 h 146"/>
                <a:gd name="T50" fmla="*/ 116 w 146"/>
                <a:gd name="T51" fmla="*/ 133 h 146"/>
                <a:gd name="T52" fmla="*/ 97 w 146"/>
                <a:gd name="T53" fmla="*/ 143 h 146"/>
                <a:gd name="T54" fmla="*/ 73 w 146"/>
                <a:gd name="T55" fmla="*/ 146 h 146"/>
                <a:gd name="T56" fmla="*/ 51 w 146"/>
                <a:gd name="T57" fmla="*/ 143 h 146"/>
                <a:gd name="T58" fmla="*/ 30 w 146"/>
                <a:gd name="T59" fmla="*/ 133 h 146"/>
                <a:gd name="T60" fmla="*/ 15 w 146"/>
                <a:gd name="T61" fmla="*/ 116 h 146"/>
                <a:gd name="T62" fmla="*/ 4 w 146"/>
                <a:gd name="T63" fmla="*/ 97 h 146"/>
                <a:gd name="T64" fmla="*/ 0 w 146"/>
                <a:gd name="T65" fmla="*/ 73 h 146"/>
                <a:gd name="T66" fmla="*/ 4 w 146"/>
                <a:gd name="T67" fmla="*/ 50 h 146"/>
                <a:gd name="T68" fmla="*/ 15 w 146"/>
                <a:gd name="T69" fmla="*/ 30 h 146"/>
                <a:gd name="T70" fmla="*/ 30 w 146"/>
                <a:gd name="T71" fmla="*/ 15 h 146"/>
                <a:gd name="T72" fmla="*/ 51 w 146"/>
                <a:gd name="T73" fmla="*/ 4 h 146"/>
                <a:gd name="T74" fmla="*/ 73 w 146"/>
                <a:gd name="T7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146">
                  <a:moveTo>
                    <a:pt x="73" y="24"/>
                  </a:moveTo>
                  <a:lnTo>
                    <a:pt x="54" y="27"/>
                  </a:lnTo>
                  <a:lnTo>
                    <a:pt x="37" y="37"/>
                  </a:lnTo>
                  <a:lnTo>
                    <a:pt x="27" y="53"/>
                  </a:lnTo>
                  <a:lnTo>
                    <a:pt x="24" y="73"/>
                  </a:lnTo>
                  <a:lnTo>
                    <a:pt x="27" y="92"/>
                  </a:lnTo>
                  <a:lnTo>
                    <a:pt x="37" y="109"/>
                  </a:lnTo>
                  <a:lnTo>
                    <a:pt x="54" y="119"/>
                  </a:lnTo>
                  <a:lnTo>
                    <a:pt x="73" y="124"/>
                  </a:lnTo>
                  <a:lnTo>
                    <a:pt x="92" y="119"/>
                  </a:lnTo>
                  <a:lnTo>
                    <a:pt x="109" y="109"/>
                  </a:lnTo>
                  <a:lnTo>
                    <a:pt x="119" y="92"/>
                  </a:lnTo>
                  <a:lnTo>
                    <a:pt x="124" y="73"/>
                  </a:lnTo>
                  <a:lnTo>
                    <a:pt x="119" y="53"/>
                  </a:lnTo>
                  <a:lnTo>
                    <a:pt x="109" y="37"/>
                  </a:lnTo>
                  <a:lnTo>
                    <a:pt x="92" y="27"/>
                  </a:lnTo>
                  <a:lnTo>
                    <a:pt x="73" y="24"/>
                  </a:lnTo>
                  <a:close/>
                  <a:moveTo>
                    <a:pt x="73" y="0"/>
                  </a:moveTo>
                  <a:lnTo>
                    <a:pt x="97" y="4"/>
                  </a:lnTo>
                  <a:lnTo>
                    <a:pt x="116" y="15"/>
                  </a:lnTo>
                  <a:lnTo>
                    <a:pt x="133" y="30"/>
                  </a:lnTo>
                  <a:lnTo>
                    <a:pt x="143" y="50"/>
                  </a:lnTo>
                  <a:lnTo>
                    <a:pt x="146" y="73"/>
                  </a:lnTo>
                  <a:lnTo>
                    <a:pt x="143" y="97"/>
                  </a:lnTo>
                  <a:lnTo>
                    <a:pt x="133" y="116"/>
                  </a:lnTo>
                  <a:lnTo>
                    <a:pt x="116" y="133"/>
                  </a:lnTo>
                  <a:lnTo>
                    <a:pt x="97" y="143"/>
                  </a:lnTo>
                  <a:lnTo>
                    <a:pt x="73" y="146"/>
                  </a:lnTo>
                  <a:lnTo>
                    <a:pt x="51" y="143"/>
                  </a:lnTo>
                  <a:lnTo>
                    <a:pt x="30" y="133"/>
                  </a:lnTo>
                  <a:lnTo>
                    <a:pt x="15" y="116"/>
                  </a:lnTo>
                  <a:lnTo>
                    <a:pt x="4" y="97"/>
                  </a:lnTo>
                  <a:lnTo>
                    <a:pt x="0" y="73"/>
                  </a:lnTo>
                  <a:lnTo>
                    <a:pt x="4" y="50"/>
                  </a:lnTo>
                  <a:lnTo>
                    <a:pt x="15" y="30"/>
                  </a:lnTo>
                  <a:lnTo>
                    <a:pt x="30" y="15"/>
                  </a:lnTo>
                  <a:lnTo>
                    <a:pt x="51" y="4"/>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19" name="Freeform 366">
              <a:extLst>
                <a:ext uri="{FF2B5EF4-FFF2-40B4-BE49-F238E27FC236}">
                  <a16:creationId xmlns:a16="http://schemas.microsoft.com/office/drawing/2014/main" id="{39AE5701-478B-4651-BE5E-3656536817FD}"/>
                </a:ext>
              </a:extLst>
            </p:cNvPr>
            <p:cNvSpPr>
              <a:spLocks noEditPoints="1"/>
            </p:cNvSpPr>
            <p:nvPr/>
          </p:nvSpPr>
          <p:spPr bwMode="auto">
            <a:xfrm>
              <a:off x="3000376" y="3224213"/>
              <a:ext cx="388938" cy="241300"/>
            </a:xfrm>
            <a:custGeom>
              <a:avLst/>
              <a:gdLst>
                <a:gd name="T0" fmla="*/ 152 w 489"/>
                <a:gd name="T1" fmla="*/ 23 h 305"/>
                <a:gd name="T2" fmla="*/ 118 w 489"/>
                <a:gd name="T3" fmla="*/ 27 h 305"/>
                <a:gd name="T4" fmla="*/ 86 w 489"/>
                <a:gd name="T5" fmla="*/ 41 h 305"/>
                <a:gd name="T6" fmla="*/ 61 w 489"/>
                <a:gd name="T7" fmla="*/ 62 h 305"/>
                <a:gd name="T8" fmla="*/ 40 w 489"/>
                <a:gd name="T9" fmla="*/ 87 h 305"/>
                <a:gd name="T10" fmla="*/ 27 w 489"/>
                <a:gd name="T11" fmla="*/ 118 h 305"/>
                <a:gd name="T12" fmla="*/ 22 w 489"/>
                <a:gd name="T13" fmla="*/ 153 h 305"/>
                <a:gd name="T14" fmla="*/ 27 w 489"/>
                <a:gd name="T15" fmla="*/ 187 h 305"/>
                <a:gd name="T16" fmla="*/ 40 w 489"/>
                <a:gd name="T17" fmla="*/ 219 h 305"/>
                <a:gd name="T18" fmla="*/ 61 w 489"/>
                <a:gd name="T19" fmla="*/ 246 h 305"/>
                <a:gd name="T20" fmla="*/ 86 w 489"/>
                <a:gd name="T21" fmla="*/ 265 h 305"/>
                <a:gd name="T22" fmla="*/ 118 w 489"/>
                <a:gd name="T23" fmla="*/ 278 h 305"/>
                <a:gd name="T24" fmla="*/ 152 w 489"/>
                <a:gd name="T25" fmla="*/ 283 h 305"/>
                <a:gd name="T26" fmla="*/ 183 w 489"/>
                <a:gd name="T27" fmla="*/ 278 h 305"/>
                <a:gd name="T28" fmla="*/ 213 w 489"/>
                <a:gd name="T29" fmla="*/ 268 h 305"/>
                <a:gd name="T30" fmla="*/ 239 w 489"/>
                <a:gd name="T31" fmla="*/ 250 h 305"/>
                <a:gd name="T32" fmla="*/ 242 w 489"/>
                <a:gd name="T33" fmla="*/ 247 h 305"/>
                <a:gd name="T34" fmla="*/ 436 w 489"/>
                <a:gd name="T35" fmla="*/ 153 h 305"/>
                <a:gd name="T36" fmla="*/ 239 w 489"/>
                <a:gd name="T37" fmla="*/ 57 h 305"/>
                <a:gd name="T38" fmla="*/ 213 w 489"/>
                <a:gd name="T39" fmla="*/ 38 h 305"/>
                <a:gd name="T40" fmla="*/ 183 w 489"/>
                <a:gd name="T41" fmla="*/ 27 h 305"/>
                <a:gd name="T42" fmla="*/ 152 w 489"/>
                <a:gd name="T43" fmla="*/ 23 h 305"/>
                <a:gd name="T44" fmla="*/ 152 w 489"/>
                <a:gd name="T45" fmla="*/ 0 h 305"/>
                <a:gd name="T46" fmla="*/ 180 w 489"/>
                <a:gd name="T47" fmla="*/ 2 h 305"/>
                <a:gd name="T48" fmla="*/ 206 w 489"/>
                <a:gd name="T49" fmla="*/ 9 h 305"/>
                <a:gd name="T50" fmla="*/ 231 w 489"/>
                <a:gd name="T51" fmla="*/ 21 h 305"/>
                <a:gd name="T52" fmla="*/ 254 w 489"/>
                <a:gd name="T53" fmla="*/ 39 h 305"/>
                <a:gd name="T54" fmla="*/ 489 w 489"/>
                <a:gd name="T55" fmla="*/ 153 h 305"/>
                <a:gd name="T56" fmla="*/ 254 w 489"/>
                <a:gd name="T57" fmla="*/ 268 h 305"/>
                <a:gd name="T58" fmla="*/ 231 w 489"/>
                <a:gd name="T59" fmla="*/ 284 h 305"/>
                <a:gd name="T60" fmla="*/ 206 w 489"/>
                <a:gd name="T61" fmla="*/ 296 h 305"/>
                <a:gd name="T62" fmla="*/ 180 w 489"/>
                <a:gd name="T63" fmla="*/ 304 h 305"/>
                <a:gd name="T64" fmla="*/ 152 w 489"/>
                <a:gd name="T65" fmla="*/ 305 h 305"/>
                <a:gd name="T66" fmla="*/ 118 w 489"/>
                <a:gd name="T67" fmla="*/ 302 h 305"/>
                <a:gd name="T68" fmla="*/ 85 w 489"/>
                <a:gd name="T69" fmla="*/ 290 h 305"/>
                <a:gd name="T70" fmla="*/ 56 w 489"/>
                <a:gd name="T71" fmla="*/ 272 h 305"/>
                <a:gd name="T72" fmla="*/ 33 w 489"/>
                <a:gd name="T73" fmla="*/ 249 h 305"/>
                <a:gd name="T74" fmla="*/ 15 w 489"/>
                <a:gd name="T75" fmla="*/ 220 h 305"/>
                <a:gd name="T76" fmla="*/ 3 w 489"/>
                <a:gd name="T77" fmla="*/ 189 h 305"/>
                <a:gd name="T78" fmla="*/ 0 w 489"/>
                <a:gd name="T79" fmla="*/ 153 h 305"/>
                <a:gd name="T80" fmla="*/ 3 w 489"/>
                <a:gd name="T81" fmla="*/ 118 h 305"/>
                <a:gd name="T82" fmla="*/ 15 w 489"/>
                <a:gd name="T83" fmla="*/ 86 h 305"/>
                <a:gd name="T84" fmla="*/ 33 w 489"/>
                <a:gd name="T85" fmla="*/ 57 h 305"/>
                <a:gd name="T86" fmla="*/ 56 w 489"/>
                <a:gd name="T87" fmla="*/ 33 h 305"/>
                <a:gd name="T88" fmla="*/ 85 w 489"/>
                <a:gd name="T89" fmla="*/ 15 h 305"/>
                <a:gd name="T90" fmla="*/ 118 w 489"/>
                <a:gd name="T91" fmla="*/ 3 h 305"/>
                <a:gd name="T92" fmla="*/ 152 w 489"/>
                <a:gd name="T93"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305">
                  <a:moveTo>
                    <a:pt x="152" y="23"/>
                  </a:moveTo>
                  <a:lnTo>
                    <a:pt x="118" y="27"/>
                  </a:lnTo>
                  <a:lnTo>
                    <a:pt x="86" y="41"/>
                  </a:lnTo>
                  <a:lnTo>
                    <a:pt x="61" y="62"/>
                  </a:lnTo>
                  <a:lnTo>
                    <a:pt x="40" y="87"/>
                  </a:lnTo>
                  <a:lnTo>
                    <a:pt x="27" y="118"/>
                  </a:lnTo>
                  <a:lnTo>
                    <a:pt x="22" y="153"/>
                  </a:lnTo>
                  <a:lnTo>
                    <a:pt x="27" y="187"/>
                  </a:lnTo>
                  <a:lnTo>
                    <a:pt x="40" y="219"/>
                  </a:lnTo>
                  <a:lnTo>
                    <a:pt x="61" y="246"/>
                  </a:lnTo>
                  <a:lnTo>
                    <a:pt x="86" y="265"/>
                  </a:lnTo>
                  <a:lnTo>
                    <a:pt x="118" y="278"/>
                  </a:lnTo>
                  <a:lnTo>
                    <a:pt x="152" y="283"/>
                  </a:lnTo>
                  <a:lnTo>
                    <a:pt x="183" y="278"/>
                  </a:lnTo>
                  <a:lnTo>
                    <a:pt x="213" y="268"/>
                  </a:lnTo>
                  <a:lnTo>
                    <a:pt x="239" y="250"/>
                  </a:lnTo>
                  <a:lnTo>
                    <a:pt x="242" y="247"/>
                  </a:lnTo>
                  <a:lnTo>
                    <a:pt x="436" y="153"/>
                  </a:lnTo>
                  <a:lnTo>
                    <a:pt x="239" y="57"/>
                  </a:lnTo>
                  <a:lnTo>
                    <a:pt x="213" y="38"/>
                  </a:lnTo>
                  <a:lnTo>
                    <a:pt x="183" y="27"/>
                  </a:lnTo>
                  <a:lnTo>
                    <a:pt x="152" y="23"/>
                  </a:lnTo>
                  <a:close/>
                  <a:moveTo>
                    <a:pt x="152" y="0"/>
                  </a:moveTo>
                  <a:lnTo>
                    <a:pt x="180" y="2"/>
                  </a:lnTo>
                  <a:lnTo>
                    <a:pt x="206" y="9"/>
                  </a:lnTo>
                  <a:lnTo>
                    <a:pt x="231" y="21"/>
                  </a:lnTo>
                  <a:lnTo>
                    <a:pt x="254" y="39"/>
                  </a:lnTo>
                  <a:lnTo>
                    <a:pt x="489" y="153"/>
                  </a:lnTo>
                  <a:lnTo>
                    <a:pt x="254" y="268"/>
                  </a:lnTo>
                  <a:lnTo>
                    <a:pt x="231" y="284"/>
                  </a:lnTo>
                  <a:lnTo>
                    <a:pt x="206" y="296"/>
                  </a:lnTo>
                  <a:lnTo>
                    <a:pt x="180" y="304"/>
                  </a:lnTo>
                  <a:lnTo>
                    <a:pt x="152" y="305"/>
                  </a:lnTo>
                  <a:lnTo>
                    <a:pt x="118" y="302"/>
                  </a:lnTo>
                  <a:lnTo>
                    <a:pt x="85" y="290"/>
                  </a:lnTo>
                  <a:lnTo>
                    <a:pt x="56" y="272"/>
                  </a:lnTo>
                  <a:lnTo>
                    <a:pt x="33" y="249"/>
                  </a:lnTo>
                  <a:lnTo>
                    <a:pt x="15" y="220"/>
                  </a:lnTo>
                  <a:lnTo>
                    <a:pt x="3" y="189"/>
                  </a:lnTo>
                  <a:lnTo>
                    <a:pt x="0" y="153"/>
                  </a:lnTo>
                  <a:lnTo>
                    <a:pt x="3" y="118"/>
                  </a:lnTo>
                  <a:lnTo>
                    <a:pt x="15" y="86"/>
                  </a:lnTo>
                  <a:lnTo>
                    <a:pt x="33" y="57"/>
                  </a:lnTo>
                  <a:lnTo>
                    <a:pt x="56" y="33"/>
                  </a:lnTo>
                  <a:lnTo>
                    <a:pt x="85" y="15"/>
                  </a:lnTo>
                  <a:lnTo>
                    <a:pt x="118"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20" name="Freeform 367">
              <a:extLst>
                <a:ext uri="{FF2B5EF4-FFF2-40B4-BE49-F238E27FC236}">
                  <a16:creationId xmlns:a16="http://schemas.microsoft.com/office/drawing/2014/main" id="{92788525-769B-49C4-8C6F-A0EB462302C3}"/>
                </a:ext>
              </a:extLst>
            </p:cNvPr>
            <p:cNvSpPr>
              <a:spLocks noEditPoints="1"/>
            </p:cNvSpPr>
            <p:nvPr/>
          </p:nvSpPr>
          <p:spPr bwMode="auto">
            <a:xfrm>
              <a:off x="1720851" y="2457450"/>
              <a:ext cx="147638" cy="66675"/>
            </a:xfrm>
            <a:custGeom>
              <a:avLst/>
              <a:gdLst>
                <a:gd name="T0" fmla="*/ 42 w 187"/>
                <a:gd name="T1" fmla="*/ 23 h 85"/>
                <a:gd name="T2" fmla="*/ 36 w 187"/>
                <a:gd name="T3" fmla="*/ 25 h 85"/>
                <a:gd name="T4" fmla="*/ 31 w 187"/>
                <a:gd name="T5" fmla="*/ 28 h 85"/>
                <a:gd name="T6" fmla="*/ 27 w 187"/>
                <a:gd name="T7" fmla="*/ 31 h 85"/>
                <a:gd name="T8" fmla="*/ 24 w 187"/>
                <a:gd name="T9" fmla="*/ 37 h 85"/>
                <a:gd name="T10" fmla="*/ 24 w 187"/>
                <a:gd name="T11" fmla="*/ 43 h 85"/>
                <a:gd name="T12" fmla="*/ 24 w 187"/>
                <a:gd name="T13" fmla="*/ 49 h 85"/>
                <a:gd name="T14" fmla="*/ 27 w 187"/>
                <a:gd name="T15" fmla="*/ 53 h 85"/>
                <a:gd name="T16" fmla="*/ 31 w 187"/>
                <a:gd name="T17" fmla="*/ 58 h 85"/>
                <a:gd name="T18" fmla="*/ 36 w 187"/>
                <a:gd name="T19" fmla="*/ 61 h 85"/>
                <a:gd name="T20" fmla="*/ 42 w 187"/>
                <a:gd name="T21" fmla="*/ 62 h 85"/>
                <a:gd name="T22" fmla="*/ 145 w 187"/>
                <a:gd name="T23" fmla="*/ 62 h 85"/>
                <a:gd name="T24" fmla="*/ 151 w 187"/>
                <a:gd name="T25" fmla="*/ 61 h 85"/>
                <a:gd name="T26" fmla="*/ 155 w 187"/>
                <a:gd name="T27" fmla="*/ 58 h 85"/>
                <a:gd name="T28" fmla="*/ 160 w 187"/>
                <a:gd name="T29" fmla="*/ 53 h 85"/>
                <a:gd name="T30" fmla="*/ 163 w 187"/>
                <a:gd name="T31" fmla="*/ 49 h 85"/>
                <a:gd name="T32" fmla="*/ 163 w 187"/>
                <a:gd name="T33" fmla="*/ 43 h 85"/>
                <a:gd name="T34" fmla="*/ 163 w 187"/>
                <a:gd name="T35" fmla="*/ 37 h 85"/>
                <a:gd name="T36" fmla="*/ 160 w 187"/>
                <a:gd name="T37" fmla="*/ 31 h 85"/>
                <a:gd name="T38" fmla="*/ 155 w 187"/>
                <a:gd name="T39" fmla="*/ 28 h 85"/>
                <a:gd name="T40" fmla="*/ 151 w 187"/>
                <a:gd name="T41" fmla="*/ 25 h 85"/>
                <a:gd name="T42" fmla="*/ 145 w 187"/>
                <a:gd name="T43" fmla="*/ 23 h 85"/>
                <a:gd name="T44" fmla="*/ 42 w 187"/>
                <a:gd name="T45" fmla="*/ 23 h 85"/>
                <a:gd name="T46" fmla="*/ 42 w 187"/>
                <a:gd name="T47" fmla="*/ 0 h 85"/>
                <a:gd name="T48" fmla="*/ 145 w 187"/>
                <a:gd name="T49" fmla="*/ 0 h 85"/>
                <a:gd name="T50" fmla="*/ 161 w 187"/>
                <a:gd name="T51" fmla="*/ 4 h 85"/>
                <a:gd name="T52" fmla="*/ 175 w 187"/>
                <a:gd name="T53" fmla="*/ 13 h 85"/>
                <a:gd name="T54" fmla="*/ 184 w 187"/>
                <a:gd name="T55" fmla="*/ 26 h 85"/>
                <a:gd name="T56" fmla="*/ 187 w 187"/>
                <a:gd name="T57" fmla="*/ 43 h 85"/>
                <a:gd name="T58" fmla="*/ 184 w 187"/>
                <a:gd name="T59" fmla="*/ 59 h 85"/>
                <a:gd name="T60" fmla="*/ 175 w 187"/>
                <a:gd name="T61" fmla="*/ 73 h 85"/>
                <a:gd name="T62" fmla="*/ 161 w 187"/>
                <a:gd name="T63" fmla="*/ 82 h 85"/>
                <a:gd name="T64" fmla="*/ 145 w 187"/>
                <a:gd name="T65" fmla="*/ 85 h 85"/>
                <a:gd name="T66" fmla="*/ 42 w 187"/>
                <a:gd name="T67" fmla="*/ 85 h 85"/>
                <a:gd name="T68" fmla="*/ 25 w 187"/>
                <a:gd name="T69" fmla="*/ 82 h 85"/>
                <a:gd name="T70" fmla="*/ 13 w 187"/>
                <a:gd name="T71" fmla="*/ 73 h 85"/>
                <a:gd name="T72" fmla="*/ 3 w 187"/>
                <a:gd name="T73" fmla="*/ 59 h 85"/>
                <a:gd name="T74" fmla="*/ 0 w 187"/>
                <a:gd name="T75" fmla="*/ 43 h 85"/>
                <a:gd name="T76" fmla="*/ 3 w 187"/>
                <a:gd name="T77" fmla="*/ 26 h 85"/>
                <a:gd name="T78" fmla="*/ 13 w 187"/>
                <a:gd name="T79" fmla="*/ 13 h 85"/>
                <a:gd name="T80" fmla="*/ 25 w 187"/>
                <a:gd name="T81" fmla="*/ 4 h 85"/>
                <a:gd name="T82" fmla="*/ 42 w 187"/>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7" h="85">
                  <a:moveTo>
                    <a:pt x="42" y="23"/>
                  </a:moveTo>
                  <a:lnTo>
                    <a:pt x="36" y="25"/>
                  </a:lnTo>
                  <a:lnTo>
                    <a:pt x="31" y="28"/>
                  </a:lnTo>
                  <a:lnTo>
                    <a:pt x="27" y="31"/>
                  </a:lnTo>
                  <a:lnTo>
                    <a:pt x="24" y="37"/>
                  </a:lnTo>
                  <a:lnTo>
                    <a:pt x="24" y="43"/>
                  </a:lnTo>
                  <a:lnTo>
                    <a:pt x="24" y="49"/>
                  </a:lnTo>
                  <a:lnTo>
                    <a:pt x="27" y="53"/>
                  </a:lnTo>
                  <a:lnTo>
                    <a:pt x="31" y="58"/>
                  </a:lnTo>
                  <a:lnTo>
                    <a:pt x="36" y="61"/>
                  </a:lnTo>
                  <a:lnTo>
                    <a:pt x="42" y="62"/>
                  </a:lnTo>
                  <a:lnTo>
                    <a:pt x="145" y="62"/>
                  </a:lnTo>
                  <a:lnTo>
                    <a:pt x="151" y="61"/>
                  </a:lnTo>
                  <a:lnTo>
                    <a:pt x="155" y="58"/>
                  </a:lnTo>
                  <a:lnTo>
                    <a:pt x="160" y="53"/>
                  </a:lnTo>
                  <a:lnTo>
                    <a:pt x="163" y="49"/>
                  </a:lnTo>
                  <a:lnTo>
                    <a:pt x="163" y="43"/>
                  </a:lnTo>
                  <a:lnTo>
                    <a:pt x="163" y="37"/>
                  </a:lnTo>
                  <a:lnTo>
                    <a:pt x="160" y="31"/>
                  </a:lnTo>
                  <a:lnTo>
                    <a:pt x="155" y="28"/>
                  </a:lnTo>
                  <a:lnTo>
                    <a:pt x="151" y="25"/>
                  </a:lnTo>
                  <a:lnTo>
                    <a:pt x="145" y="23"/>
                  </a:lnTo>
                  <a:lnTo>
                    <a:pt x="42" y="23"/>
                  </a:lnTo>
                  <a:close/>
                  <a:moveTo>
                    <a:pt x="42" y="0"/>
                  </a:moveTo>
                  <a:lnTo>
                    <a:pt x="145" y="0"/>
                  </a:lnTo>
                  <a:lnTo>
                    <a:pt x="161" y="4"/>
                  </a:lnTo>
                  <a:lnTo>
                    <a:pt x="175" y="13"/>
                  </a:lnTo>
                  <a:lnTo>
                    <a:pt x="184" y="26"/>
                  </a:lnTo>
                  <a:lnTo>
                    <a:pt x="187" y="43"/>
                  </a:lnTo>
                  <a:lnTo>
                    <a:pt x="184" y="59"/>
                  </a:lnTo>
                  <a:lnTo>
                    <a:pt x="175" y="73"/>
                  </a:lnTo>
                  <a:lnTo>
                    <a:pt x="161" y="82"/>
                  </a:lnTo>
                  <a:lnTo>
                    <a:pt x="145" y="85"/>
                  </a:lnTo>
                  <a:lnTo>
                    <a:pt x="42" y="85"/>
                  </a:lnTo>
                  <a:lnTo>
                    <a:pt x="25" y="82"/>
                  </a:lnTo>
                  <a:lnTo>
                    <a:pt x="13" y="73"/>
                  </a:lnTo>
                  <a:lnTo>
                    <a:pt x="3" y="59"/>
                  </a:lnTo>
                  <a:lnTo>
                    <a:pt x="0" y="43"/>
                  </a:lnTo>
                  <a:lnTo>
                    <a:pt x="3" y="26"/>
                  </a:lnTo>
                  <a:lnTo>
                    <a:pt x="13" y="13"/>
                  </a:lnTo>
                  <a:lnTo>
                    <a:pt x="25" y="4"/>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21" name="Freeform 368">
              <a:extLst>
                <a:ext uri="{FF2B5EF4-FFF2-40B4-BE49-F238E27FC236}">
                  <a16:creationId xmlns:a16="http://schemas.microsoft.com/office/drawing/2014/main" id="{64D244AB-F0DE-4523-9CFD-15E5FF1E8950}"/>
                </a:ext>
              </a:extLst>
            </p:cNvPr>
            <p:cNvSpPr>
              <a:spLocks noEditPoints="1"/>
            </p:cNvSpPr>
            <p:nvPr/>
          </p:nvSpPr>
          <p:spPr bwMode="auto">
            <a:xfrm>
              <a:off x="1549401" y="1766888"/>
              <a:ext cx="492125" cy="681037"/>
            </a:xfrm>
            <a:custGeom>
              <a:avLst/>
              <a:gdLst>
                <a:gd name="T0" fmla="*/ 23 w 620"/>
                <a:gd name="T1" fmla="*/ 23 h 859"/>
                <a:gd name="T2" fmla="*/ 23 w 620"/>
                <a:gd name="T3" fmla="*/ 836 h 859"/>
                <a:gd name="T4" fmla="*/ 598 w 620"/>
                <a:gd name="T5" fmla="*/ 836 h 859"/>
                <a:gd name="T6" fmla="*/ 598 w 620"/>
                <a:gd name="T7" fmla="*/ 23 h 859"/>
                <a:gd name="T8" fmla="*/ 23 w 620"/>
                <a:gd name="T9" fmla="*/ 23 h 859"/>
                <a:gd name="T10" fmla="*/ 0 w 620"/>
                <a:gd name="T11" fmla="*/ 0 h 859"/>
                <a:gd name="T12" fmla="*/ 620 w 620"/>
                <a:gd name="T13" fmla="*/ 0 h 859"/>
                <a:gd name="T14" fmla="*/ 620 w 620"/>
                <a:gd name="T15" fmla="*/ 859 h 859"/>
                <a:gd name="T16" fmla="*/ 0 w 620"/>
                <a:gd name="T17" fmla="*/ 859 h 859"/>
                <a:gd name="T18" fmla="*/ 0 w 620"/>
                <a:gd name="T19" fmla="*/ 0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0" h="859">
                  <a:moveTo>
                    <a:pt x="23" y="23"/>
                  </a:moveTo>
                  <a:lnTo>
                    <a:pt x="23" y="836"/>
                  </a:lnTo>
                  <a:lnTo>
                    <a:pt x="598" y="836"/>
                  </a:lnTo>
                  <a:lnTo>
                    <a:pt x="598" y="23"/>
                  </a:lnTo>
                  <a:lnTo>
                    <a:pt x="23" y="23"/>
                  </a:lnTo>
                  <a:close/>
                  <a:moveTo>
                    <a:pt x="0" y="0"/>
                  </a:moveTo>
                  <a:lnTo>
                    <a:pt x="620" y="0"/>
                  </a:lnTo>
                  <a:lnTo>
                    <a:pt x="620" y="859"/>
                  </a:lnTo>
                  <a:lnTo>
                    <a:pt x="0" y="85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22" name="Freeform 369">
              <a:extLst>
                <a:ext uri="{FF2B5EF4-FFF2-40B4-BE49-F238E27FC236}">
                  <a16:creationId xmlns:a16="http://schemas.microsoft.com/office/drawing/2014/main" id="{EF5D7D4B-7948-4142-9D5D-4B2ABDACF03D}"/>
                </a:ext>
              </a:extLst>
            </p:cNvPr>
            <p:cNvSpPr>
              <a:spLocks noEditPoints="1"/>
            </p:cNvSpPr>
            <p:nvPr/>
          </p:nvSpPr>
          <p:spPr bwMode="auto">
            <a:xfrm>
              <a:off x="1519238" y="1682750"/>
              <a:ext cx="552450" cy="876300"/>
            </a:xfrm>
            <a:custGeom>
              <a:avLst/>
              <a:gdLst>
                <a:gd name="T0" fmla="*/ 43 w 696"/>
                <a:gd name="T1" fmla="*/ 22 h 1103"/>
                <a:gd name="T2" fmla="*/ 37 w 696"/>
                <a:gd name="T3" fmla="*/ 24 h 1103"/>
                <a:gd name="T4" fmla="*/ 31 w 696"/>
                <a:gd name="T5" fmla="*/ 27 h 1103"/>
                <a:gd name="T6" fmla="*/ 27 w 696"/>
                <a:gd name="T7" fmla="*/ 31 h 1103"/>
                <a:gd name="T8" fmla="*/ 24 w 696"/>
                <a:gd name="T9" fmla="*/ 37 h 1103"/>
                <a:gd name="T10" fmla="*/ 22 w 696"/>
                <a:gd name="T11" fmla="*/ 43 h 1103"/>
                <a:gd name="T12" fmla="*/ 22 w 696"/>
                <a:gd name="T13" fmla="*/ 1058 h 1103"/>
                <a:gd name="T14" fmla="*/ 24 w 696"/>
                <a:gd name="T15" fmla="*/ 1066 h 1103"/>
                <a:gd name="T16" fmla="*/ 27 w 696"/>
                <a:gd name="T17" fmla="*/ 1072 h 1103"/>
                <a:gd name="T18" fmla="*/ 31 w 696"/>
                <a:gd name="T19" fmla="*/ 1076 h 1103"/>
                <a:gd name="T20" fmla="*/ 37 w 696"/>
                <a:gd name="T21" fmla="*/ 1079 h 1103"/>
                <a:gd name="T22" fmla="*/ 43 w 696"/>
                <a:gd name="T23" fmla="*/ 1079 h 1103"/>
                <a:gd name="T24" fmla="*/ 651 w 696"/>
                <a:gd name="T25" fmla="*/ 1079 h 1103"/>
                <a:gd name="T26" fmla="*/ 659 w 696"/>
                <a:gd name="T27" fmla="*/ 1079 h 1103"/>
                <a:gd name="T28" fmla="*/ 665 w 696"/>
                <a:gd name="T29" fmla="*/ 1076 h 1103"/>
                <a:gd name="T30" fmla="*/ 669 w 696"/>
                <a:gd name="T31" fmla="*/ 1072 h 1103"/>
                <a:gd name="T32" fmla="*/ 672 w 696"/>
                <a:gd name="T33" fmla="*/ 1066 h 1103"/>
                <a:gd name="T34" fmla="*/ 672 w 696"/>
                <a:gd name="T35" fmla="*/ 1058 h 1103"/>
                <a:gd name="T36" fmla="*/ 672 w 696"/>
                <a:gd name="T37" fmla="*/ 43 h 1103"/>
                <a:gd name="T38" fmla="*/ 672 w 696"/>
                <a:gd name="T39" fmla="*/ 37 h 1103"/>
                <a:gd name="T40" fmla="*/ 669 w 696"/>
                <a:gd name="T41" fmla="*/ 31 h 1103"/>
                <a:gd name="T42" fmla="*/ 665 w 696"/>
                <a:gd name="T43" fmla="*/ 27 h 1103"/>
                <a:gd name="T44" fmla="*/ 659 w 696"/>
                <a:gd name="T45" fmla="*/ 24 h 1103"/>
                <a:gd name="T46" fmla="*/ 651 w 696"/>
                <a:gd name="T47" fmla="*/ 22 h 1103"/>
                <a:gd name="T48" fmla="*/ 43 w 696"/>
                <a:gd name="T49" fmla="*/ 22 h 1103"/>
                <a:gd name="T50" fmla="*/ 43 w 696"/>
                <a:gd name="T51" fmla="*/ 0 h 1103"/>
                <a:gd name="T52" fmla="*/ 651 w 696"/>
                <a:gd name="T53" fmla="*/ 0 h 1103"/>
                <a:gd name="T54" fmla="*/ 669 w 696"/>
                <a:gd name="T55" fmla="*/ 3 h 1103"/>
                <a:gd name="T56" fmla="*/ 682 w 696"/>
                <a:gd name="T57" fmla="*/ 13 h 1103"/>
                <a:gd name="T58" fmla="*/ 691 w 696"/>
                <a:gd name="T59" fmla="*/ 27 h 1103"/>
                <a:gd name="T60" fmla="*/ 696 w 696"/>
                <a:gd name="T61" fmla="*/ 43 h 1103"/>
                <a:gd name="T62" fmla="*/ 696 w 696"/>
                <a:gd name="T63" fmla="*/ 1058 h 1103"/>
                <a:gd name="T64" fmla="*/ 691 w 696"/>
                <a:gd name="T65" fmla="*/ 1076 h 1103"/>
                <a:gd name="T66" fmla="*/ 682 w 696"/>
                <a:gd name="T67" fmla="*/ 1090 h 1103"/>
                <a:gd name="T68" fmla="*/ 669 w 696"/>
                <a:gd name="T69" fmla="*/ 1099 h 1103"/>
                <a:gd name="T70" fmla="*/ 651 w 696"/>
                <a:gd name="T71" fmla="*/ 1103 h 1103"/>
                <a:gd name="T72" fmla="*/ 43 w 696"/>
                <a:gd name="T73" fmla="*/ 1103 h 1103"/>
                <a:gd name="T74" fmla="*/ 27 w 696"/>
                <a:gd name="T75" fmla="*/ 1099 h 1103"/>
                <a:gd name="T76" fmla="*/ 13 w 696"/>
                <a:gd name="T77" fmla="*/ 1090 h 1103"/>
                <a:gd name="T78" fmla="*/ 3 w 696"/>
                <a:gd name="T79" fmla="*/ 1076 h 1103"/>
                <a:gd name="T80" fmla="*/ 0 w 696"/>
                <a:gd name="T81" fmla="*/ 1058 h 1103"/>
                <a:gd name="T82" fmla="*/ 0 w 696"/>
                <a:gd name="T83" fmla="*/ 43 h 1103"/>
                <a:gd name="T84" fmla="*/ 3 w 696"/>
                <a:gd name="T85" fmla="*/ 27 h 1103"/>
                <a:gd name="T86" fmla="*/ 13 w 696"/>
                <a:gd name="T87" fmla="*/ 13 h 1103"/>
                <a:gd name="T88" fmla="*/ 27 w 696"/>
                <a:gd name="T89" fmla="*/ 3 h 1103"/>
                <a:gd name="T90" fmla="*/ 43 w 696"/>
                <a:gd name="T91" fmla="*/ 0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6" h="1103">
                  <a:moveTo>
                    <a:pt x="43" y="22"/>
                  </a:moveTo>
                  <a:lnTo>
                    <a:pt x="37" y="24"/>
                  </a:lnTo>
                  <a:lnTo>
                    <a:pt x="31" y="27"/>
                  </a:lnTo>
                  <a:lnTo>
                    <a:pt x="27" y="31"/>
                  </a:lnTo>
                  <a:lnTo>
                    <a:pt x="24" y="37"/>
                  </a:lnTo>
                  <a:lnTo>
                    <a:pt x="22" y="43"/>
                  </a:lnTo>
                  <a:lnTo>
                    <a:pt x="22" y="1058"/>
                  </a:lnTo>
                  <a:lnTo>
                    <a:pt x="24" y="1066"/>
                  </a:lnTo>
                  <a:lnTo>
                    <a:pt x="27" y="1072"/>
                  </a:lnTo>
                  <a:lnTo>
                    <a:pt x="31" y="1076"/>
                  </a:lnTo>
                  <a:lnTo>
                    <a:pt x="37" y="1079"/>
                  </a:lnTo>
                  <a:lnTo>
                    <a:pt x="43" y="1079"/>
                  </a:lnTo>
                  <a:lnTo>
                    <a:pt x="651" y="1079"/>
                  </a:lnTo>
                  <a:lnTo>
                    <a:pt x="659" y="1079"/>
                  </a:lnTo>
                  <a:lnTo>
                    <a:pt x="665" y="1076"/>
                  </a:lnTo>
                  <a:lnTo>
                    <a:pt x="669" y="1072"/>
                  </a:lnTo>
                  <a:lnTo>
                    <a:pt x="672" y="1066"/>
                  </a:lnTo>
                  <a:lnTo>
                    <a:pt x="672" y="1058"/>
                  </a:lnTo>
                  <a:lnTo>
                    <a:pt x="672" y="43"/>
                  </a:lnTo>
                  <a:lnTo>
                    <a:pt x="672" y="37"/>
                  </a:lnTo>
                  <a:lnTo>
                    <a:pt x="669" y="31"/>
                  </a:lnTo>
                  <a:lnTo>
                    <a:pt x="665" y="27"/>
                  </a:lnTo>
                  <a:lnTo>
                    <a:pt x="659" y="24"/>
                  </a:lnTo>
                  <a:lnTo>
                    <a:pt x="651" y="22"/>
                  </a:lnTo>
                  <a:lnTo>
                    <a:pt x="43" y="22"/>
                  </a:lnTo>
                  <a:close/>
                  <a:moveTo>
                    <a:pt x="43" y="0"/>
                  </a:moveTo>
                  <a:lnTo>
                    <a:pt x="651" y="0"/>
                  </a:lnTo>
                  <a:lnTo>
                    <a:pt x="669" y="3"/>
                  </a:lnTo>
                  <a:lnTo>
                    <a:pt x="682" y="13"/>
                  </a:lnTo>
                  <a:lnTo>
                    <a:pt x="691" y="27"/>
                  </a:lnTo>
                  <a:lnTo>
                    <a:pt x="696" y="43"/>
                  </a:lnTo>
                  <a:lnTo>
                    <a:pt x="696" y="1058"/>
                  </a:lnTo>
                  <a:lnTo>
                    <a:pt x="691" y="1076"/>
                  </a:lnTo>
                  <a:lnTo>
                    <a:pt x="682" y="1090"/>
                  </a:lnTo>
                  <a:lnTo>
                    <a:pt x="669" y="1099"/>
                  </a:lnTo>
                  <a:lnTo>
                    <a:pt x="651" y="1103"/>
                  </a:lnTo>
                  <a:lnTo>
                    <a:pt x="43" y="1103"/>
                  </a:lnTo>
                  <a:lnTo>
                    <a:pt x="27" y="1099"/>
                  </a:lnTo>
                  <a:lnTo>
                    <a:pt x="13" y="1090"/>
                  </a:lnTo>
                  <a:lnTo>
                    <a:pt x="3" y="1076"/>
                  </a:lnTo>
                  <a:lnTo>
                    <a:pt x="0" y="1058"/>
                  </a:lnTo>
                  <a:lnTo>
                    <a:pt x="0" y="43"/>
                  </a:lnTo>
                  <a:lnTo>
                    <a:pt x="3" y="27"/>
                  </a:lnTo>
                  <a:lnTo>
                    <a:pt x="13" y="13"/>
                  </a:lnTo>
                  <a:lnTo>
                    <a:pt x="27" y="3"/>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23" name="Freeform 370">
              <a:extLst>
                <a:ext uri="{FF2B5EF4-FFF2-40B4-BE49-F238E27FC236}">
                  <a16:creationId xmlns:a16="http://schemas.microsoft.com/office/drawing/2014/main" id="{A5046C13-B440-4EBD-92C1-B82CE74810A2}"/>
                </a:ext>
              </a:extLst>
            </p:cNvPr>
            <p:cNvSpPr>
              <a:spLocks/>
            </p:cNvSpPr>
            <p:nvPr/>
          </p:nvSpPr>
          <p:spPr bwMode="auto">
            <a:xfrm>
              <a:off x="1720851" y="1712913"/>
              <a:ext cx="147638" cy="33337"/>
            </a:xfrm>
            <a:custGeom>
              <a:avLst/>
              <a:gdLst>
                <a:gd name="T0" fmla="*/ 21 w 187"/>
                <a:gd name="T1" fmla="*/ 0 h 42"/>
                <a:gd name="T2" fmla="*/ 166 w 187"/>
                <a:gd name="T3" fmla="*/ 0 h 42"/>
                <a:gd name="T4" fmla="*/ 173 w 187"/>
                <a:gd name="T5" fmla="*/ 2 h 42"/>
                <a:gd name="T6" fmla="*/ 178 w 187"/>
                <a:gd name="T7" fmla="*/ 5 h 42"/>
                <a:gd name="T8" fmla="*/ 182 w 187"/>
                <a:gd name="T9" fmla="*/ 9 h 42"/>
                <a:gd name="T10" fmla="*/ 185 w 187"/>
                <a:gd name="T11" fmla="*/ 15 h 42"/>
                <a:gd name="T12" fmla="*/ 187 w 187"/>
                <a:gd name="T13" fmla="*/ 21 h 42"/>
                <a:gd name="T14" fmla="*/ 185 w 187"/>
                <a:gd name="T15" fmla="*/ 27 h 42"/>
                <a:gd name="T16" fmla="*/ 182 w 187"/>
                <a:gd name="T17" fmla="*/ 33 h 42"/>
                <a:gd name="T18" fmla="*/ 178 w 187"/>
                <a:gd name="T19" fmla="*/ 37 h 42"/>
                <a:gd name="T20" fmla="*/ 173 w 187"/>
                <a:gd name="T21" fmla="*/ 40 h 42"/>
                <a:gd name="T22" fmla="*/ 166 w 187"/>
                <a:gd name="T23" fmla="*/ 42 h 42"/>
                <a:gd name="T24" fmla="*/ 21 w 187"/>
                <a:gd name="T25" fmla="*/ 42 h 42"/>
                <a:gd name="T26" fmla="*/ 15 w 187"/>
                <a:gd name="T27" fmla="*/ 40 h 42"/>
                <a:gd name="T28" fmla="*/ 9 w 187"/>
                <a:gd name="T29" fmla="*/ 37 h 42"/>
                <a:gd name="T30" fmla="*/ 4 w 187"/>
                <a:gd name="T31" fmla="*/ 33 h 42"/>
                <a:gd name="T32" fmla="*/ 1 w 187"/>
                <a:gd name="T33" fmla="*/ 27 h 42"/>
                <a:gd name="T34" fmla="*/ 0 w 187"/>
                <a:gd name="T35" fmla="*/ 21 h 42"/>
                <a:gd name="T36" fmla="*/ 1 w 187"/>
                <a:gd name="T37" fmla="*/ 15 h 42"/>
                <a:gd name="T38" fmla="*/ 4 w 187"/>
                <a:gd name="T39" fmla="*/ 9 h 42"/>
                <a:gd name="T40" fmla="*/ 9 w 187"/>
                <a:gd name="T41" fmla="*/ 5 h 42"/>
                <a:gd name="T42" fmla="*/ 15 w 187"/>
                <a:gd name="T43" fmla="*/ 2 h 42"/>
                <a:gd name="T44" fmla="*/ 21 w 187"/>
                <a:gd name="T4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7" h="42">
                  <a:moveTo>
                    <a:pt x="21" y="0"/>
                  </a:moveTo>
                  <a:lnTo>
                    <a:pt x="166" y="0"/>
                  </a:lnTo>
                  <a:lnTo>
                    <a:pt x="173" y="2"/>
                  </a:lnTo>
                  <a:lnTo>
                    <a:pt x="178" y="5"/>
                  </a:lnTo>
                  <a:lnTo>
                    <a:pt x="182" y="9"/>
                  </a:lnTo>
                  <a:lnTo>
                    <a:pt x="185" y="15"/>
                  </a:lnTo>
                  <a:lnTo>
                    <a:pt x="187" y="21"/>
                  </a:lnTo>
                  <a:lnTo>
                    <a:pt x="185" y="27"/>
                  </a:lnTo>
                  <a:lnTo>
                    <a:pt x="182" y="33"/>
                  </a:lnTo>
                  <a:lnTo>
                    <a:pt x="178" y="37"/>
                  </a:lnTo>
                  <a:lnTo>
                    <a:pt x="173" y="40"/>
                  </a:lnTo>
                  <a:lnTo>
                    <a:pt x="166" y="42"/>
                  </a:lnTo>
                  <a:lnTo>
                    <a:pt x="21" y="42"/>
                  </a:lnTo>
                  <a:lnTo>
                    <a:pt x="15" y="40"/>
                  </a:lnTo>
                  <a:lnTo>
                    <a:pt x="9" y="37"/>
                  </a:lnTo>
                  <a:lnTo>
                    <a:pt x="4" y="33"/>
                  </a:lnTo>
                  <a:lnTo>
                    <a:pt x="1" y="27"/>
                  </a:lnTo>
                  <a:lnTo>
                    <a:pt x="0" y="21"/>
                  </a:lnTo>
                  <a:lnTo>
                    <a:pt x="1" y="15"/>
                  </a:lnTo>
                  <a:lnTo>
                    <a:pt x="4" y="9"/>
                  </a:lnTo>
                  <a:lnTo>
                    <a:pt x="9" y="5"/>
                  </a:lnTo>
                  <a:lnTo>
                    <a:pt x="15" y="2"/>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24" name="Freeform 371">
              <a:extLst>
                <a:ext uri="{FF2B5EF4-FFF2-40B4-BE49-F238E27FC236}">
                  <a16:creationId xmlns:a16="http://schemas.microsoft.com/office/drawing/2014/main" id="{B2820460-B88B-411A-8B80-F5CD261FF39B}"/>
                </a:ext>
              </a:extLst>
            </p:cNvPr>
            <p:cNvSpPr>
              <a:spLocks noEditPoints="1"/>
            </p:cNvSpPr>
            <p:nvPr/>
          </p:nvSpPr>
          <p:spPr bwMode="auto">
            <a:xfrm>
              <a:off x="2789238" y="2811463"/>
              <a:ext cx="66675" cy="147637"/>
            </a:xfrm>
            <a:custGeom>
              <a:avLst/>
              <a:gdLst>
                <a:gd name="T0" fmla="*/ 42 w 83"/>
                <a:gd name="T1" fmla="*/ 22 h 185"/>
                <a:gd name="T2" fmla="*/ 36 w 83"/>
                <a:gd name="T3" fmla="*/ 23 h 185"/>
                <a:gd name="T4" fmla="*/ 31 w 83"/>
                <a:gd name="T5" fmla="*/ 25 h 185"/>
                <a:gd name="T6" fmla="*/ 27 w 83"/>
                <a:gd name="T7" fmla="*/ 29 h 185"/>
                <a:gd name="T8" fmla="*/ 24 w 83"/>
                <a:gd name="T9" fmla="*/ 35 h 185"/>
                <a:gd name="T10" fmla="*/ 22 w 83"/>
                <a:gd name="T11" fmla="*/ 41 h 185"/>
                <a:gd name="T12" fmla="*/ 22 w 83"/>
                <a:gd name="T13" fmla="*/ 143 h 185"/>
                <a:gd name="T14" fmla="*/ 24 w 83"/>
                <a:gd name="T15" fmla="*/ 149 h 185"/>
                <a:gd name="T16" fmla="*/ 27 w 83"/>
                <a:gd name="T17" fmla="*/ 155 h 185"/>
                <a:gd name="T18" fmla="*/ 31 w 83"/>
                <a:gd name="T19" fmla="*/ 158 h 185"/>
                <a:gd name="T20" fmla="*/ 36 w 83"/>
                <a:gd name="T21" fmla="*/ 161 h 185"/>
                <a:gd name="T22" fmla="*/ 42 w 83"/>
                <a:gd name="T23" fmla="*/ 163 h 185"/>
                <a:gd name="T24" fmla="*/ 48 w 83"/>
                <a:gd name="T25" fmla="*/ 161 h 185"/>
                <a:gd name="T26" fmla="*/ 54 w 83"/>
                <a:gd name="T27" fmla="*/ 158 h 185"/>
                <a:gd name="T28" fmla="*/ 57 w 83"/>
                <a:gd name="T29" fmla="*/ 155 h 185"/>
                <a:gd name="T30" fmla="*/ 60 w 83"/>
                <a:gd name="T31" fmla="*/ 149 h 185"/>
                <a:gd name="T32" fmla="*/ 61 w 83"/>
                <a:gd name="T33" fmla="*/ 143 h 185"/>
                <a:gd name="T34" fmla="*/ 61 w 83"/>
                <a:gd name="T35" fmla="*/ 41 h 185"/>
                <a:gd name="T36" fmla="*/ 60 w 83"/>
                <a:gd name="T37" fmla="*/ 35 h 185"/>
                <a:gd name="T38" fmla="*/ 57 w 83"/>
                <a:gd name="T39" fmla="*/ 29 h 185"/>
                <a:gd name="T40" fmla="*/ 54 w 83"/>
                <a:gd name="T41" fmla="*/ 25 h 185"/>
                <a:gd name="T42" fmla="*/ 48 w 83"/>
                <a:gd name="T43" fmla="*/ 23 h 185"/>
                <a:gd name="T44" fmla="*/ 42 w 83"/>
                <a:gd name="T45" fmla="*/ 22 h 185"/>
                <a:gd name="T46" fmla="*/ 42 w 83"/>
                <a:gd name="T47" fmla="*/ 0 h 185"/>
                <a:gd name="T48" fmla="*/ 58 w 83"/>
                <a:gd name="T49" fmla="*/ 3 h 185"/>
                <a:gd name="T50" fmla="*/ 72 w 83"/>
                <a:gd name="T51" fmla="*/ 12 h 185"/>
                <a:gd name="T52" fmla="*/ 80 w 83"/>
                <a:gd name="T53" fmla="*/ 25 h 185"/>
                <a:gd name="T54" fmla="*/ 83 w 83"/>
                <a:gd name="T55" fmla="*/ 41 h 185"/>
                <a:gd name="T56" fmla="*/ 83 w 83"/>
                <a:gd name="T57" fmla="*/ 143 h 185"/>
                <a:gd name="T58" fmla="*/ 80 w 83"/>
                <a:gd name="T59" fmla="*/ 160 h 185"/>
                <a:gd name="T60" fmla="*/ 72 w 83"/>
                <a:gd name="T61" fmla="*/ 173 h 185"/>
                <a:gd name="T62" fmla="*/ 58 w 83"/>
                <a:gd name="T63" fmla="*/ 182 h 185"/>
                <a:gd name="T64" fmla="*/ 42 w 83"/>
                <a:gd name="T65" fmla="*/ 185 h 185"/>
                <a:gd name="T66" fmla="*/ 25 w 83"/>
                <a:gd name="T67" fmla="*/ 182 h 185"/>
                <a:gd name="T68" fmla="*/ 12 w 83"/>
                <a:gd name="T69" fmla="*/ 173 h 185"/>
                <a:gd name="T70" fmla="*/ 3 w 83"/>
                <a:gd name="T71" fmla="*/ 160 h 185"/>
                <a:gd name="T72" fmla="*/ 0 w 83"/>
                <a:gd name="T73" fmla="*/ 143 h 185"/>
                <a:gd name="T74" fmla="*/ 0 w 83"/>
                <a:gd name="T75" fmla="*/ 41 h 185"/>
                <a:gd name="T76" fmla="*/ 3 w 83"/>
                <a:gd name="T77" fmla="*/ 25 h 185"/>
                <a:gd name="T78" fmla="*/ 12 w 83"/>
                <a:gd name="T79" fmla="*/ 12 h 185"/>
                <a:gd name="T80" fmla="*/ 25 w 83"/>
                <a:gd name="T81" fmla="*/ 3 h 185"/>
                <a:gd name="T82" fmla="*/ 42 w 83"/>
                <a:gd name="T8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 h="185">
                  <a:moveTo>
                    <a:pt x="42" y="22"/>
                  </a:moveTo>
                  <a:lnTo>
                    <a:pt x="36" y="23"/>
                  </a:lnTo>
                  <a:lnTo>
                    <a:pt x="31" y="25"/>
                  </a:lnTo>
                  <a:lnTo>
                    <a:pt x="27" y="29"/>
                  </a:lnTo>
                  <a:lnTo>
                    <a:pt x="24" y="35"/>
                  </a:lnTo>
                  <a:lnTo>
                    <a:pt x="22" y="41"/>
                  </a:lnTo>
                  <a:lnTo>
                    <a:pt x="22" y="143"/>
                  </a:lnTo>
                  <a:lnTo>
                    <a:pt x="24" y="149"/>
                  </a:lnTo>
                  <a:lnTo>
                    <a:pt x="27" y="155"/>
                  </a:lnTo>
                  <a:lnTo>
                    <a:pt x="31" y="158"/>
                  </a:lnTo>
                  <a:lnTo>
                    <a:pt x="36" y="161"/>
                  </a:lnTo>
                  <a:lnTo>
                    <a:pt x="42" y="163"/>
                  </a:lnTo>
                  <a:lnTo>
                    <a:pt x="48" y="161"/>
                  </a:lnTo>
                  <a:lnTo>
                    <a:pt x="54" y="158"/>
                  </a:lnTo>
                  <a:lnTo>
                    <a:pt x="57" y="155"/>
                  </a:lnTo>
                  <a:lnTo>
                    <a:pt x="60" y="149"/>
                  </a:lnTo>
                  <a:lnTo>
                    <a:pt x="61" y="143"/>
                  </a:lnTo>
                  <a:lnTo>
                    <a:pt x="61" y="41"/>
                  </a:lnTo>
                  <a:lnTo>
                    <a:pt x="60" y="35"/>
                  </a:lnTo>
                  <a:lnTo>
                    <a:pt x="57" y="29"/>
                  </a:lnTo>
                  <a:lnTo>
                    <a:pt x="54" y="25"/>
                  </a:lnTo>
                  <a:lnTo>
                    <a:pt x="48" y="23"/>
                  </a:lnTo>
                  <a:lnTo>
                    <a:pt x="42" y="22"/>
                  </a:lnTo>
                  <a:close/>
                  <a:moveTo>
                    <a:pt x="42" y="0"/>
                  </a:moveTo>
                  <a:lnTo>
                    <a:pt x="58" y="3"/>
                  </a:lnTo>
                  <a:lnTo>
                    <a:pt x="72" y="12"/>
                  </a:lnTo>
                  <a:lnTo>
                    <a:pt x="80" y="25"/>
                  </a:lnTo>
                  <a:lnTo>
                    <a:pt x="83" y="41"/>
                  </a:lnTo>
                  <a:lnTo>
                    <a:pt x="83" y="143"/>
                  </a:lnTo>
                  <a:lnTo>
                    <a:pt x="80" y="160"/>
                  </a:lnTo>
                  <a:lnTo>
                    <a:pt x="72" y="173"/>
                  </a:lnTo>
                  <a:lnTo>
                    <a:pt x="58" y="182"/>
                  </a:lnTo>
                  <a:lnTo>
                    <a:pt x="42" y="185"/>
                  </a:lnTo>
                  <a:lnTo>
                    <a:pt x="25" y="182"/>
                  </a:lnTo>
                  <a:lnTo>
                    <a:pt x="12" y="173"/>
                  </a:lnTo>
                  <a:lnTo>
                    <a:pt x="3" y="160"/>
                  </a:lnTo>
                  <a:lnTo>
                    <a:pt x="0" y="143"/>
                  </a:lnTo>
                  <a:lnTo>
                    <a:pt x="0" y="41"/>
                  </a:lnTo>
                  <a:lnTo>
                    <a:pt x="3" y="25"/>
                  </a:lnTo>
                  <a:lnTo>
                    <a:pt x="12" y="12"/>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25" name="Freeform 372">
              <a:extLst>
                <a:ext uri="{FF2B5EF4-FFF2-40B4-BE49-F238E27FC236}">
                  <a16:creationId xmlns:a16="http://schemas.microsoft.com/office/drawing/2014/main" id="{A7F46862-B0FD-4C22-BEA9-79611173DEA1}"/>
                </a:ext>
              </a:extLst>
            </p:cNvPr>
            <p:cNvSpPr>
              <a:spLocks noEditPoints="1"/>
            </p:cNvSpPr>
            <p:nvPr/>
          </p:nvSpPr>
          <p:spPr bwMode="auto">
            <a:xfrm>
              <a:off x="2867026" y="2638425"/>
              <a:ext cx="681038" cy="493712"/>
            </a:xfrm>
            <a:custGeom>
              <a:avLst/>
              <a:gdLst>
                <a:gd name="T0" fmla="*/ 22 w 857"/>
                <a:gd name="T1" fmla="*/ 24 h 622"/>
                <a:gd name="T2" fmla="*/ 22 w 857"/>
                <a:gd name="T3" fmla="*/ 598 h 622"/>
                <a:gd name="T4" fmla="*/ 835 w 857"/>
                <a:gd name="T5" fmla="*/ 598 h 622"/>
                <a:gd name="T6" fmla="*/ 835 w 857"/>
                <a:gd name="T7" fmla="*/ 24 h 622"/>
                <a:gd name="T8" fmla="*/ 22 w 857"/>
                <a:gd name="T9" fmla="*/ 24 h 622"/>
                <a:gd name="T10" fmla="*/ 0 w 857"/>
                <a:gd name="T11" fmla="*/ 0 h 622"/>
                <a:gd name="T12" fmla="*/ 857 w 857"/>
                <a:gd name="T13" fmla="*/ 0 h 622"/>
                <a:gd name="T14" fmla="*/ 857 w 857"/>
                <a:gd name="T15" fmla="*/ 622 h 622"/>
                <a:gd name="T16" fmla="*/ 0 w 857"/>
                <a:gd name="T17" fmla="*/ 622 h 622"/>
                <a:gd name="T18" fmla="*/ 0 w 857"/>
                <a:gd name="T19"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7" h="622">
                  <a:moveTo>
                    <a:pt x="22" y="24"/>
                  </a:moveTo>
                  <a:lnTo>
                    <a:pt x="22" y="598"/>
                  </a:lnTo>
                  <a:lnTo>
                    <a:pt x="835" y="598"/>
                  </a:lnTo>
                  <a:lnTo>
                    <a:pt x="835" y="24"/>
                  </a:lnTo>
                  <a:lnTo>
                    <a:pt x="22" y="24"/>
                  </a:lnTo>
                  <a:close/>
                  <a:moveTo>
                    <a:pt x="0" y="0"/>
                  </a:moveTo>
                  <a:lnTo>
                    <a:pt x="857" y="0"/>
                  </a:lnTo>
                  <a:lnTo>
                    <a:pt x="857" y="622"/>
                  </a:lnTo>
                  <a:lnTo>
                    <a:pt x="0" y="62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26" name="Freeform 373">
              <a:extLst>
                <a:ext uri="{FF2B5EF4-FFF2-40B4-BE49-F238E27FC236}">
                  <a16:creationId xmlns:a16="http://schemas.microsoft.com/office/drawing/2014/main" id="{7A3515D2-E37A-4A59-835B-0A68B6C65AE2}"/>
                </a:ext>
              </a:extLst>
            </p:cNvPr>
            <p:cNvSpPr>
              <a:spLocks noEditPoints="1"/>
            </p:cNvSpPr>
            <p:nvPr/>
          </p:nvSpPr>
          <p:spPr bwMode="auto">
            <a:xfrm>
              <a:off x="2755901" y="2608263"/>
              <a:ext cx="874713" cy="554037"/>
            </a:xfrm>
            <a:custGeom>
              <a:avLst/>
              <a:gdLst>
                <a:gd name="T0" fmla="*/ 43 w 1102"/>
                <a:gd name="T1" fmla="*/ 24 h 697"/>
                <a:gd name="T2" fmla="*/ 37 w 1102"/>
                <a:gd name="T3" fmla="*/ 24 h 697"/>
                <a:gd name="T4" fmla="*/ 31 w 1102"/>
                <a:gd name="T5" fmla="*/ 27 h 697"/>
                <a:gd name="T6" fmla="*/ 26 w 1102"/>
                <a:gd name="T7" fmla="*/ 31 h 697"/>
                <a:gd name="T8" fmla="*/ 23 w 1102"/>
                <a:gd name="T9" fmla="*/ 37 h 697"/>
                <a:gd name="T10" fmla="*/ 23 w 1102"/>
                <a:gd name="T11" fmla="*/ 45 h 697"/>
                <a:gd name="T12" fmla="*/ 23 w 1102"/>
                <a:gd name="T13" fmla="*/ 653 h 697"/>
                <a:gd name="T14" fmla="*/ 23 w 1102"/>
                <a:gd name="T15" fmla="*/ 659 h 697"/>
                <a:gd name="T16" fmla="*/ 26 w 1102"/>
                <a:gd name="T17" fmla="*/ 665 h 697"/>
                <a:gd name="T18" fmla="*/ 31 w 1102"/>
                <a:gd name="T19" fmla="*/ 670 h 697"/>
                <a:gd name="T20" fmla="*/ 37 w 1102"/>
                <a:gd name="T21" fmla="*/ 673 h 697"/>
                <a:gd name="T22" fmla="*/ 43 w 1102"/>
                <a:gd name="T23" fmla="*/ 674 h 697"/>
                <a:gd name="T24" fmla="*/ 1058 w 1102"/>
                <a:gd name="T25" fmla="*/ 674 h 697"/>
                <a:gd name="T26" fmla="*/ 1064 w 1102"/>
                <a:gd name="T27" fmla="*/ 673 h 697"/>
                <a:gd name="T28" fmla="*/ 1070 w 1102"/>
                <a:gd name="T29" fmla="*/ 670 h 697"/>
                <a:gd name="T30" fmla="*/ 1075 w 1102"/>
                <a:gd name="T31" fmla="*/ 665 h 697"/>
                <a:gd name="T32" fmla="*/ 1078 w 1102"/>
                <a:gd name="T33" fmla="*/ 659 h 697"/>
                <a:gd name="T34" fmla="*/ 1078 w 1102"/>
                <a:gd name="T35" fmla="*/ 653 h 697"/>
                <a:gd name="T36" fmla="*/ 1078 w 1102"/>
                <a:gd name="T37" fmla="*/ 45 h 697"/>
                <a:gd name="T38" fmla="*/ 1078 w 1102"/>
                <a:gd name="T39" fmla="*/ 37 h 697"/>
                <a:gd name="T40" fmla="*/ 1075 w 1102"/>
                <a:gd name="T41" fmla="*/ 31 h 697"/>
                <a:gd name="T42" fmla="*/ 1070 w 1102"/>
                <a:gd name="T43" fmla="*/ 27 h 697"/>
                <a:gd name="T44" fmla="*/ 1064 w 1102"/>
                <a:gd name="T45" fmla="*/ 24 h 697"/>
                <a:gd name="T46" fmla="*/ 1058 w 1102"/>
                <a:gd name="T47" fmla="*/ 24 h 697"/>
                <a:gd name="T48" fmla="*/ 43 w 1102"/>
                <a:gd name="T49" fmla="*/ 24 h 697"/>
                <a:gd name="T50" fmla="*/ 43 w 1102"/>
                <a:gd name="T51" fmla="*/ 0 h 697"/>
                <a:gd name="T52" fmla="*/ 1058 w 1102"/>
                <a:gd name="T53" fmla="*/ 0 h 697"/>
                <a:gd name="T54" fmla="*/ 1075 w 1102"/>
                <a:gd name="T55" fmla="*/ 4 h 697"/>
                <a:gd name="T56" fmla="*/ 1088 w 1102"/>
                <a:gd name="T57" fmla="*/ 13 h 697"/>
                <a:gd name="T58" fmla="*/ 1099 w 1102"/>
                <a:gd name="T59" fmla="*/ 27 h 697"/>
                <a:gd name="T60" fmla="*/ 1102 w 1102"/>
                <a:gd name="T61" fmla="*/ 45 h 697"/>
                <a:gd name="T62" fmla="*/ 1102 w 1102"/>
                <a:gd name="T63" fmla="*/ 653 h 697"/>
                <a:gd name="T64" fmla="*/ 1099 w 1102"/>
                <a:gd name="T65" fmla="*/ 670 h 697"/>
                <a:gd name="T66" fmla="*/ 1088 w 1102"/>
                <a:gd name="T67" fmla="*/ 685 h 697"/>
                <a:gd name="T68" fmla="*/ 1075 w 1102"/>
                <a:gd name="T69" fmla="*/ 694 h 697"/>
                <a:gd name="T70" fmla="*/ 1058 w 1102"/>
                <a:gd name="T71" fmla="*/ 697 h 697"/>
                <a:gd name="T72" fmla="*/ 43 w 1102"/>
                <a:gd name="T73" fmla="*/ 697 h 697"/>
                <a:gd name="T74" fmla="*/ 26 w 1102"/>
                <a:gd name="T75" fmla="*/ 694 h 697"/>
                <a:gd name="T76" fmla="*/ 13 w 1102"/>
                <a:gd name="T77" fmla="*/ 685 h 697"/>
                <a:gd name="T78" fmla="*/ 3 w 1102"/>
                <a:gd name="T79" fmla="*/ 670 h 697"/>
                <a:gd name="T80" fmla="*/ 0 w 1102"/>
                <a:gd name="T81" fmla="*/ 653 h 697"/>
                <a:gd name="T82" fmla="*/ 0 w 1102"/>
                <a:gd name="T83" fmla="*/ 45 h 697"/>
                <a:gd name="T84" fmla="*/ 3 w 1102"/>
                <a:gd name="T85" fmla="*/ 27 h 697"/>
                <a:gd name="T86" fmla="*/ 13 w 1102"/>
                <a:gd name="T87" fmla="*/ 13 h 697"/>
                <a:gd name="T88" fmla="*/ 26 w 1102"/>
                <a:gd name="T89" fmla="*/ 4 h 697"/>
                <a:gd name="T90" fmla="*/ 43 w 1102"/>
                <a:gd name="T91" fmla="*/ 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2" h="697">
                  <a:moveTo>
                    <a:pt x="43" y="24"/>
                  </a:moveTo>
                  <a:lnTo>
                    <a:pt x="37" y="24"/>
                  </a:lnTo>
                  <a:lnTo>
                    <a:pt x="31" y="27"/>
                  </a:lnTo>
                  <a:lnTo>
                    <a:pt x="26" y="31"/>
                  </a:lnTo>
                  <a:lnTo>
                    <a:pt x="23" y="37"/>
                  </a:lnTo>
                  <a:lnTo>
                    <a:pt x="23" y="45"/>
                  </a:lnTo>
                  <a:lnTo>
                    <a:pt x="23" y="653"/>
                  </a:lnTo>
                  <a:lnTo>
                    <a:pt x="23" y="659"/>
                  </a:lnTo>
                  <a:lnTo>
                    <a:pt x="26" y="665"/>
                  </a:lnTo>
                  <a:lnTo>
                    <a:pt x="31" y="670"/>
                  </a:lnTo>
                  <a:lnTo>
                    <a:pt x="37" y="673"/>
                  </a:lnTo>
                  <a:lnTo>
                    <a:pt x="43" y="674"/>
                  </a:lnTo>
                  <a:lnTo>
                    <a:pt x="1058" y="674"/>
                  </a:lnTo>
                  <a:lnTo>
                    <a:pt x="1064" y="673"/>
                  </a:lnTo>
                  <a:lnTo>
                    <a:pt x="1070" y="670"/>
                  </a:lnTo>
                  <a:lnTo>
                    <a:pt x="1075" y="665"/>
                  </a:lnTo>
                  <a:lnTo>
                    <a:pt x="1078" y="659"/>
                  </a:lnTo>
                  <a:lnTo>
                    <a:pt x="1078" y="653"/>
                  </a:lnTo>
                  <a:lnTo>
                    <a:pt x="1078" y="45"/>
                  </a:lnTo>
                  <a:lnTo>
                    <a:pt x="1078" y="37"/>
                  </a:lnTo>
                  <a:lnTo>
                    <a:pt x="1075" y="31"/>
                  </a:lnTo>
                  <a:lnTo>
                    <a:pt x="1070" y="27"/>
                  </a:lnTo>
                  <a:lnTo>
                    <a:pt x="1064" y="24"/>
                  </a:lnTo>
                  <a:lnTo>
                    <a:pt x="1058" y="24"/>
                  </a:lnTo>
                  <a:lnTo>
                    <a:pt x="43" y="24"/>
                  </a:lnTo>
                  <a:close/>
                  <a:moveTo>
                    <a:pt x="43" y="0"/>
                  </a:moveTo>
                  <a:lnTo>
                    <a:pt x="1058" y="0"/>
                  </a:lnTo>
                  <a:lnTo>
                    <a:pt x="1075" y="4"/>
                  </a:lnTo>
                  <a:lnTo>
                    <a:pt x="1088" y="13"/>
                  </a:lnTo>
                  <a:lnTo>
                    <a:pt x="1099" y="27"/>
                  </a:lnTo>
                  <a:lnTo>
                    <a:pt x="1102" y="45"/>
                  </a:lnTo>
                  <a:lnTo>
                    <a:pt x="1102" y="653"/>
                  </a:lnTo>
                  <a:lnTo>
                    <a:pt x="1099" y="670"/>
                  </a:lnTo>
                  <a:lnTo>
                    <a:pt x="1088" y="685"/>
                  </a:lnTo>
                  <a:lnTo>
                    <a:pt x="1075" y="694"/>
                  </a:lnTo>
                  <a:lnTo>
                    <a:pt x="1058" y="697"/>
                  </a:lnTo>
                  <a:lnTo>
                    <a:pt x="43" y="697"/>
                  </a:lnTo>
                  <a:lnTo>
                    <a:pt x="26" y="694"/>
                  </a:lnTo>
                  <a:lnTo>
                    <a:pt x="13" y="685"/>
                  </a:lnTo>
                  <a:lnTo>
                    <a:pt x="3" y="670"/>
                  </a:lnTo>
                  <a:lnTo>
                    <a:pt x="0" y="653"/>
                  </a:lnTo>
                  <a:lnTo>
                    <a:pt x="0" y="45"/>
                  </a:lnTo>
                  <a:lnTo>
                    <a:pt x="3" y="27"/>
                  </a:lnTo>
                  <a:lnTo>
                    <a:pt x="13" y="13"/>
                  </a:lnTo>
                  <a:lnTo>
                    <a:pt x="26" y="4"/>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27" name="Freeform 374">
              <a:extLst>
                <a:ext uri="{FF2B5EF4-FFF2-40B4-BE49-F238E27FC236}">
                  <a16:creationId xmlns:a16="http://schemas.microsoft.com/office/drawing/2014/main" id="{009FF73B-1BE4-4E62-BEB2-B806FE99FE63}"/>
                </a:ext>
              </a:extLst>
            </p:cNvPr>
            <p:cNvSpPr>
              <a:spLocks/>
            </p:cNvSpPr>
            <p:nvPr/>
          </p:nvSpPr>
          <p:spPr bwMode="auto">
            <a:xfrm>
              <a:off x="3567113" y="2811463"/>
              <a:ext cx="33338" cy="147637"/>
            </a:xfrm>
            <a:custGeom>
              <a:avLst/>
              <a:gdLst>
                <a:gd name="T0" fmla="*/ 21 w 42"/>
                <a:gd name="T1" fmla="*/ 0 h 185"/>
                <a:gd name="T2" fmla="*/ 27 w 42"/>
                <a:gd name="T3" fmla="*/ 0 h 185"/>
                <a:gd name="T4" fmla="*/ 33 w 42"/>
                <a:gd name="T5" fmla="*/ 3 h 185"/>
                <a:gd name="T6" fmla="*/ 38 w 42"/>
                <a:gd name="T7" fmla="*/ 7 h 185"/>
                <a:gd name="T8" fmla="*/ 41 w 42"/>
                <a:gd name="T9" fmla="*/ 13 h 185"/>
                <a:gd name="T10" fmla="*/ 42 w 42"/>
                <a:gd name="T11" fmla="*/ 19 h 185"/>
                <a:gd name="T12" fmla="*/ 42 w 42"/>
                <a:gd name="T13" fmla="*/ 164 h 185"/>
                <a:gd name="T14" fmla="*/ 41 w 42"/>
                <a:gd name="T15" fmla="*/ 171 h 185"/>
                <a:gd name="T16" fmla="*/ 38 w 42"/>
                <a:gd name="T17" fmla="*/ 177 h 185"/>
                <a:gd name="T18" fmla="*/ 33 w 42"/>
                <a:gd name="T19" fmla="*/ 182 h 185"/>
                <a:gd name="T20" fmla="*/ 27 w 42"/>
                <a:gd name="T21" fmla="*/ 185 h 185"/>
                <a:gd name="T22" fmla="*/ 21 w 42"/>
                <a:gd name="T23" fmla="*/ 185 h 185"/>
                <a:gd name="T24" fmla="*/ 15 w 42"/>
                <a:gd name="T25" fmla="*/ 185 h 185"/>
                <a:gd name="T26" fmla="*/ 9 w 42"/>
                <a:gd name="T27" fmla="*/ 182 h 185"/>
                <a:gd name="T28" fmla="*/ 5 w 42"/>
                <a:gd name="T29" fmla="*/ 177 h 185"/>
                <a:gd name="T30" fmla="*/ 2 w 42"/>
                <a:gd name="T31" fmla="*/ 171 h 185"/>
                <a:gd name="T32" fmla="*/ 0 w 42"/>
                <a:gd name="T33" fmla="*/ 164 h 185"/>
                <a:gd name="T34" fmla="*/ 0 w 42"/>
                <a:gd name="T35" fmla="*/ 19 h 185"/>
                <a:gd name="T36" fmla="*/ 2 w 42"/>
                <a:gd name="T37" fmla="*/ 13 h 185"/>
                <a:gd name="T38" fmla="*/ 5 w 42"/>
                <a:gd name="T39" fmla="*/ 7 h 185"/>
                <a:gd name="T40" fmla="*/ 9 w 42"/>
                <a:gd name="T41" fmla="*/ 3 h 185"/>
                <a:gd name="T42" fmla="*/ 15 w 42"/>
                <a:gd name="T43" fmla="*/ 0 h 185"/>
                <a:gd name="T44" fmla="*/ 21 w 42"/>
                <a:gd name="T4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185">
                  <a:moveTo>
                    <a:pt x="21" y="0"/>
                  </a:moveTo>
                  <a:lnTo>
                    <a:pt x="27" y="0"/>
                  </a:lnTo>
                  <a:lnTo>
                    <a:pt x="33" y="3"/>
                  </a:lnTo>
                  <a:lnTo>
                    <a:pt x="38" y="7"/>
                  </a:lnTo>
                  <a:lnTo>
                    <a:pt x="41" y="13"/>
                  </a:lnTo>
                  <a:lnTo>
                    <a:pt x="42" y="19"/>
                  </a:lnTo>
                  <a:lnTo>
                    <a:pt x="42" y="164"/>
                  </a:lnTo>
                  <a:lnTo>
                    <a:pt x="41" y="171"/>
                  </a:lnTo>
                  <a:lnTo>
                    <a:pt x="38" y="177"/>
                  </a:lnTo>
                  <a:lnTo>
                    <a:pt x="33" y="182"/>
                  </a:lnTo>
                  <a:lnTo>
                    <a:pt x="27" y="185"/>
                  </a:lnTo>
                  <a:lnTo>
                    <a:pt x="21" y="185"/>
                  </a:lnTo>
                  <a:lnTo>
                    <a:pt x="15" y="185"/>
                  </a:lnTo>
                  <a:lnTo>
                    <a:pt x="9" y="182"/>
                  </a:lnTo>
                  <a:lnTo>
                    <a:pt x="5" y="177"/>
                  </a:lnTo>
                  <a:lnTo>
                    <a:pt x="2" y="171"/>
                  </a:lnTo>
                  <a:lnTo>
                    <a:pt x="0" y="164"/>
                  </a:lnTo>
                  <a:lnTo>
                    <a:pt x="0" y="19"/>
                  </a:lnTo>
                  <a:lnTo>
                    <a:pt x="2" y="13"/>
                  </a:lnTo>
                  <a:lnTo>
                    <a:pt x="5" y="7"/>
                  </a:lnTo>
                  <a:lnTo>
                    <a:pt x="9" y="3"/>
                  </a:lnTo>
                  <a:lnTo>
                    <a:pt x="15" y="0"/>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28" name="Freeform 375">
              <a:extLst>
                <a:ext uri="{FF2B5EF4-FFF2-40B4-BE49-F238E27FC236}">
                  <a16:creationId xmlns:a16="http://schemas.microsoft.com/office/drawing/2014/main" id="{0D69EE4E-E309-4FC5-997E-AB14027965A2}"/>
                </a:ext>
              </a:extLst>
            </p:cNvPr>
            <p:cNvSpPr>
              <a:spLocks noEditPoints="1"/>
            </p:cNvSpPr>
            <p:nvPr/>
          </p:nvSpPr>
          <p:spPr bwMode="auto">
            <a:xfrm>
              <a:off x="3419476" y="4025900"/>
              <a:ext cx="66675" cy="147637"/>
            </a:xfrm>
            <a:custGeom>
              <a:avLst/>
              <a:gdLst>
                <a:gd name="T0" fmla="*/ 42 w 83"/>
                <a:gd name="T1" fmla="*/ 22 h 185"/>
                <a:gd name="T2" fmla="*/ 36 w 83"/>
                <a:gd name="T3" fmla="*/ 24 h 185"/>
                <a:gd name="T4" fmla="*/ 30 w 83"/>
                <a:gd name="T5" fmla="*/ 27 h 185"/>
                <a:gd name="T6" fmla="*/ 27 w 83"/>
                <a:gd name="T7" fmla="*/ 30 h 185"/>
                <a:gd name="T8" fmla="*/ 24 w 83"/>
                <a:gd name="T9" fmla="*/ 36 h 185"/>
                <a:gd name="T10" fmla="*/ 22 w 83"/>
                <a:gd name="T11" fmla="*/ 42 h 185"/>
                <a:gd name="T12" fmla="*/ 22 w 83"/>
                <a:gd name="T13" fmla="*/ 144 h 185"/>
                <a:gd name="T14" fmla="*/ 24 w 83"/>
                <a:gd name="T15" fmla="*/ 150 h 185"/>
                <a:gd name="T16" fmla="*/ 27 w 83"/>
                <a:gd name="T17" fmla="*/ 156 h 185"/>
                <a:gd name="T18" fmla="*/ 30 w 83"/>
                <a:gd name="T19" fmla="*/ 159 h 185"/>
                <a:gd name="T20" fmla="*/ 36 w 83"/>
                <a:gd name="T21" fmla="*/ 162 h 185"/>
                <a:gd name="T22" fmla="*/ 42 w 83"/>
                <a:gd name="T23" fmla="*/ 163 h 185"/>
                <a:gd name="T24" fmla="*/ 48 w 83"/>
                <a:gd name="T25" fmla="*/ 162 h 185"/>
                <a:gd name="T26" fmla="*/ 52 w 83"/>
                <a:gd name="T27" fmla="*/ 159 h 185"/>
                <a:gd name="T28" fmla="*/ 57 w 83"/>
                <a:gd name="T29" fmla="*/ 156 h 185"/>
                <a:gd name="T30" fmla="*/ 60 w 83"/>
                <a:gd name="T31" fmla="*/ 150 h 185"/>
                <a:gd name="T32" fmla="*/ 60 w 83"/>
                <a:gd name="T33" fmla="*/ 144 h 185"/>
                <a:gd name="T34" fmla="*/ 60 w 83"/>
                <a:gd name="T35" fmla="*/ 42 h 185"/>
                <a:gd name="T36" fmla="*/ 60 w 83"/>
                <a:gd name="T37" fmla="*/ 36 h 185"/>
                <a:gd name="T38" fmla="*/ 57 w 83"/>
                <a:gd name="T39" fmla="*/ 30 h 185"/>
                <a:gd name="T40" fmla="*/ 52 w 83"/>
                <a:gd name="T41" fmla="*/ 27 h 185"/>
                <a:gd name="T42" fmla="*/ 48 w 83"/>
                <a:gd name="T43" fmla="*/ 24 h 185"/>
                <a:gd name="T44" fmla="*/ 42 w 83"/>
                <a:gd name="T45" fmla="*/ 22 h 185"/>
                <a:gd name="T46" fmla="*/ 42 w 83"/>
                <a:gd name="T47" fmla="*/ 0 h 185"/>
                <a:gd name="T48" fmla="*/ 58 w 83"/>
                <a:gd name="T49" fmla="*/ 3 h 185"/>
                <a:gd name="T50" fmla="*/ 71 w 83"/>
                <a:gd name="T51" fmla="*/ 12 h 185"/>
                <a:gd name="T52" fmla="*/ 80 w 83"/>
                <a:gd name="T53" fmla="*/ 25 h 185"/>
                <a:gd name="T54" fmla="*/ 83 w 83"/>
                <a:gd name="T55" fmla="*/ 42 h 185"/>
                <a:gd name="T56" fmla="*/ 83 w 83"/>
                <a:gd name="T57" fmla="*/ 144 h 185"/>
                <a:gd name="T58" fmla="*/ 80 w 83"/>
                <a:gd name="T59" fmla="*/ 160 h 185"/>
                <a:gd name="T60" fmla="*/ 71 w 83"/>
                <a:gd name="T61" fmla="*/ 173 h 185"/>
                <a:gd name="T62" fmla="*/ 58 w 83"/>
                <a:gd name="T63" fmla="*/ 182 h 185"/>
                <a:gd name="T64" fmla="*/ 42 w 83"/>
                <a:gd name="T65" fmla="*/ 185 h 185"/>
                <a:gd name="T66" fmla="*/ 25 w 83"/>
                <a:gd name="T67" fmla="*/ 182 h 185"/>
                <a:gd name="T68" fmla="*/ 12 w 83"/>
                <a:gd name="T69" fmla="*/ 173 h 185"/>
                <a:gd name="T70" fmla="*/ 3 w 83"/>
                <a:gd name="T71" fmla="*/ 160 h 185"/>
                <a:gd name="T72" fmla="*/ 0 w 83"/>
                <a:gd name="T73" fmla="*/ 144 h 185"/>
                <a:gd name="T74" fmla="*/ 0 w 83"/>
                <a:gd name="T75" fmla="*/ 42 h 185"/>
                <a:gd name="T76" fmla="*/ 3 w 83"/>
                <a:gd name="T77" fmla="*/ 25 h 185"/>
                <a:gd name="T78" fmla="*/ 12 w 83"/>
                <a:gd name="T79" fmla="*/ 12 h 185"/>
                <a:gd name="T80" fmla="*/ 25 w 83"/>
                <a:gd name="T81" fmla="*/ 3 h 185"/>
                <a:gd name="T82" fmla="*/ 42 w 83"/>
                <a:gd name="T8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 h="185">
                  <a:moveTo>
                    <a:pt x="42" y="22"/>
                  </a:moveTo>
                  <a:lnTo>
                    <a:pt x="36" y="24"/>
                  </a:lnTo>
                  <a:lnTo>
                    <a:pt x="30" y="27"/>
                  </a:lnTo>
                  <a:lnTo>
                    <a:pt x="27" y="30"/>
                  </a:lnTo>
                  <a:lnTo>
                    <a:pt x="24" y="36"/>
                  </a:lnTo>
                  <a:lnTo>
                    <a:pt x="22" y="42"/>
                  </a:lnTo>
                  <a:lnTo>
                    <a:pt x="22" y="144"/>
                  </a:lnTo>
                  <a:lnTo>
                    <a:pt x="24" y="150"/>
                  </a:lnTo>
                  <a:lnTo>
                    <a:pt x="27" y="156"/>
                  </a:lnTo>
                  <a:lnTo>
                    <a:pt x="30" y="159"/>
                  </a:lnTo>
                  <a:lnTo>
                    <a:pt x="36" y="162"/>
                  </a:lnTo>
                  <a:lnTo>
                    <a:pt x="42" y="163"/>
                  </a:lnTo>
                  <a:lnTo>
                    <a:pt x="48" y="162"/>
                  </a:lnTo>
                  <a:lnTo>
                    <a:pt x="52" y="159"/>
                  </a:lnTo>
                  <a:lnTo>
                    <a:pt x="57" y="156"/>
                  </a:lnTo>
                  <a:lnTo>
                    <a:pt x="60" y="150"/>
                  </a:lnTo>
                  <a:lnTo>
                    <a:pt x="60" y="144"/>
                  </a:lnTo>
                  <a:lnTo>
                    <a:pt x="60" y="42"/>
                  </a:lnTo>
                  <a:lnTo>
                    <a:pt x="60" y="36"/>
                  </a:lnTo>
                  <a:lnTo>
                    <a:pt x="57" y="30"/>
                  </a:lnTo>
                  <a:lnTo>
                    <a:pt x="52" y="27"/>
                  </a:lnTo>
                  <a:lnTo>
                    <a:pt x="48" y="24"/>
                  </a:lnTo>
                  <a:lnTo>
                    <a:pt x="42" y="22"/>
                  </a:lnTo>
                  <a:close/>
                  <a:moveTo>
                    <a:pt x="42" y="0"/>
                  </a:moveTo>
                  <a:lnTo>
                    <a:pt x="58" y="3"/>
                  </a:lnTo>
                  <a:lnTo>
                    <a:pt x="71" y="12"/>
                  </a:lnTo>
                  <a:lnTo>
                    <a:pt x="80" y="25"/>
                  </a:lnTo>
                  <a:lnTo>
                    <a:pt x="83" y="42"/>
                  </a:lnTo>
                  <a:lnTo>
                    <a:pt x="83" y="144"/>
                  </a:lnTo>
                  <a:lnTo>
                    <a:pt x="80" y="160"/>
                  </a:lnTo>
                  <a:lnTo>
                    <a:pt x="71" y="173"/>
                  </a:lnTo>
                  <a:lnTo>
                    <a:pt x="58" y="182"/>
                  </a:lnTo>
                  <a:lnTo>
                    <a:pt x="42" y="185"/>
                  </a:lnTo>
                  <a:lnTo>
                    <a:pt x="25" y="182"/>
                  </a:lnTo>
                  <a:lnTo>
                    <a:pt x="12" y="173"/>
                  </a:lnTo>
                  <a:lnTo>
                    <a:pt x="3" y="160"/>
                  </a:lnTo>
                  <a:lnTo>
                    <a:pt x="0" y="144"/>
                  </a:lnTo>
                  <a:lnTo>
                    <a:pt x="0" y="42"/>
                  </a:lnTo>
                  <a:lnTo>
                    <a:pt x="3" y="25"/>
                  </a:lnTo>
                  <a:lnTo>
                    <a:pt x="12" y="12"/>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29" name="Freeform 376">
              <a:extLst>
                <a:ext uri="{FF2B5EF4-FFF2-40B4-BE49-F238E27FC236}">
                  <a16:creationId xmlns:a16="http://schemas.microsoft.com/office/drawing/2014/main" id="{F2061177-4751-47DF-BF8F-006CCFEDC47E}"/>
                </a:ext>
              </a:extLst>
            </p:cNvPr>
            <p:cNvSpPr>
              <a:spLocks noEditPoints="1"/>
            </p:cNvSpPr>
            <p:nvPr/>
          </p:nvSpPr>
          <p:spPr bwMode="auto">
            <a:xfrm>
              <a:off x="3495676" y="3852863"/>
              <a:ext cx="681038" cy="493712"/>
            </a:xfrm>
            <a:custGeom>
              <a:avLst/>
              <a:gdLst>
                <a:gd name="T0" fmla="*/ 24 w 859"/>
                <a:gd name="T1" fmla="*/ 24 h 622"/>
                <a:gd name="T2" fmla="*/ 24 w 859"/>
                <a:gd name="T3" fmla="*/ 598 h 622"/>
                <a:gd name="T4" fmla="*/ 837 w 859"/>
                <a:gd name="T5" fmla="*/ 598 h 622"/>
                <a:gd name="T6" fmla="*/ 837 w 859"/>
                <a:gd name="T7" fmla="*/ 24 h 622"/>
                <a:gd name="T8" fmla="*/ 24 w 859"/>
                <a:gd name="T9" fmla="*/ 24 h 622"/>
                <a:gd name="T10" fmla="*/ 0 w 859"/>
                <a:gd name="T11" fmla="*/ 0 h 622"/>
                <a:gd name="T12" fmla="*/ 859 w 859"/>
                <a:gd name="T13" fmla="*/ 0 h 622"/>
                <a:gd name="T14" fmla="*/ 859 w 859"/>
                <a:gd name="T15" fmla="*/ 622 h 622"/>
                <a:gd name="T16" fmla="*/ 0 w 859"/>
                <a:gd name="T17" fmla="*/ 622 h 622"/>
                <a:gd name="T18" fmla="*/ 0 w 859"/>
                <a:gd name="T19"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9" h="622">
                  <a:moveTo>
                    <a:pt x="24" y="24"/>
                  </a:moveTo>
                  <a:lnTo>
                    <a:pt x="24" y="598"/>
                  </a:lnTo>
                  <a:lnTo>
                    <a:pt x="837" y="598"/>
                  </a:lnTo>
                  <a:lnTo>
                    <a:pt x="837" y="24"/>
                  </a:lnTo>
                  <a:lnTo>
                    <a:pt x="24" y="24"/>
                  </a:lnTo>
                  <a:close/>
                  <a:moveTo>
                    <a:pt x="0" y="0"/>
                  </a:moveTo>
                  <a:lnTo>
                    <a:pt x="859" y="0"/>
                  </a:lnTo>
                  <a:lnTo>
                    <a:pt x="859" y="622"/>
                  </a:lnTo>
                  <a:lnTo>
                    <a:pt x="0" y="62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30" name="Freeform 377">
              <a:extLst>
                <a:ext uri="{FF2B5EF4-FFF2-40B4-BE49-F238E27FC236}">
                  <a16:creationId xmlns:a16="http://schemas.microsoft.com/office/drawing/2014/main" id="{67093952-8B82-436F-985C-BF0CE84C11B2}"/>
                </a:ext>
              </a:extLst>
            </p:cNvPr>
            <p:cNvSpPr>
              <a:spLocks noEditPoints="1"/>
            </p:cNvSpPr>
            <p:nvPr/>
          </p:nvSpPr>
          <p:spPr bwMode="auto">
            <a:xfrm>
              <a:off x="3384551" y="3822700"/>
              <a:ext cx="874713" cy="554037"/>
            </a:xfrm>
            <a:custGeom>
              <a:avLst/>
              <a:gdLst>
                <a:gd name="T0" fmla="*/ 43 w 1102"/>
                <a:gd name="T1" fmla="*/ 24 h 697"/>
                <a:gd name="T2" fmla="*/ 37 w 1102"/>
                <a:gd name="T3" fmla="*/ 26 h 697"/>
                <a:gd name="T4" fmla="*/ 31 w 1102"/>
                <a:gd name="T5" fmla="*/ 29 h 697"/>
                <a:gd name="T6" fmla="*/ 26 w 1102"/>
                <a:gd name="T7" fmla="*/ 33 h 697"/>
                <a:gd name="T8" fmla="*/ 23 w 1102"/>
                <a:gd name="T9" fmla="*/ 38 h 697"/>
                <a:gd name="T10" fmla="*/ 22 w 1102"/>
                <a:gd name="T11" fmla="*/ 45 h 697"/>
                <a:gd name="T12" fmla="*/ 22 w 1102"/>
                <a:gd name="T13" fmla="*/ 654 h 697"/>
                <a:gd name="T14" fmla="*/ 23 w 1102"/>
                <a:gd name="T15" fmla="*/ 660 h 697"/>
                <a:gd name="T16" fmla="*/ 26 w 1102"/>
                <a:gd name="T17" fmla="*/ 666 h 697"/>
                <a:gd name="T18" fmla="*/ 31 w 1102"/>
                <a:gd name="T19" fmla="*/ 670 h 697"/>
                <a:gd name="T20" fmla="*/ 37 w 1102"/>
                <a:gd name="T21" fmla="*/ 673 h 697"/>
                <a:gd name="T22" fmla="*/ 43 w 1102"/>
                <a:gd name="T23" fmla="*/ 675 h 697"/>
                <a:gd name="T24" fmla="*/ 1057 w 1102"/>
                <a:gd name="T25" fmla="*/ 675 h 697"/>
                <a:gd name="T26" fmla="*/ 1064 w 1102"/>
                <a:gd name="T27" fmla="*/ 673 h 697"/>
                <a:gd name="T28" fmla="*/ 1070 w 1102"/>
                <a:gd name="T29" fmla="*/ 670 h 697"/>
                <a:gd name="T30" fmla="*/ 1075 w 1102"/>
                <a:gd name="T31" fmla="*/ 666 h 697"/>
                <a:gd name="T32" fmla="*/ 1076 w 1102"/>
                <a:gd name="T33" fmla="*/ 660 h 697"/>
                <a:gd name="T34" fmla="*/ 1078 w 1102"/>
                <a:gd name="T35" fmla="*/ 654 h 697"/>
                <a:gd name="T36" fmla="*/ 1078 w 1102"/>
                <a:gd name="T37" fmla="*/ 45 h 697"/>
                <a:gd name="T38" fmla="*/ 1076 w 1102"/>
                <a:gd name="T39" fmla="*/ 38 h 697"/>
                <a:gd name="T40" fmla="*/ 1075 w 1102"/>
                <a:gd name="T41" fmla="*/ 33 h 697"/>
                <a:gd name="T42" fmla="*/ 1070 w 1102"/>
                <a:gd name="T43" fmla="*/ 29 h 697"/>
                <a:gd name="T44" fmla="*/ 1064 w 1102"/>
                <a:gd name="T45" fmla="*/ 26 h 697"/>
                <a:gd name="T46" fmla="*/ 1057 w 1102"/>
                <a:gd name="T47" fmla="*/ 24 h 697"/>
                <a:gd name="T48" fmla="*/ 43 w 1102"/>
                <a:gd name="T49" fmla="*/ 24 h 697"/>
                <a:gd name="T50" fmla="*/ 43 w 1102"/>
                <a:gd name="T51" fmla="*/ 0 h 697"/>
                <a:gd name="T52" fmla="*/ 1057 w 1102"/>
                <a:gd name="T53" fmla="*/ 0 h 697"/>
                <a:gd name="T54" fmla="*/ 1075 w 1102"/>
                <a:gd name="T55" fmla="*/ 5 h 697"/>
                <a:gd name="T56" fmla="*/ 1088 w 1102"/>
                <a:gd name="T57" fmla="*/ 14 h 697"/>
                <a:gd name="T58" fmla="*/ 1097 w 1102"/>
                <a:gd name="T59" fmla="*/ 27 h 697"/>
                <a:gd name="T60" fmla="*/ 1102 w 1102"/>
                <a:gd name="T61" fmla="*/ 45 h 697"/>
                <a:gd name="T62" fmla="*/ 1102 w 1102"/>
                <a:gd name="T63" fmla="*/ 654 h 697"/>
                <a:gd name="T64" fmla="*/ 1097 w 1102"/>
                <a:gd name="T65" fmla="*/ 670 h 697"/>
                <a:gd name="T66" fmla="*/ 1088 w 1102"/>
                <a:gd name="T67" fmla="*/ 685 h 697"/>
                <a:gd name="T68" fmla="*/ 1075 w 1102"/>
                <a:gd name="T69" fmla="*/ 694 h 697"/>
                <a:gd name="T70" fmla="*/ 1057 w 1102"/>
                <a:gd name="T71" fmla="*/ 697 h 697"/>
                <a:gd name="T72" fmla="*/ 43 w 1102"/>
                <a:gd name="T73" fmla="*/ 697 h 697"/>
                <a:gd name="T74" fmla="*/ 26 w 1102"/>
                <a:gd name="T75" fmla="*/ 694 h 697"/>
                <a:gd name="T76" fmla="*/ 11 w 1102"/>
                <a:gd name="T77" fmla="*/ 685 h 697"/>
                <a:gd name="T78" fmla="*/ 2 w 1102"/>
                <a:gd name="T79" fmla="*/ 670 h 697"/>
                <a:gd name="T80" fmla="*/ 0 w 1102"/>
                <a:gd name="T81" fmla="*/ 654 h 697"/>
                <a:gd name="T82" fmla="*/ 0 w 1102"/>
                <a:gd name="T83" fmla="*/ 45 h 697"/>
                <a:gd name="T84" fmla="*/ 2 w 1102"/>
                <a:gd name="T85" fmla="*/ 27 h 697"/>
                <a:gd name="T86" fmla="*/ 11 w 1102"/>
                <a:gd name="T87" fmla="*/ 14 h 697"/>
                <a:gd name="T88" fmla="*/ 26 w 1102"/>
                <a:gd name="T89" fmla="*/ 5 h 697"/>
                <a:gd name="T90" fmla="*/ 43 w 1102"/>
                <a:gd name="T91" fmla="*/ 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2" h="697">
                  <a:moveTo>
                    <a:pt x="43" y="24"/>
                  </a:moveTo>
                  <a:lnTo>
                    <a:pt x="37" y="26"/>
                  </a:lnTo>
                  <a:lnTo>
                    <a:pt x="31" y="29"/>
                  </a:lnTo>
                  <a:lnTo>
                    <a:pt x="26" y="33"/>
                  </a:lnTo>
                  <a:lnTo>
                    <a:pt x="23" y="38"/>
                  </a:lnTo>
                  <a:lnTo>
                    <a:pt x="22" y="45"/>
                  </a:lnTo>
                  <a:lnTo>
                    <a:pt x="22" y="654"/>
                  </a:lnTo>
                  <a:lnTo>
                    <a:pt x="23" y="660"/>
                  </a:lnTo>
                  <a:lnTo>
                    <a:pt x="26" y="666"/>
                  </a:lnTo>
                  <a:lnTo>
                    <a:pt x="31" y="670"/>
                  </a:lnTo>
                  <a:lnTo>
                    <a:pt x="37" y="673"/>
                  </a:lnTo>
                  <a:lnTo>
                    <a:pt x="43" y="675"/>
                  </a:lnTo>
                  <a:lnTo>
                    <a:pt x="1057" y="675"/>
                  </a:lnTo>
                  <a:lnTo>
                    <a:pt x="1064" y="673"/>
                  </a:lnTo>
                  <a:lnTo>
                    <a:pt x="1070" y="670"/>
                  </a:lnTo>
                  <a:lnTo>
                    <a:pt x="1075" y="666"/>
                  </a:lnTo>
                  <a:lnTo>
                    <a:pt x="1076" y="660"/>
                  </a:lnTo>
                  <a:lnTo>
                    <a:pt x="1078" y="654"/>
                  </a:lnTo>
                  <a:lnTo>
                    <a:pt x="1078" y="45"/>
                  </a:lnTo>
                  <a:lnTo>
                    <a:pt x="1076" y="38"/>
                  </a:lnTo>
                  <a:lnTo>
                    <a:pt x="1075" y="33"/>
                  </a:lnTo>
                  <a:lnTo>
                    <a:pt x="1070" y="29"/>
                  </a:lnTo>
                  <a:lnTo>
                    <a:pt x="1064" y="26"/>
                  </a:lnTo>
                  <a:lnTo>
                    <a:pt x="1057" y="24"/>
                  </a:lnTo>
                  <a:lnTo>
                    <a:pt x="43" y="24"/>
                  </a:lnTo>
                  <a:close/>
                  <a:moveTo>
                    <a:pt x="43" y="0"/>
                  </a:moveTo>
                  <a:lnTo>
                    <a:pt x="1057" y="0"/>
                  </a:lnTo>
                  <a:lnTo>
                    <a:pt x="1075" y="5"/>
                  </a:lnTo>
                  <a:lnTo>
                    <a:pt x="1088" y="14"/>
                  </a:lnTo>
                  <a:lnTo>
                    <a:pt x="1097" y="27"/>
                  </a:lnTo>
                  <a:lnTo>
                    <a:pt x="1102" y="45"/>
                  </a:lnTo>
                  <a:lnTo>
                    <a:pt x="1102" y="654"/>
                  </a:lnTo>
                  <a:lnTo>
                    <a:pt x="1097" y="670"/>
                  </a:lnTo>
                  <a:lnTo>
                    <a:pt x="1088" y="685"/>
                  </a:lnTo>
                  <a:lnTo>
                    <a:pt x="1075" y="694"/>
                  </a:lnTo>
                  <a:lnTo>
                    <a:pt x="1057" y="697"/>
                  </a:lnTo>
                  <a:lnTo>
                    <a:pt x="43" y="697"/>
                  </a:lnTo>
                  <a:lnTo>
                    <a:pt x="26" y="694"/>
                  </a:lnTo>
                  <a:lnTo>
                    <a:pt x="11" y="685"/>
                  </a:lnTo>
                  <a:lnTo>
                    <a:pt x="2" y="670"/>
                  </a:lnTo>
                  <a:lnTo>
                    <a:pt x="0" y="654"/>
                  </a:lnTo>
                  <a:lnTo>
                    <a:pt x="0" y="45"/>
                  </a:lnTo>
                  <a:lnTo>
                    <a:pt x="2" y="27"/>
                  </a:lnTo>
                  <a:lnTo>
                    <a:pt x="11" y="14"/>
                  </a:lnTo>
                  <a:lnTo>
                    <a:pt x="26" y="5"/>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31" name="Freeform 378">
              <a:extLst>
                <a:ext uri="{FF2B5EF4-FFF2-40B4-BE49-F238E27FC236}">
                  <a16:creationId xmlns:a16="http://schemas.microsoft.com/office/drawing/2014/main" id="{7CEC80E1-0D3C-49EE-B334-88FA1EE5B3DF}"/>
                </a:ext>
              </a:extLst>
            </p:cNvPr>
            <p:cNvSpPr>
              <a:spLocks/>
            </p:cNvSpPr>
            <p:nvPr/>
          </p:nvSpPr>
          <p:spPr bwMode="auto">
            <a:xfrm>
              <a:off x="4197351" y="4025900"/>
              <a:ext cx="31750" cy="147637"/>
            </a:xfrm>
            <a:custGeom>
              <a:avLst/>
              <a:gdLst>
                <a:gd name="T0" fmla="*/ 21 w 41"/>
                <a:gd name="T1" fmla="*/ 0 h 185"/>
                <a:gd name="T2" fmla="*/ 27 w 41"/>
                <a:gd name="T3" fmla="*/ 0 h 185"/>
                <a:gd name="T4" fmla="*/ 33 w 41"/>
                <a:gd name="T5" fmla="*/ 3 h 185"/>
                <a:gd name="T6" fmla="*/ 38 w 41"/>
                <a:gd name="T7" fmla="*/ 8 h 185"/>
                <a:gd name="T8" fmla="*/ 41 w 41"/>
                <a:gd name="T9" fmla="*/ 14 h 185"/>
                <a:gd name="T10" fmla="*/ 41 w 41"/>
                <a:gd name="T11" fmla="*/ 20 h 185"/>
                <a:gd name="T12" fmla="*/ 41 w 41"/>
                <a:gd name="T13" fmla="*/ 166 h 185"/>
                <a:gd name="T14" fmla="*/ 41 w 41"/>
                <a:gd name="T15" fmla="*/ 172 h 185"/>
                <a:gd name="T16" fmla="*/ 38 w 41"/>
                <a:gd name="T17" fmla="*/ 178 h 185"/>
                <a:gd name="T18" fmla="*/ 33 w 41"/>
                <a:gd name="T19" fmla="*/ 182 h 185"/>
                <a:gd name="T20" fmla="*/ 27 w 41"/>
                <a:gd name="T21" fmla="*/ 185 h 185"/>
                <a:gd name="T22" fmla="*/ 21 w 41"/>
                <a:gd name="T23" fmla="*/ 185 h 185"/>
                <a:gd name="T24" fmla="*/ 14 w 41"/>
                <a:gd name="T25" fmla="*/ 185 h 185"/>
                <a:gd name="T26" fmla="*/ 9 w 41"/>
                <a:gd name="T27" fmla="*/ 182 h 185"/>
                <a:gd name="T28" fmla="*/ 5 w 41"/>
                <a:gd name="T29" fmla="*/ 178 h 185"/>
                <a:gd name="T30" fmla="*/ 2 w 41"/>
                <a:gd name="T31" fmla="*/ 172 h 185"/>
                <a:gd name="T32" fmla="*/ 0 w 41"/>
                <a:gd name="T33" fmla="*/ 166 h 185"/>
                <a:gd name="T34" fmla="*/ 0 w 41"/>
                <a:gd name="T35" fmla="*/ 20 h 185"/>
                <a:gd name="T36" fmla="*/ 2 w 41"/>
                <a:gd name="T37" fmla="*/ 14 h 185"/>
                <a:gd name="T38" fmla="*/ 5 w 41"/>
                <a:gd name="T39" fmla="*/ 8 h 185"/>
                <a:gd name="T40" fmla="*/ 9 w 41"/>
                <a:gd name="T41" fmla="*/ 3 h 185"/>
                <a:gd name="T42" fmla="*/ 14 w 41"/>
                <a:gd name="T43" fmla="*/ 0 h 185"/>
                <a:gd name="T44" fmla="*/ 21 w 41"/>
                <a:gd name="T4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185">
                  <a:moveTo>
                    <a:pt x="21" y="0"/>
                  </a:moveTo>
                  <a:lnTo>
                    <a:pt x="27" y="0"/>
                  </a:lnTo>
                  <a:lnTo>
                    <a:pt x="33" y="3"/>
                  </a:lnTo>
                  <a:lnTo>
                    <a:pt x="38" y="8"/>
                  </a:lnTo>
                  <a:lnTo>
                    <a:pt x="41" y="14"/>
                  </a:lnTo>
                  <a:lnTo>
                    <a:pt x="41" y="20"/>
                  </a:lnTo>
                  <a:lnTo>
                    <a:pt x="41" y="166"/>
                  </a:lnTo>
                  <a:lnTo>
                    <a:pt x="41" y="172"/>
                  </a:lnTo>
                  <a:lnTo>
                    <a:pt x="38" y="178"/>
                  </a:lnTo>
                  <a:lnTo>
                    <a:pt x="33" y="182"/>
                  </a:lnTo>
                  <a:lnTo>
                    <a:pt x="27" y="185"/>
                  </a:lnTo>
                  <a:lnTo>
                    <a:pt x="21" y="185"/>
                  </a:lnTo>
                  <a:lnTo>
                    <a:pt x="14" y="185"/>
                  </a:lnTo>
                  <a:lnTo>
                    <a:pt x="9" y="182"/>
                  </a:lnTo>
                  <a:lnTo>
                    <a:pt x="5" y="178"/>
                  </a:lnTo>
                  <a:lnTo>
                    <a:pt x="2" y="172"/>
                  </a:lnTo>
                  <a:lnTo>
                    <a:pt x="0" y="166"/>
                  </a:lnTo>
                  <a:lnTo>
                    <a:pt x="0" y="20"/>
                  </a:lnTo>
                  <a:lnTo>
                    <a:pt x="2" y="14"/>
                  </a:lnTo>
                  <a:lnTo>
                    <a:pt x="5" y="8"/>
                  </a:lnTo>
                  <a:lnTo>
                    <a:pt x="9" y="3"/>
                  </a:lnTo>
                  <a:lnTo>
                    <a:pt x="14" y="0"/>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32" name="Freeform 379">
              <a:extLst>
                <a:ext uri="{FF2B5EF4-FFF2-40B4-BE49-F238E27FC236}">
                  <a16:creationId xmlns:a16="http://schemas.microsoft.com/office/drawing/2014/main" id="{3E3AC1C5-6640-4AE6-8E40-43218FDEDD47}"/>
                </a:ext>
              </a:extLst>
            </p:cNvPr>
            <p:cNvSpPr>
              <a:spLocks noEditPoints="1"/>
            </p:cNvSpPr>
            <p:nvPr/>
          </p:nvSpPr>
          <p:spPr bwMode="auto">
            <a:xfrm>
              <a:off x="5064126" y="2413000"/>
              <a:ext cx="147638" cy="66675"/>
            </a:xfrm>
            <a:custGeom>
              <a:avLst/>
              <a:gdLst>
                <a:gd name="T0" fmla="*/ 42 w 187"/>
                <a:gd name="T1" fmla="*/ 23 h 84"/>
                <a:gd name="T2" fmla="*/ 36 w 187"/>
                <a:gd name="T3" fmla="*/ 24 h 84"/>
                <a:gd name="T4" fmla="*/ 31 w 187"/>
                <a:gd name="T5" fmla="*/ 27 h 84"/>
                <a:gd name="T6" fmla="*/ 27 w 187"/>
                <a:gd name="T7" fmla="*/ 30 h 84"/>
                <a:gd name="T8" fmla="*/ 24 w 187"/>
                <a:gd name="T9" fmla="*/ 36 h 84"/>
                <a:gd name="T10" fmla="*/ 24 w 187"/>
                <a:gd name="T11" fmla="*/ 42 h 84"/>
                <a:gd name="T12" fmla="*/ 24 w 187"/>
                <a:gd name="T13" fmla="*/ 48 h 84"/>
                <a:gd name="T14" fmla="*/ 27 w 187"/>
                <a:gd name="T15" fmla="*/ 53 h 84"/>
                <a:gd name="T16" fmla="*/ 31 w 187"/>
                <a:gd name="T17" fmla="*/ 57 h 84"/>
                <a:gd name="T18" fmla="*/ 36 w 187"/>
                <a:gd name="T19" fmla="*/ 60 h 84"/>
                <a:gd name="T20" fmla="*/ 42 w 187"/>
                <a:gd name="T21" fmla="*/ 61 h 84"/>
                <a:gd name="T22" fmla="*/ 145 w 187"/>
                <a:gd name="T23" fmla="*/ 61 h 84"/>
                <a:gd name="T24" fmla="*/ 151 w 187"/>
                <a:gd name="T25" fmla="*/ 60 h 84"/>
                <a:gd name="T26" fmla="*/ 155 w 187"/>
                <a:gd name="T27" fmla="*/ 57 h 84"/>
                <a:gd name="T28" fmla="*/ 160 w 187"/>
                <a:gd name="T29" fmla="*/ 53 h 84"/>
                <a:gd name="T30" fmla="*/ 163 w 187"/>
                <a:gd name="T31" fmla="*/ 48 h 84"/>
                <a:gd name="T32" fmla="*/ 163 w 187"/>
                <a:gd name="T33" fmla="*/ 42 h 84"/>
                <a:gd name="T34" fmla="*/ 163 w 187"/>
                <a:gd name="T35" fmla="*/ 36 h 84"/>
                <a:gd name="T36" fmla="*/ 160 w 187"/>
                <a:gd name="T37" fmla="*/ 30 h 84"/>
                <a:gd name="T38" fmla="*/ 155 w 187"/>
                <a:gd name="T39" fmla="*/ 27 h 84"/>
                <a:gd name="T40" fmla="*/ 151 w 187"/>
                <a:gd name="T41" fmla="*/ 24 h 84"/>
                <a:gd name="T42" fmla="*/ 145 w 187"/>
                <a:gd name="T43" fmla="*/ 23 h 84"/>
                <a:gd name="T44" fmla="*/ 42 w 187"/>
                <a:gd name="T45" fmla="*/ 23 h 84"/>
                <a:gd name="T46" fmla="*/ 42 w 187"/>
                <a:gd name="T47" fmla="*/ 0 h 84"/>
                <a:gd name="T48" fmla="*/ 145 w 187"/>
                <a:gd name="T49" fmla="*/ 0 h 84"/>
                <a:gd name="T50" fmla="*/ 161 w 187"/>
                <a:gd name="T51" fmla="*/ 3 h 84"/>
                <a:gd name="T52" fmla="*/ 175 w 187"/>
                <a:gd name="T53" fmla="*/ 12 h 84"/>
                <a:gd name="T54" fmla="*/ 184 w 187"/>
                <a:gd name="T55" fmla="*/ 26 h 84"/>
                <a:gd name="T56" fmla="*/ 187 w 187"/>
                <a:gd name="T57" fmla="*/ 42 h 84"/>
                <a:gd name="T58" fmla="*/ 184 w 187"/>
                <a:gd name="T59" fmla="*/ 58 h 84"/>
                <a:gd name="T60" fmla="*/ 175 w 187"/>
                <a:gd name="T61" fmla="*/ 72 h 84"/>
                <a:gd name="T62" fmla="*/ 161 w 187"/>
                <a:gd name="T63" fmla="*/ 81 h 84"/>
                <a:gd name="T64" fmla="*/ 145 w 187"/>
                <a:gd name="T65" fmla="*/ 84 h 84"/>
                <a:gd name="T66" fmla="*/ 42 w 187"/>
                <a:gd name="T67" fmla="*/ 84 h 84"/>
                <a:gd name="T68" fmla="*/ 25 w 187"/>
                <a:gd name="T69" fmla="*/ 81 h 84"/>
                <a:gd name="T70" fmla="*/ 12 w 187"/>
                <a:gd name="T71" fmla="*/ 72 h 84"/>
                <a:gd name="T72" fmla="*/ 3 w 187"/>
                <a:gd name="T73" fmla="*/ 58 h 84"/>
                <a:gd name="T74" fmla="*/ 0 w 187"/>
                <a:gd name="T75" fmla="*/ 42 h 84"/>
                <a:gd name="T76" fmla="*/ 3 w 187"/>
                <a:gd name="T77" fmla="*/ 26 h 84"/>
                <a:gd name="T78" fmla="*/ 12 w 187"/>
                <a:gd name="T79" fmla="*/ 12 h 84"/>
                <a:gd name="T80" fmla="*/ 25 w 187"/>
                <a:gd name="T81" fmla="*/ 3 h 84"/>
                <a:gd name="T82" fmla="*/ 42 w 187"/>
                <a:gd name="T8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7" h="84">
                  <a:moveTo>
                    <a:pt x="42" y="23"/>
                  </a:moveTo>
                  <a:lnTo>
                    <a:pt x="36" y="24"/>
                  </a:lnTo>
                  <a:lnTo>
                    <a:pt x="31" y="27"/>
                  </a:lnTo>
                  <a:lnTo>
                    <a:pt x="27" y="30"/>
                  </a:lnTo>
                  <a:lnTo>
                    <a:pt x="24" y="36"/>
                  </a:lnTo>
                  <a:lnTo>
                    <a:pt x="24" y="42"/>
                  </a:lnTo>
                  <a:lnTo>
                    <a:pt x="24" y="48"/>
                  </a:lnTo>
                  <a:lnTo>
                    <a:pt x="27" y="53"/>
                  </a:lnTo>
                  <a:lnTo>
                    <a:pt x="31" y="57"/>
                  </a:lnTo>
                  <a:lnTo>
                    <a:pt x="36" y="60"/>
                  </a:lnTo>
                  <a:lnTo>
                    <a:pt x="42" y="61"/>
                  </a:lnTo>
                  <a:lnTo>
                    <a:pt x="145" y="61"/>
                  </a:lnTo>
                  <a:lnTo>
                    <a:pt x="151" y="60"/>
                  </a:lnTo>
                  <a:lnTo>
                    <a:pt x="155" y="57"/>
                  </a:lnTo>
                  <a:lnTo>
                    <a:pt x="160" y="53"/>
                  </a:lnTo>
                  <a:lnTo>
                    <a:pt x="163" y="48"/>
                  </a:lnTo>
                  <a:lnTo>
                    <a:pt x="163" y="42"/>
                  </a:lnTo>
                  <a:lnTo>
                    <a:pt x="163" y="36"/>
                  </a:lnTo>
                  <a:lnTo>
                    <a:pt x="160" y="30"/>
                  </a:lnTo>
                  <a:lnTo>
                    <a:pt x="155" y="27"/>
                  </a:lnTo>
                  <a:lnTo>
                    <a:pt x="151" y="24"/>
                  </a:lnTo>
                  <a:lnTo>
                    <a:pt x="145" y="23"/>
                  </a:lnTo>
                  <a:lnTo>
                    <a:pt x="42" y="23"/>
                  </a:lnTo>
                  <a:close/>
                  <a:moveTo>
                    <a:pt x="42" y="0"/>
                  </a:moveTo>
                  <a:lnTo>
                    <a:pt x="145" y="0"/>
                  </a:lnTo>
                  <a:lnTo>
                    <a:pt x="161" y="3"/>
                  </a:lnTo>
                  <a:lnTo>
                    <a:pt x="175" y="12"/>
                  </a:lnTo>
                  <a:lnTo>
                    <a:pt x="184" y="26"/>
                  </a:lnTo>
                  <a:lnTo>
                    <a:pt x="187" y="42"/>
                  </a:lnTo>
                  <a:lnTo>
                    <a:pt x="184" y="58"/>
                  </a:lnTo>
                  <a:lnTo>
                    <a:pt x="175" y="72"/>
                  </a:lnTo>
                  <a:lnTo>
                    <a:pt x="161" y="81"/>
                  </a:lnTo>
                  <a:lnTo>
                    <a:pt x="145" y="84"/>
                  </a:lnTo>
                  <a:lnTo>
                    <a:pt x="42" y="84"/>
                  </a:lnTo>
                  <a:lnTo>
                    <a:pt x="25" y="81"/>
                  </a:lnTo>
                  <a:lnTo>
                    <a:pt x="12" y="72"/>
                  </a:lnTo>
                  <a:lnTo>
                    <a:pt x="3" y="58"/>
                  </a:lnTo>
                  <a:lnTo>
                    <a:pt x="0" y="42"/>
                  </a:lnTo>
                  <a:lnTo>
                    <a:pt x="3" y="26"/>
                  </a:lnTo>
                  <a:lnTo>
                    <a:pt x="12" y="12"/>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33" name="Freeform 380">
              <a:extLst>
                <a:ext uri="{FF2B5EF4-FFF2-40B4-BE49-F238E27FC236}">
                  <a16:creationId xmlns:a16="http://schemas.microsoft.com/office/drawing/2014/main" id="{B728C19C-0189-4247-BC04-66FFB3DB6ADF}"/>
                </a:ext>
              </a:extLst>
            </p:cNvPr>
            <p:cNvSpPr>
              <a:spLocks noEditPoints="1"/>
            </p:cNvSpPr>
            <p:nvPr/>
          </p:nvSpPr>
          <p:spPr bwMode="auto">
            <a:xfrm>
              <a:off x="4891088" y="2490788"/>
              <a:ext cx="492125" cy="681037"/>
            </a:xfrm>
            <a:custGeom>
              <a:avLst/>
              <a:gdLst>
                <a:gd name="T0" fmla="*/ 22 w 619"/>
                <a:gd name="T1" fmla="*/ 23 h 859"/>
                <a:gd name="T2" fmla="*/ 22 w 619"/>
                <a:gd name="T3" fmla="*/ 836 h 859"/>
                <a:gd name="T4" fmla="*/ 597 w 619"/>
                <a:gd name="T5" fmla="*/ 836 h 859"/>
                <a:gd name="T6" fmla="*/ 597 w 619"/>
                <a:gd name="T7" fmla="*/ 23 h 859"/>
                <a:gd name="T8" fmla="*/ 22 w 619"/>
                <a:gd name="T9" fmla="*/ 23 h 859"/>
                <a:gd name="T10" fmla="*/ 0 w 619"/>
                <a:gd name="T11" fmla="*/ 0 h 859"/>
                <a:gd name="T12" fmla="*/ 619 w 619"/>
                <a:gd name="T13" fmla="*/ 0 h 859"/>
                <a:gd name="T14" fmla="*/ 619 w 619"/>
                <a:gd name="T15" fmla="*/ 859 h 859"/>
                <a:gd name="T16" fmla="*/ 0 w 619"/>
                <a:gd name="T17" fmla="*/ 859 h 859"/>
                <a:gd name="T18" fmla="*/ 0 w 619"/>
                <a:gd name="T19" fmla="*/ 0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9" h="859">
                  <a:moveTo>
                    <a:pt x="22" y="23"/>
                  </a:moveTo>
                  <a:lnTo>
                    <a:pt x="22" y="836"/>
                  </a:lnTo>
                  <a:lnTo>
                    <a:pt x="597" y="836"/>
                  </a:lnTo>
                  <a:lnTo>
                    <a:pt x="597" y="23"/>
                  </a:lnTo>
                  <a:lnTo>
                    <a:pt x="22" y="23"/>
                  </a:lnTo>
                  <a:close/>
                  <a:moveTo>
                    <a:pt x="0" y="0"/>
                  </a:moveTo>
                  <a:lnTo>
                    <a:pt x="619" y="0"/>
                  </a:lnTo>
                  <a:lnTo>
                    <a:pt x="619" y="859"/>
                  </a:lnTo>
                  <a:lnTo>
                    <a:pt x="0" y="85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34" name="Freeform 381">
              <a:extLst>
                <a:ext uri="{FF2B5EF4-FFF2-40B4-BE49-F238E27FC236}">
                  <a16:creationId xmlns:a16="http://schemas.microsoft.com/office/drawing/2014/main" id="{A9F48212-F9D9-494F-9185-3EE7A4165D40}"/>
                </a:ext>
              </a:extLst>
            </p:cNvPr>
            <p:cNvSpPr>
              <a:spLocks noEditPoints="1"/>
            </p:cNvSpPr>
            <p:nvPr/>
          </p:nvSpPr>
          <p:spPr bwMode="auto">
            <a:xfrm>
              <a:off x="4860926" y="2378075"/>
              <a:ext cx="552450" cy="876300"/>
            </a:xfrm>
            <a:custGeom>
              <a:avLst/>
              <a:gdLst>
                <a:gd name="T0" fmla="*/ 45 w 696"/>
                <a:gd name="T1" fmla="*/ 22 h 1103"/>
                <a:gd name="T2" fmla="*/ 37 w 696"/>
                <a:gd name="T3" fmla="*/ 24 h 1103"/>
                <a:gd name="T4" fmla="*/ 31 w 696"/>
                <a:gd name="T5" fmla="*/ 27 h 1103"/>
                <a:gd name="T6" fmla="*/ 27 w 696"/>
                <a:gd name="T7" fmla="*/ 31 h 1103"/>
                <a:gd name="T8" fmla="*/ 25 w 696"/>
                <a:gd name="T9" fmla="*/ 37 h 1103"/>
                <a:gd name="T10" fmla="*/ 24 w 696"/>
                <a:gd name="T11" fmla="*/ 43 h 1103"/>
                <a:gd name="T12" fmla="*/ 24 w 696"/>
                <a:gd name="T13" fmla="*/ 1058 h 1103"/>
                <a:gd name="T14" fmla="*/ 25 w 696"/>
                <a:gd name="T15" fmla="*/ 1066 h 1103"/>
                <a:gd name="T16" fmla="*/ 27 w 696"/>
                <a:gd name="T17" fmla="*/ 1072 h 1103"/>
                <a:gd name="T18" fmla="*/ 31 w 696"/>
                <a:gd name="T19" fmla="*/ 1076 h 1103"/>
                <a:gd name="T20" fmla="*/ 37 w 696"/>
                <a:gd name="T21" fmla="*/ 1079 h 1103"/>
                <a:gd name="T22" fmla="*/ 45 w 696"/>
                <a:gd name="T23" fmla="*/ 1079 h 1103"/>
                <a:gd name="T24" fmla="*/ 652 w 696"/>
                <a:gd name="T25" fmla="*/ 1079 h 1103"/>
                <a:gd name="T26" fmla="*/ 658 w 696"/>
                <a:gd name="T27" fmla="*/ 1079 h 1103"/>
                <a:gd name="T28" fmla="*/ 664 w 696"/>
                <a:gd name="T29" fmla="*/ 1076 h 1103"/>
                <a:gd name="T30" fmla="*/ 669 w 696"/>
                <a:gd name="T31" fmla="*/ 1072 h 1103"/>
                <a:gd name="T32" fmla="*/ 672 w 696"/>
                <a:gd name="T33" fmla="*/ 1066 h 1103"/>
                <a:gd name="T34" fmla="*/ 673 w 696"/>
                <a:gd name="T35" fmla="*/ 1058 h 1103"/>
                <a:gd name="T36" fmla="*/ 673 w 696"/>
                <a:gd name="T37" fmla="*/ 43 h 1103"/>
                <a:gd name="T38" fmla="*/ 672 w 696"/>
                <a:gd name="T39" fmla="*/ 37 h 1103"/>
                <a:gd name="T40" fmla="*/ 669 w 696"/>
                <a:gd name="T41" fmla="*/ 31 h 1103"/>
                <a:gd name="T42" fmla="*/ 664 w 696"/>
                <a:gd name="T43" fmla="*/ 27 h 1103"/>
                <a:gd name="T44" fmla="*/ 658 w 696"/>
                <a:gd name="T45" fmla="*/ 24 h 1103"/>
                <a:gd name="T46" fmla="*/ 652 w 696"/>
                <a:gd name="T47" fmla="*/ 22 h 1103"/>
                <a:gd name="T48" fmla="*/ 45 w 696"/>
                <a:gd name="T49" fmla="*/ 22 h 1103"/>
                <a:gd name="T50" fmla="*/ 45 w 696"/>
                <a:gd name="T51" fmla="*/ 0 h 1103"/>
                <a:gd name="T52" fmla="*/ 652 w 696"/>
                <a:gd name="T53" fmla="*/ 0 h 1103"/>
                <a:gd name="T54" fmla="*/ 669 w 696"/>
                <a:gd name="T55" fmla="*/ 3 h 1103"/>
                <a:gd name="T56" fmla="*/ 684 w 696"/>
                <a:gd name="T57" fmla="*/ 13 h 1103"/>
                <a:gd name="T58" fmla="*/ 693 w 696"/>
                <a:gd name="T59" fmla="*/ 27 h 1103"/>
                <a:gd name="T60" fmla="*/ 696 w 696"/>
                <a:gd name="T61" fmla="*/ 43 h 1103"/>
                <a:gd name="T62" fmla="*/ 696 w 696"/>
                <a:gd name="T63" fmla="*/ 1058 h 1103"/>
                <a:gd name="T64" fmla="*/ 693 w 696"/>
                <a:gd name="T65" fmla="*/ 1076 h 1103"/>
                <a:gd name="T66" fmla="*/ 684 w 696"/>
                <a:gd name="T67" fmla="*/ 1090 h 1103"/>
                <a:gd name="T68" fmla="*/ 669 w 696"/>
                <a:gd name="T69" fmla="*/ 1099 h 1103"/>
                <a:gd name="T70" fmla="*/ 652 w 696"/>
                <a:gd name="T71" fmla="*/ 1103 h 1103"/>
                <a:gd name="T72" fmla="*/ 45 w 696"/>
                <a:gd name="T73" fmla="*/ 1103 h 1103"/>
                <a:gd name="T74" fmla="*/ 27 w 696"/>
                <a:gd name="T75" fmla="*/ 1099 h 1103"/>
                <a:gd name="T76" fmla="*/ 13 w 696"/>
                <a:gd name="T77" fmla="*/ 1090 h 1103"/>
                <a:gd name="T78" fmla="*/ 4 w 696"/>
                <a:gd name="T79" fmla="*/ 1076 h 1103"/>
                <a:gd name="T80" fmla="*/ 0 w 696"/>
                <a:gd name="T81" fmla="*/ 1058 h 1103"/>
                <a:gd name="T82" fmla="*/ 0 w 696"/>
                <a:gd name="T83" fmla="*/ 43 h 1103"/>
                <a:gd name="T84" fmla="*/ 4 w 696"/>
                <a:gd name="T85" fmla="*/ 27 h 1103"/>
                <a:gd name="T86" fmla="*/ 13 w 696"/>
                <a:gd name="T87" fmla="*/ 13 h 1103"/>
                <a:gd name="T88" fmla="*/ 27 w 696"/>
                <a:gd name="T89" fmla="*/ 3 h 1103"/>
                <a:gd name="T90" fmla="*/ 45 w 696"/>
                <a:gd name="T91" fmla="*/ 0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6" h="1103">
                  <a:moveTo>
                    <a:pt x="45" y="22"/>
                  </a:moveTo>
                  <a:lnTo>
                    <a:pt x="37" y="24"/>
                  </a:lnTo>
                  <a:lnTo>
                    <a:pt x="31" y="27"/>
                  </a:lnTo>
                  <a:lnTo>
                    <a:pt x="27" y="31"/>
                  </a:lnTo>
                  <a:lnTo>
                    <a:pt x="25" y="37"/>
                  </a:lnTo>
                  <a:lnTo>
                    <a:pt x="24" y="43"/>
                  </a:lnTo>
                  <a:lnTo>
                    <a:pt x="24" y="1058"/>
                  </a:lnTo>
                  <a:lnTo>
                    <a:pt x="25" y="1066"/>
                  </a:lnTo>
                  <a:lnTo>
                    <a:pt x="27" y="1072"/>
                  </a:lnTo>
                  <a:lnTo>
                    <a:pt x="31" y="1076"/>
                  </a:lnTo>
                  <a:lnTo>
                    <a:pt x="37" y="1079"/>
                  </a:lnTo>
                  <a:lnTo>
                    <a:pt x="45" y="1079"/>
                  </a:lnTo>
                  <a:lnTo>
                    <a:pt x="652" y="1079"/>
                  </a:lnTo>
                  <a:lnTo>
                    <a:pt x="658" y="1079"/>
                  </a:lnTo>
                  <a:lnTo>
                    <a:pt x="664" y="1076"/>
                  </a:lnTo>
                  <a:lnTo>
                    <a:pt x="669" y="1072"/>
                  </a:lnTo>
                  <a:lnTo>
                    <a:pt x="672" y="1066"/>
                  </a:lnTo>
                  <a:lnTo>
                    <a:pt x="673" y="1058"/>
                  </a:lnTo>
                  <a:lnTo>
                    <a:pt x="673" y="43"/>
                  </a:lnTo>
                  <a:lnTo>
                    <a:pt x="672" y="37"/>
                  </a:lnTo>
                  <a:lnTo>
                    <a:pt x="669" y="31"/>
                  </a:lnTo>
                  <a:lnTo>
                    <a:pt x="664" y="27"/>
                  </a:lnTo>
                  <a:lnTo>
                    <a:pt x="658" y="24"/>
                  </a:lnTo>
                  <a:lnTo>
                    <a:pt x="652" y="22"/>
                  </a:lnTo>
                  <a:lnTo>
                    <a:pt x="45" y="22"/>
                  </a:lnTo>
                  <a:close/>
                  <a:moveTo>
                    <a:pt x="45" y="0"/>
                  </a:moveTo>
                  <a:lnTo>
                    <a:pt x="652" y="0"/>
                  </a:lnTo>
                  <a:lnTo>
                    <a:pt x="669" y="3"/>
                  </a:lnTo>
                  <a:lnTo>
                    <a:pt x="684" y="13"/>
                  </a:lnTo>
                  <a:lnTo>
                    <a:pt x="693" y="27"/>
                  </a:lnTo>
                  <a:lnTo>
                    <a:pt x="696" y="43"/>
                  </a:lnTo>
                  <a:lnTo>
                    <a:pt x="696" y="1058"/>
                  </a:lnTo>
                  <a:lnTo>
                    <a:pt x="693" y="1076"/>
                  </a:lnTo>
                  <a:lnTo>
                    <a:pt x="684" y="1090"/>
                  </a:lnTo>
                  <a:lnTo>
                    <a:pt x="669" y="1099"/>
                  </a:lnTo>
                  <a:lnTo>
                    <a:pt x="652" y="1103"/>
                  </a:lnTo>
                  <a:lnTo>
                    <a:pt x="45" y="1103"/>
                  </a:lnTo>
                  <a:lnTo>
                    <a:pt x="27" y="1099"/>
                  </a:lnTo>
                  <a:lnTo>
                    <a:pt x="13" y="1090"/>
                  </a:lnTo>
                  <a:lnTo>
                    <a:pt x="4" y="1076"/>
                  </a:lnTo>
                  <a:lnTo>
                    <a:pt x="0" y="1058"/>
                  </a:lnTo>
                  <a:lnTo>
                    <a:pt x="0" y="43"/>
                  </a:lnTo>
                  <a:lnTo>
                    <a:pt x="4" y="27"/>
                  </a:lnTo>
                  <a:lnTo>
                    <a:pt x="13" y="13"/>
                  </a:lnTo>
                  <a:lnTo>
                    <a:pt x="27" y="3"/>
                  </a:lnTo>
                  <a:lnTo>
                    <a:pt x="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35" name="Freeform 382">
              <a:extLst>
                <a:ext uri="{FF2B5EF4-FFF2-40B4-BE49-F238E27FC236}">
                  <a16:creationId xmlns:a16="http://schemas.microsoft.com/office/drawing/2014/main" id="{7A79CBAF-4647-4D68-AB42-48FA0527CC59}"/>
                </a:ext>
              </a:extLst>
            </p:cNvPr>
            <p:cNvSpPr>
              <a:spLocks/>
            </p:cNvSpPr>
            <p:nvPr/>
          </p:nvSpPr>
          <p:spPr bwMode="auto">
            <a:xfrm>
              <a:off x="5064126" y="3190875"/>
              <a:ext cx="147638" cy="33337"/>
            </a:xfrm>
            <a:custGeom>
              <a:avLst/>
              <a:gdLst>
                <a:gd name="T0" fmla="*/ 21 w 187"/>
                <a:gd name="T1" fmla="*/ 0 h 42"/>
                <a:gd name="T2" fmla="*/ 166 w 187"/>
                <a:gd name="T3" fmla="*/ 0 h 42"/>
                <a:gd name="T4" fmla="*/ 172 w 187"/>
                <a:gd name="T5" fmla="*/ 1 h 42"/>
                <a:gd name="T6" fmla="*/ 178 w 187"/>
                <a:gd name="T7" fmla="*/ 4 h 42"/>
                <a:gd name="T8" fmla="*/ 182 w 187"/>
                <a:gd name="T9" fmla="*/ 9 h 42"/>
                <a:gd name="T10" fmla="*/ 185 w 187"/>
                <a:gd name="T11" fmla="*/ 15 h 42"/>
                <a:gd name="T12" fmla="*/ 187 w 187"/>
                <a:gd name="T13" fmla="*/ 21 h 42"/>
                <a:gd name="T14" fmla="*/ 185 w 187"/>
                <a:gd name="T15" fmla="*/ 27 h 42"/>
                <a:gd name="T16" fmla="*/ 182 w 187"/>
                <a:gd name="T17" fmla="*/ 33 h 42"/>
                <a:gd name="T18" fmla="*/ 178 w 187"/>
                <a:gd name="T19" fmla="*/ 37 h 42"/>
                <a:gd name="T20" fmla="*/ 172 w 187"/>
                <a:gd name="T21" fmla="*/ 40 h 42"/>
                <a:gd name="T22" fmla="*/ 166 w 187"/>
                <a:gd name="T23" fmla="*/ 42 h 42"/>
                <a:gd name="T24" fmla="*/ 21 w 187"/>
                <a:gd name="T25" fmla="*/ 42 h 42"/>
                <a:gd name="T26" fmla="*/ 15 w 187"/>
                <a:gd name="T27" fmla="*/ 40 h 42"/>
                <a:gd name="T28" fmla="*/ 9 w 187"/>
                <a:gd name="T29" fmla="*/ 37 h 42"/>
                <a:gd name="T30" fmla="*/ 5 w 187"/>
                <a:gd name="T31" fmla="*/ 33 h 42"/>
                <a:gd name="T32" fmla="*/ 2 w 187"/>
                <a:gd name="T33" fmla="*/ 27 h 42"/>
                <a:gd name="T34" fmla="*/ 0 w 187"/>
                <a:gd name="T35" fmla="*/ 21 h 42"/>
                <a:gd name="T36" fmla="*/ 2 w 187"/>
                <a:gd name="T37" fmla="*/ 15 h 42"/>
                <a:gd name="T38" fmla="*/ 5 w 187"/>
                <a:gd name="T39" fmla="*/ 9 h 42"/>
                <a:gd name="T40" fmla="*/ 9 w 187"/>
                <a:gd name="T41" fmla="*/ 4 h 42"/>
                <a:gd name="T42" fmla="*/ 15 w 187"/>
                <a:gd name="T43" fmla="*/ 1 h 42"/>
                <a:gd name="T44" fmla="*/ 21 w 187"/>
                <a:gd name="T4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7" h="42">
                  <a:moveTo>
                    <a:pt x="21" y="0"/>
                  </a:moveTo>
                  <a:lnTo>
                    <a:pt x="166" y="0"/>
                  </a:lnTo>
                  <a:lnTo>
                    <a:pt x="172" y="1"/>
                  </a:lnTo>
                  <a:lnTo>
                    <a:pt x="178" y="4"/>
                  </a:lnTo>
                  <a:lnTo>
                    <a:pt x="182" y="9"/>
                  </a:lnTo>
                  <a:lnTo>
                    <a:pt x="185" y="15"/>
                  </a:lnTo>
                  <a:lnTo>
                    <a:pt x="187" y="21"/>
                  </a:lnTo>
                  <a:lnTo>
                    <a:pt x="185" y="27"/>
                  </a:lnTo>
                  <a:lnTo>
                    <a:pt x="182" y="33"/>
                  </a:lnTo>
                  <a:lnTo>
                    <a:pt x="178" y="37"/>
                  </a:lnTo>
                  <a:lnTo>
                    <a:pt x="172" y="40"/>
                  </a:lnTo>
                  <a:lnTo>
                    <a:pt x="166" y="42"/>
                  </a:lnTo>
                  <a:lnTo>
                    <a:pt x="21" y="42"/>
                  </a:lnTo>
                  <a:lnTo>
                    <a:pt x="15" y="40"/>
                  </a:lnTo>
                  <a:lnTo>
                    <a:pt x="9" y="37"/>
                  </a:lnTo>
                  <a:lnTo>
                    <a:pt x="5" y="33"/>
                  </a:lnTo>
                  <a:lnTo>
                    <a:pt x="2" y="27"/>
                  </a:lnTo>
                  <a:lnTo>
                    <a:pt x="0" y="21"/>
                  </a:lnTo>
                  <a:lnTo>
                    <a:pt x="2" y="15"/>
                  </a:lnTo>
                  <a:lnTo>
                    <a:pt x="5" y="9"/>
                  </a:lnTo>
                  <a:lnTo>
                    <a:pt x="9" y="4"/>
                  </a:lnTo>
                  <a:lnTo>
                    <a:pt x="15"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36" name="Freeform 383">
              <a:extLst>
                <a:ext uri="{FF2B5EF4-FFF2-40B4-BE49-F238E27FC236}">
                  <a16:creationId xmlns:a16="http://schemas.microsoft.com/office/drawing/2014/main" id="{4EE138B3-AA38-409E-B083-904AF4378F73}"/>
                </a:ext>
              </a:extLst>
            </p:cNvPr>
            <p:cNvSpPr>
              <a:spLocks noEditPoints="1"/>
            </p:cNvSpPr>
            <p:nvPr/>
          </p:nvSpPr>
          <p:spPr bwMode="auto">
            <a:xfrm>
              <a:off x="4087813" y="1957388"/>
              <a:ext cx="66675" cy="147637"/>
            </a:xfrm>
            <a:custGeom>
              <a:avLst/>
              <a:gdLst>
                <a:gd name="T0" fmla="*/ 42 w 84"/>
                <a:gd name="T1" fmla="*/ 24 h 187"/>
                <a:gd name="T2" fmla="*/ 36 w 84"/>
                <a:gd name="T3" fmla="*/ 24 h 187"/>
                <a:gd name="T4" fmla="*/ 31 w 84"/>
                <a:gd name="T5" fmla="*/ 27 h 187"/>
                <a:gd name="T6" fmla="*/ 27 w 84"/>
                <a:gd name="T7" fmla="*/ 31 h 187"/>
                <a:gd name="T8" fmla="*/ 24 w 84"/>
                <a:gd name="T9" fmla="*/ 36 h 187"/>
                <a:gd name="T10" fmla="*/ 22 w 84"/>
                <a:gd name="T11" fmla="*/ 42 h 187"/>
                <a:gd name="T12" fmla="*/ 22 w 84"/>
                <a:gd name="T13" fmla="*/ 145 h 187"/>
                <a:gd name="T14" fmla="*/ 24 w 84"/>
                <a:gd name="T15" fmla="*/ 151 h 187"/>
                <a:gd name="T16" fmla="*/ 27 w 84"/>
                <a:gd name="T17" fmla="*/ 156 h 187"/>
                <a:gd name="T18" fmla="*/ 31 w 84"/>
                <a:gd name="T19" fmla="*/ 160 h 187"/>
                <a:gd name="T20" fmla="*/ 36 w 84"/>
                <a:gd name="T21" fmla="*/ 163 h 187"/>
                <a:gd name="T22" fmla="*/ 42 w 84"/>
                <a:gd name="T23" fmla="*/ 163 h 187"/>
                <a:gd name="T24" fmla="*/ 48 w 84"/>
                <a:gd name="T25" fmla="*/ 163 h 187"/>
                <a:gd name="T26" fmla="*/ 54 w 84"/>
                <a:gd name="T27" fmla="*/ 160 h 187"/>
                <a:gd name="T28" fmla="*/ 57 w 84"/>
                <a:gd name="T29" fmla="*/ 156 h 187"/>
                <a:gd name="T30" fmla="*/ 60 w 84"/>
                <a:gd name="T31" fmla="*/ 151 h 187"/>
                <a:gd name="T32" fmla="*/ 61 w 84"/>
                <a:gd name="T33" fmla="*/ 145 h 187"/>
                <a:gd name="T34" fmla="*/ 61 w 84"/>
                <a:gd name="T35" fmla="*/ 42 h 187"/>
                <a:gd name="T36" fmla="*/ 60 w 84"/>
                <a:gd name="T37" fmla="*/ 36 h 187"/>
                <a:gd name="T38" fmla="*/ 57 w 84"/>
                <a:gd name="T39" fmla="*/ 31 h 187"/>
                <a:gd name="T40" fmla="*/ 54 w 84"/>
                <a:gd name="T41" fmla="*/ 27 h 187"/>
                <a:gd name="T42" fmla="*/ 48 w 84"/>
                <a:gd name="T43" fmla="*/ 24 h 187"/>
                <a:gd name="T44" fmla="*/ 42 w 84"/>
                <a:gd name="T45" fmla="*/ 24 h 187"/>
                <a:gd name="T46" fmla="*/ 42 w 84"/>
                <a:gd name="T47" fmla="*/ 0 h 187"/>
                <a:gd name="T48" fmla="*/ 58 w 84"/>
                <a:gd name="T49" fmla="*/ 3 h 187"/>
                <a:gd name="T50" fmla="*/ 72 w 84"/>
                <a:gd name="T51" fmla="*/ 12 h 187"/>
                <a:gd name="T52" fmla="*/ 81 w 84"/>
                <a:gd name="T53" fmla="*/ 25 h 187"/>
                <a:gd name="T54" fmla="*/ 84 w 84"/>
                <a:gd name="T55" fmla="*/ 42 h 187"/>
                <a:gd name="T56" fmla="*/ 84 w 84"/>
                <a:gd name="T57" fmla="*/ 145 h 187"/>
                <a:gd name="T58" fmla="*/ 81 w 84"/>
                <a:gd name="T59" fmla="*/ 162 h 187"/>
                <a:gd name="T60" fmla="*/ 72 w 84"/>
                <a:gd name="T61" fmla="*/ 175 h 187"/>
                <a:gd name="T62" fmla="*/ 58 w 84"/>
                <a:gd name="T63" fmla="*/ 184 h 187"/>
                <a:gd name="T64" fmla="*/ 42 w 84"/>
                <a:gd name="T65" fmla="*/ 187 h 187"/>
                <a:gd name="T66" fmla="*/ 25 w 84"/>
                <a:gd name="T67" fmla="*/ 184 h 187"/>
                <a:gd name="T68" fmla="*/ 12 w 84"/>
                <a:gd name="T69" fmla="*/ 175 h 187"/>
                <a:gd name="T70" fmla="*/ 3 w 84"/>
                <a:gd name="T71" fmla="*/ 162 h 187"/>
                <a:gd name="T72" fmla="*/ 0 w 84"/>
                <a:gd name="T73" fmla="*/ 145 h 187"/>
                <a:gd name="T74" fmla="*/ 0 w 84"/>
                <a:gd name="T75" fmla="*/ 42 h 187"/>
                <a:gd name="T76" fmla="*/ 3 w 84"/>
                <a:gd name="T77" fmla="*/ 25 h 187"/>
                <a:gd name="T78" fmla="*/ 12 w 84"/>
                <a:gd name="T79" fmla="*/ 12 h 187"/>
                <a:gd name="T80" fmla="*/ 25 w 84"/>
                <a:gd name="T81" fmla="*/ 3 h 187"/>
                <a:gd name="T82" fmla="*/ 42 w 84"/>
                <a:gd name="T83"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187">
                  <a:moveTo>
                    <a:pt x="42" y="24"/>
                  </a:moveTo>
                  <a:lnTo>
                    <a:pt x="36" y="24"/>
                  </a:lnTo>
                  <a:lnTo>
                    <a:pt x="31" y="27"/>
                  </a:lnTo>
                  <a:lnTo>
                    <a:pt x="27" y="31"/>
                  </a:lnTo>
                  <a:lnTo>
                    <a:pt x="24" y="36"/>
                  </a:lnTo>
                  <a:lnTo>
                    <a:pt x="22" y="42"/>
                  </a:lnTo>
                  <a:lnTo>
                    <a:pt x="22" y="145"/>
                  </a:lnTo>
                  <a:lnTo>
                    <a:pt x="24" y="151"/>
                  </a:lnTo>
                  <a:lnTo>
                    <a:pt x="27" y="156"/>
                  </a:lnTo>
                  <a:lnTo>
                    <a:pt x="31" y="160"/>
                  </a:lnTo>
                  <a:lnTo>
                    <a:pt x="36" y="163"/>
                  </a:lnTo>
                  <a:lnTo>
                    <a:pt x="42" y="163"/>
                  </a:lnTo>
                  <a:lnTo>
                    <a:pt x="48" y="163"/>
                  </a:lnTo>
                  <a:lnTo>
                    <a:pt x="54" y="160"/>
                  </a:lnTo>
                  <a:lnTo>
                    <a:pt x="57" y="156"/>
                  </a:lnTo>
                  <a:lnTo>
                    <a:pt x="60" y="151"/>
                  </a:lnTo>
                  <a:lnTo>
                    <a:pt x="61" y="145"/>
                  </a:lnTo>
                  <a:lnTo>
                    <a:pt x="61" y="42"/>
                  </a:lnTo>
                  <a:lnTo>
                    <a:pt x="60" y="36"/>
                  </a:lnTo>
                  <a:lnTo>
                    <a:pt x="57" y="31"/>
                  </a:lnTo>
                  <a:lnTo>
                    <a:pt x="54" y="27"/>
                  </a:lnTo>
                  <a:lnTo>
                    <a:pt x="48" y="24"/>
                  </a:lnTo>
                  <a:lnTo>
                    <a:pt x="42" y="24"/>
                  </a:lnTo>
                  <a:close/>
                  <a:moveTo>
                    <a:pt x="42" y="0"/>
                  </a:moveTo>
                  <a:lnTo>
                    <a:pt x="58" y="3"/>
                  </a:lnTo>
                  <a:lnTo>
                    <a:pt x="72" y="12"/>
                  </a:lnTo>
                  <a:lnTo>
                    <a:pt x="81" y="25"/>
                  </a:lnTo>
                  <a:lnTo>
                    <a:pt x="84" y="42"/>
                  </a:lnTo>
                  <a:lnTo>
                    <a:pt x="84" y="145"/>
                  </a:lnTo>
                  <a:lnTo>
                    <a:pt x="81" y="162"/>
                  </a:lnTo>
                  <a:lnTo>
                    <a:pt x="72" y="175"/>
                  </a:lnTo>
                  <a:lnTo>
                    <a:pt x="58" y="184"/>
                  </a:lnTo>
                  <a:lnTo>
                    <a:pt x="42" y="187"/>
                  </a:lnTo>
                  <a:lnTo>
                    <a:pt x="25" y="184"/>
                  </a:lnTo>
                  <a:lnTo>
                    <a:pt x="12" y="175"/>
                  </a:lnTo>
                  <a:lnTo>
                    <a:pt x="3" y="162"/>
                  </a:lnTo>
                  <a:lnTo>
                    <a:pt x="0" y="145"/>
                  </a:lnTo>
                  <a:lnTo>
                    <a:pt x="0" y="42"/>
                  </a:lnTo>
                  <a:lnTo>
                    <a:pt x="3" y="25"/>
                  </a:lnTo>
                  <a:lnTo>
                    <a:pt x="12" y="12"/>
                  </a:lnTo>
                  <a:lnTo>
                    <a:pt x="25"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37" name="Freeform 384">
              <a:extLst>
                <a:ext uri="{FF2B5EF4-FFF2-40B4-BE49-F238E27FC236}">
                  <a16:creationId xmlns:a16="http://schemas.microsoft.com/office/drawing/2014/main" id="{FAE3049C-878C-4C43-99C6-4BBB83AE4F45}"/>
                </a:ext>
              </a:extLst>
            </p:cNvPr>
            <p:cNvSpPr>
              <a:spLocks noEditPoints="1"/>
            </p:cNvSpPr>
            <p:nvPr/>
          </p:nvSpPr>
          <p:spPr bwMode="auto">
            <a:xfrm>
              <a:off x="3397251" y="1785938"/>
              <a:ext cx="679450" cy="492125"/>
            </a:xfrm>
            <a:custGeom>
              <a:avLst/>
              <a:gdLst>
                <a:gd name="T0" fmla="*/ 23 w 858"/>
                <a:gd name="T1" fmla="*/ 23 h 621"/>
                <a:gd name="T2" fmla="*/ 23 w 858"/>
                <a:gd name="T3" fmla="*/ 598 h 621"/>
                <a:gd name="T4" fmla="*/ 835 w 858"/>
                <a:gd name="T5" fmla="*/ 598 h 621"/>
                <a:gd name="T6" fmla="*/ 835 w 858"/>
                <a:gd name="T7" fmla="*/ 23 h 621"/>
                <a:gd name="T8" fmla="*/ 23 w 858"/>
                <a:gd name="T9" fmla="*/ 23 h 621"/>
                <a:gd name="T10" fmla="*/ 0 w 858"/>
                <a:gd name="T11" fmla="*/ 0 h 621"/>
                <a:gd name="T12" fmla="*/ 858 w 858"/>
                <a:gd name="T13" fmla="*/ 0 h 621"/>
                <a:gd name="T14" fmla="*/ 858 w 858"/>
                <a:gd name="T15" fmla="*/ 621 h 621"/>
                <a:gd name="T16" fmla="*/ 0 w 858"/>
                <a:gd name="T17" fmla="*/ 621 h 621"/>
                <a:gd name="T18" fmla="*/ 0 w 858"/>
                <a:gd name="T1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8" h="621">
                  <a:moveTo>
                    <a:pt x="23" y="23"/>
                  </a:moveTo>
                  <a:lnTo>
                    <a:pt x="23" y="598"/>
                  </a:lnTo>
                  <a:lnTo>
                    <a:pt x="835" y="598"/>
                  </a:lnTo>
                  <a:lnTo>
                    <a:pt x="835" y="23"/>
                  </a:lnTo>
                  <a:lnTo>
                    <a:pt x="23" y="23"/>
                  </a:lnTo>
                  <a:close/>
                  <a:moveTo>
                    <a:pt x="0" y="0"/>
                  </a:moveTo>
                  <a:lnTo>
                    <a:pt x="858" y="0"/>
                  </a:lnTo>
                  <a:lnTo>
                    <a:pt x="858" y="621"/>
                  </a:lnTo>
                  <a:lnTo>
                    <a:pt x="0" y="6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38" name="Freeform 385">
              <a:extLst>
                <a:ext uri="{FF2B5EF4-FFF2-40B4-BE49-F238E27FC236}">
                  <a16:creationId xmlns:a16="http://schemas.microsoft.com/office/drawing/2014/main" id="{C93DE7E4-F5A6-4482-8090-7332B46A4189}"/>
                </a:ext>
              </a:extLst>
            </p:cNvPr>
            <p:cNvSpPr>
              <a:spLocks noEditPoints="1"/>
            </p:cNvSpPr>
            <p:nvPr/>
          </p:nvSpPr>
          <p:spPr bwMode="auto">
            <a:xfrm>
              <a:off x="3313113" y="1754188"/>
              <a:ext cx="874713" cy="554037"/>
            </a:xfrm>
            <a:custGeom>
              <a:avLst/>
              <a:gdLst>
                <a:gd name="T0" fmla="*/ 45 w 1102"/>
                <a:gd name="T1" fmla="*/ 24 h 697"/>
                <a:gd name="T2" fmla="*/ 37 w 1102"/>
                <a:gd name="T3" fmla="*/ 24 h 697"/>
                <a:gd name="T4" fmla="*/ 31 w 1102"/>
                <a:gd name="T5" fmla="*/ 27 h 697"/>
                <a:gd name="T6" fmla="*/ 27 w 1102"/>
                <a:gd name="T7" fmla="*/ 32 h 697"/>
                <a:gd name="T8" fmla="*/ 24 w 1102"/>
                <a:gd name="T9" fmla="*/ 38 h 697"/>
                <a:gd name="T10" fmla="*/ 24 w 1102"/>
                <a:gd name="T11" fmla="*/ 45 h 697"/>
                <a:gd name="T12" fmla="*/ 24 w 1102"/>
                <a:gd name="T13" fmla="*/ 654 h 697"/>
                <a:gd name="T14" fmla="*/ 24 w 1102"/>
                <a:gd name="T15" fmla="*/ 660 h 697"/>
                <a:gd name="T16" fmla="*/ 27 w 1102"/>
                <a:gd name="T17" fmla="*/ 666 h 697"/>
                <a:gd name="T18" fmla="*/ 31 w 1102"/>
                <a:gd name="T19" fmla="*/ 670 h 697"/>
                <a:gd name="T20" fmla="*/ 37 w 1102"/>
                <a:gd name="T21" fmla="*/ 673 h 697"/>
                <a:gd name="T22" fmla="*/ 45 w 1102"/>
                <a:gd name="T23" fmla="*/ 675 h 697"/>
                <a:gd name="T24" fmla="*/ 1059 w 1102"/>
                <a:gd name="T25" fmla="*/ 675 h 697"/>
                <a:gd name="T26" fmla="*/ 1065 w 1102"/>
                <a:gd name="T27" fmla="*/ 673 h 697"/>
                <a:gd name="T28" fmla="*/ 1071 w 1102"/>
                <a:gd name="T29" fmla="*/ 670 h 697"/>
                <a:gd name="T30" fmla="*/ 1075 w 1102"/>
                <a:gd name="T31" fmla="*/ 666 h 697"/>
                <a:gd name="T32" fmla="*/ 1078 w 1102"/>
                <a:gd name="T33" fmla="*/ 660 h 697"/>
                <a:gd name="T34" fmla="*/ 1080 w 1102"/>
                <a:gd name="T35" fmla="*/ 654 h 697"/>
                <a:gd name="T36" fmla="*/ 1080 w 1102"/>
                <a:gd name="T37" fmla="*/ 45 h 697"/>
                <a:gd name="T38" fmla="*/ 1078 w 1102"/>
                <a:gd name="T39" fmla="*/ 38 h 697"/>
                <a:gd name="T40" fmla="*/ 1075 w 1102"/>
                <a:gd name="T41" fmla="*/ 32 h 697"/>
                <a:gd name="T42" fmla="*/ 1071 w 1102"/>
                <a:gd name="T43" fmla="*/ 27 h 697"/>
                <a:gd name="T44" fmla="*/ 1065 w 1102"/>
                <a:gd name="T45" fmla="*/ 24 h 697"/>
                <a:gd name="T46" fmla="*/ 1059 w 1102"/>
                <a:gd name="T47" fmla="*/ 24 h 697"/>
                <a:gd name="T48" fmla="*/ 45 w 1102"/>
                <a:gd name="T49" fmla="*/ 24 h 697"/>
                <a:gd name="T50" fmla="*/ 45 w 1102"/>
                <a:gd name="T51" fmla="*/ 0 h 697"/>
                <a:gd name="T52" fmla="*/ 1059 w 1102"/>
                <a:gd name="T53" fmla="*/ 0 h 697"/>
                <a:gd name="T54" fmla="*/ 1075 w 1102"/>
                <a:gd name="T55" fmla="*/ 5 h 697"/>
                <a:gd name="T56" fmla="*/ 1089 w 1102"/>
                <a:gd name="T57" fmla="*/ 14 h 697"/>
                <a:gd name="T58" fmla="*/ 1099 w 1102"/>
                <a:gd name="T59" fmla="*/ 27 h 697"/>
                <a:gd name="T60" fmla="*/ 1102 w 1102"/>
                <a:gd name="T61" fmla="*/ 45 h 697"/>
                <a:gd name="T62" fmla="*/ 1102 w 1102"/>
                <a:gd name="T63" fmla="*/ 654 h 697"/>
                <a:gd name="T64" fmla="*/ 1099 w 1102"/>
                <a:gd name="T65" fmla="*/ 670 h 697"/>
                <a:gd name="T66" fmla="*/ 1089 w 1102"/>
                <a:gd name="T67" fmla="*/ 684 h 697"/>
                <a:gd name="T68" fmla="*/ 1075 w 1102"/>
                <a:gd name="T69" fmla="*/ 694 h 697"/>
                <a:gd name="T70" fmla="*/ 1059 w 1102"/>
                <a:gd name="T71" fmla="*/ 697 h 697"/>
                <a:gd name="T72" fmla="*/ 45 w 1102"/>
                <a:gd name="T73" fmla="*/ 697 h 697"/>
                <a:gd name="T74" fmla="*/ 27 w 1102"/>
                <a:gd name="T75" fmla="*/ 694 h 697"/>
                <a:gd name="T76" fmla="*/ 13 w 1102"/>
                <a:gd name="T77" fmla="*/ 684 h 697"/>
                <a:gd name="T78" fmla="*/ 4 w 1102"/>
                <a:gd name="T79" fmla="*/ 670 h 697"/>
                <a:gd name="T80" fmla="*/ 0 w 1102"/>
                <a:gd name="T81" fmla="*/ 654 h 697"/>
                <a:gd name="T82" fmla="*/ 0 w 1102"/>
                <a:gd name="T83" fmla="*/ 45 h 697"/>
                <a:gd name="T84" fmla="*/ 4 w 1102"/>
                <a:gd name="T85" fmla="*/ 27 h 697"/>
                <a:gd name="T86" fmla="*/ 13 w 1102"/>
                <a:gd name="T87" fmla="*/ 14 h 697"/>
                <a:gd name="T88" fmla="*/ 27 w 1102"/>
                <a:gd name="T89" fmla="*/ 5 h 697"/>
                <a:gd name="T90" fmla="*/ 45 w 1102"/>
                <a:gd name="T91" fmla="*/ 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2" h="697">
                  <a:moveTo>
                    <a:pt x="45" y="24"/>
                  </a:moveTo>
                  <a:lnTo>
                    <a:pt x="37" y="24"/>
                  </a:lnTo>
                  <a:lnTo>
                    <a:pt x="31" y="27"/>
                  </a:lnTo>
                  <a:lnTo>
                    <a:pt x="27" y="32"/>
                  </a:lnTo>
                  <a:lnTo>
                    <a:pt x="24" y="38"/>
                  </a:lnTo>
                  <a:lnTo>
                    <a:pt x="24" y="45"/>
                  </a:lnTo>
                  <a:lnTo>
                    <a:pt x="24" y="654"/>
                  </a:lnTo>
                  <a:lnTo>
                    <a:pt x="24" y="660"/>
                  </a:lnTo>
                  <a:lnTo>
                    <a:pt x="27" y="666"/>
                  </a:lnTo>
                  <a:lnTo>
                    <a:pt x="31" y="670"/>
                  </a:lnTo>
                  <a:lnTo>
                    <a:pt x="37" y="673"/>
                  </a:lnTo>
                  <a:lnTo>
                    <a:pt x="45" y="675"/>
                  </a:lnTo>
                  <a:lnTo>
                    <a:pt x="1059" y="675"/>
                  </a:lnTo>
                  <a:lnTo>
                    <a:pt x="1065" y="673"/>
                  </a:lnTo>
                  <a:lnTo>
                    <a:pt x="1071" y="670"/>
                  </a:lnTo>
                  <a:lnTo>
                    <a:pt x="1075" y="666"/>
                  </a:lnTo>
                  <a:lnTo>
                    <a:pt x="1078" y="660"/>
                  </a:lnTo>
                  <a:lnTo>
                    <a:pt x="1080" y="654"/>
                  </a:lnTo>
                  <a:lnTo>
                    <a:pt x="1080" y="45"/>
                  </a:lnTo>
                  <a:lnTo>
                    <a:pt x="1078" y="38"/>
                  </a:lnTo>
                  <a:lnTo>
                    <a:pt x="1075" y="32"/>
                  </a:lnTo>
                  <a:lnTo>
                    <a:pt x="1071" y="27"/>
                  </a:lnTo>
                  <a:lnTo>
                    <a:pt x="1065" y="24"/>
                  </a:lnTo>
                  <a:lnTo>
                    <a:pt x="1059" y="24"/>
                  </a:lnTo>
                  <a:lnTo>
                    <a:pt x="45" y="24"/>
                  </a:lnTo>
                  <a:close/>
                  <a:moveTo>
                    <a:pt x="45" y="0"/>
                  </a:moveTo>
                  <a:lnTo>
                    <a:pt x="1059" y="0"/>
                  </a:lnTo>
                  <a:lnTo>
                    <a:pt x="1075" y="5"/>
                  </a:lnTo>
                  <a:lnTo>
                    <a:pt x="1089" y="14"/>
                  </a:lnTo>
                  <a:lnTo>
                    <a:pt x="1099" y="27"/>
                  </a:lnTo>
                  <a:lnTo>
                    <a:pt x="1102" y="45"/>
                  </a:lnTo>
                  <a:lnTo>
                    <a:pt x="1102" y="654"/>
                  </a:lnTo>
                  <a:lnTo>
                    <a:pt x="1099" y="670"/>
                  </a:lnTo>
                  <a:lnTo>
                    <a:pt x="1089" y="684"/>
                  </a:lnTo>
                  <a:lnTo>
                    <a:pt x="1075" y="694"/>
                  </a:lnTo>
                  <a:lnTo>
                    <a:pt x="1059" y="697"/>
                  </a:lnTo>
                  <a:lnTo>
                    <a:pt x="45" y="697"/>
                  </a:lnTo>
                  <a:lnTo>
                    <a:pt x="27" y="694"/>
                  </a:lnTo>
                  <a:lnTo>
                    <a:pt x="13" y="684"/>
                  </a:lnTo>
                  <a:lnTo>
                    <a:pt x="4" y="670"/>
                  </a:lnTo>
                  <a:lnTo>
                    <a:pt x="0" y="654"/>
                  </a:lnTo>
                  <a:lnTo>
                    <a:pt x="0" y="45"/>
                  </a:lnTo>
                  <a:lnTo>
                    <a:pt x="4" y="27"/>
                  </a:lnTo>
                  <a:lnTo>
                    <a:pt x="13" y="14"/>
                  </a:lnTo>
                  <a:lnTo>
                    <a:pt x="27" y="5"/>
                  </a:lnTo>
                  <a:lnTo>
                    <a:pt x="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39" name="Freeform 386">
              <a:extLst>
                <a:ext uri="{FF2B5EF4-FFF2-40B4-BE49-F238E27FC236}">
                  <a16:creationId xmlns:a16="http://schemas.microsoft.com/office/drawing/2014/main" id="{F09457A6-0518-4A3C-900D-CE927C47F743}"/>
                </a:ext>
              </a:extLst>
            </p:cNvPr>
            <p:cNvSpPr>
              <a:spLocks/>
            </p:cNvSpPr>
            <p:nvPr/>
          </p:nvSpPr>
          <p:spPr bwMode="auto">
            <a:xfrm>
              <a:off x="3343276" y="1957388"/>
              <a:ext cx="33338" cy="147637"/>
            </a:xfrm>
            <a:custGeom>
              <a:avLst/>
              <a:gdLst>
                <a:gd name="T0" fmla="*/ 21 w 42"/>
                <a:gd name="T1" fmla="*/ 0 h 187"/>
                <a:gd name="T2" fmla="*/ 27 w 42"/>
                <a:gd name="T3" fmla="*/ 2 h 187"/>
                <a:gd name="T4" fmla="*/ 33 w 42"/>
                <a:gd name="T5" fmla="*/ 5 h 187"/>
                <a:gd name="T6" fmla="*/ 38 w 42"/>
                <a:gd name="T7" fmla="*/ 9 h 187"/>
                <a:gd name="T8" fmla="*/ 41 w 42"/>
                <a:gd name="T9" fmla="*/ 15 h 187"/>
                <a:gd name="T10" fmla="*/ 42 w 42"/>
                <a:gd name="T11" fmla="*/ 21 h 187"/>
                <a:gd name="T12" fmla="*/ 42 w 42"/>
                <a:gd name="T13" fmla="*/ 166 h 187"/>
                <a:gd name="T14" fmla="*/ 41 w 42"/>
                <a:gd name="T15" fmla="*/ 172 h 187"/>
                <a:gd name="T16" fmla="*/ 38 w 42"/>
                <a:gd name="T17" fmla="*/ 178 h 187"/>
                <a:gd name="T18" fmla="*/ 33 w 42"/>
                <a:gd name="T19" fmla="*/ 182 h 187"/>
                <a:gd name="T20" fmla="*/ 27 w 42"/>
                <a:gd name="T21" fmla="*/ 185 h 187"/>
                <a:gd name="T22" fmla="*/ 21 w 42"/>
                <a:gd name="T23" fmla="*/ 187 h 187"/>
                <a:gd name="T24" fmla="*/ 15 w 42"/>
                <a:gd name="T25" fmla="*/ 185 h 187"/>
                <a:gd name="T26" fmla="*/ 9 w 42"/>
                <a:gd name="T27" fmla="*/ 182 h 187"/>
                <a:gd name="T28" fmla="*/ 5 w 42"/>
                <a:gd name="T29" fmla="*/ 178 h 187"/>
                <a:gd name="T30" fmla="*/ 2 w 42"/>
                <a:gd name="T31" fmla="*/ 172 h 187"/>
                <a:gd name="T32" fmla="*/ 0 w 42"/>
                <a:gd name="T33" fmla="*/ 166 h 187"/>
                <a:gd name="T34" fmla="*/ 0 w 42"/>
                <a:gd name="T35" fmla="*/ 21 h 187"/>
                <a:gd name="T36" fmla="*/ 2 w 42"/>
                <a:gd name="T37" fmla="*/ 15 h 187"/>
                <a:gd name="T38" fmla="*/ 5 w 42"/>
                <a:gd name="T39" fmla="*/ 9 h 187"/>
                <a:gd name="T40" fmla="*/ 9 w 42"/>
                <a:gd name="T41" fmla="*/ 5 h 187"/>
                <a:gd name="T42" fmla="*/ 15 w 42"/>
                <a:gd name="T43" fmla="*/ 2 h 187"/>
                <a:gd name="T44" fmla="*/ 21 w 42"/>
                <a:gd name="T4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187">
                  <a:moveTo>
                    <a:pt x="21" y="0"/>
                  </a:moveTo>
                  <a:lnTo>
                    <a:pt x="27" y="2"/>
                  </a:lnTo>
                  <a:lnTo>
                    <a:pt x="33" y="5"/>
                  </a:lnTo>
                  <a:lnTo>
                    <a:pt x="38" y="9"/>
                  </a:lnTo>
                  <a:lnTo>
                    <a:pt x="41" y="15"/>
                  </a:lnTo>
                  <a:lnTo>
                    <a:pt x="42" y="21"/>
                  </a:lnTo>
                  <a:lnTo>
                    <a:pt x="42" y="166"/>
                  </a:lnTo>
                  <a:lnTo>
                    <a:pt x="41" y="172"/>
                  </a:lnTo>
                  <a:lnTo>
                    <a:pt x="38" y="178"/>
                  </a:lnTo>
                  <a:lnTo>
                    <a:pt x="33" y="182"/>
                  </a:lnTo>
                  <a:lnTo>
                    <a:pt x="27" y="185"/>
                  </a:lnTo>
                  <a:lnTo>
                    <a:pt x="21" y="187"/>
                  </a:lnTo>
                  <a:lnTo>
                    <a:pt x="15" y="185"/>
                  </a:lnTo>
                  <a:lnTo>
                    <a:pt x="9" y="182"/>
                  </a:lnTo>
                  <a:lnTo>
                    <a:pt x="5" y="178"/>
                  </a:lnTo>
                  <a:lnTo>
                    <a:pt x="2" y="172"/>
                  </a:lnTo>
                  <a:lnTo>
                    <a:pt x="0" y="166"/>
                  </a:lnTo>
                  <a:lnTo>
                    <a:pt x="0" y="21"/>
                  </a:lnTo>
                  <a:lnTo>
                    <a:pt x="2" y="15"/>
                  </a:lnTo>
                  <a:lnTo>
                    <a:pt x="5" y="9"/>
                  </a:lnTo>
                  <a:lnTo>
                    <a:pt x="9" y="5"/>
                  </a:lnTo>
                  <a:lnTo>
                    <a:pt x="15" y="2"/>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40" name="Freeform 387">
              <a:extLst>
                <a:ext uri="{FF2B5EF4-FFF2-40B4-BE49-F238E27FC236}">
                  <a16:creationId xmlns:a16="http://schemas.microsoft.com/office/drawing/2014/main" id="{1A6238C1-F406-4850-B4AD-10B0B83655E0}"/>
                </a:ext>
              </a:extLst>
            </p:cNvPr>
            <p:cNvSpPr>
              <a:spLocks noEditPoints="1"/>
            </p:cNvSpPr>
            <p:nvPr/>
          </p:nvSpPr>
          <p:spPr bwMode="auto">
            <a:xfrm>
              <a:off x="4152901" y="728663"/>
              <a:ext cx="66675" cy="147637"/>
            </a:xfrm>
            <a:custGeom>
              <a:avLst/>
              <a:gdLst>
                <a:gd name="T0" fmla="*/ 42 w 84"/>
                <a:gd name="T1" fmla="*/ 24 h 187"/>
                <a:gd name="T2" fmla="*/ 36 w 84"/>
                <a:gd name="T3" fmla="*/ 24 h 187"/>
                <a:gd name="T4" fmla="*/ 32 w 84"/>
                <a:gd name="T5" fmla="*/ 27 h 187"/>
                <a:gd name="T6" fmla="*/ 27 w 84"/>
                <a:gd name="T7" fmla="*/ 32 h 187"/>
                <a:gd name="T8" fmla="*/ 24 w 84"/>
                <a:gd name="T9" fmla="*/ 36 h 187"/>
                <a:gd name="T10" fmla="*/ 24 w 84"/>
                <a:gd name="T11" fmla="*/ 42 h 187"/>
                <a:gd name="T12" fmla="*/ 24 w 84"/>
                <a:gd name="T13" fmla="*/ 145 h 187"/>
                <a:gd name="T14" fmla="*/ 24 w 84"/>
                <a:gd name="T15" fmla="*/ 151 h 187"/>
                <a:gd name="T16" fmla="*/ 27 w 84"/>
                <a:gd name="T17" fmla="*/ 156 h 187"/>
                <a:gd name="T18" fmla="*/ 32 w 84"/>
                <a:gd name="T19" fmla="*/ 160 h 187"/>
                <a:gd name="T20" fmla="*/ 36 w 84"/>
                <a:gd name="T21" fmla="*/ 163 h 187"/>
                <a:gd name="T22" fmla="*/ 42 w 84"/>
                <a:gd name="T23" fmla="*/ 163 h 187"/>
                <a:gd name="T24" fmla="*/ 48 w 84"/>
                <a:gd name="T25" fmla="*/ 163 h 187"/>
                <a:gd name="T26" fmla="*/ 54 w 84"/>
                <a:gd name="T27" fmla="*/ 160 h 187"/>
                <a:gd name="T28" fmla="*/ 57 w 84"/>
                <a:gd name="T29" fmla="*/ 156 h 187"/>
                <a:gd name="T30" fmla="*/ 60 w 84"/>
                <a:gd name="T31" fmla="*/ 151 h 187"/>
                <a:gd name="T32" fmla="*/ 61 w 84"/>
                <a:gd name="T33" fmla="*/ 145 h 187"/>
                <a:gd name="T34" fmla="*/ 61 w 84"/>
                <a:gd name="T35" fmla="*/ 42 h 187"/>
                <a:gd name="T36" fmla="*/ 60 w 84"/>
                <a:gd name="T37" fmla="*/ 36 h 187"/>
                <a:gd name="T38" fmla="*/ 57 w 84"/>
                <a:gd name="T39" fmla="*/ 32 h 187"/>
                <a:gd name="T40" fmla="*/ 54 w 84"/>
                <a:gd name="T41" fmla="*/ 27 h 187"/>
                <a:gd name="T42" fmla="*/ 48 w 84"/>
                <a:gd name="T43" fmla="*/ 24 h 187"/>
                <a:gd name="T44" fmla="*/ 42 w 84"/>
                <a:gd name="T45" fmla="*/ 24 h 187"/>
                <a:gd name="T46" fmla="*/ 42 w 84"/>
                <a:gd name="T47" fmla="*/ 0 h 187"/>
                <a:gd name="T48" fmla="*/ 58 w 84"/>
                <a:gd name="T49" fmla="*/ 3 h 187"/>
                <a:gd name="T50" fmla="*/ 72 w 84"/>
                <a:gd name="T51" fmla="*/ 12 h 187"/>
                <a:gd name="T52" fmla="*/ 81 w 84"/>
                <a:gd name="T53" fmla="*/ 26 h 187"/>
                <a:gd name="T54" fmla="*/ 84 w 84"/>
                <a:gd name="T55" fmla="*/ 42 h 187"/>
                <a:gd name="T56" fmla="*/ 84 w 84"/>
                <a:gd name="T57" fmla="*/ 145 h 187"/>
                <a:gd name="T58" fmla="*/ 81 w 84"/>
                <a:gd name="T59" fmla="*/ 162 h 187"/>
                <a:gd name="T60" fmla="*/ 72 w 84"/>
                <a:gd name="T61" fmla="*/ 175 h 187"/>
                <a:gd name="T62" fmla="*/ 58 w 84"/>
                <a:gd name="T63" fmla="*/ 184 h 187"/>
                <a:gd name="T64" fmla="*/ 42 w 84"/>
                <a:gd name="T65" fmla="*/ 187 h 187"/>
                <a:gd name="T66" fmla="*/ 26 w 84"/>
                <a:gd name="T67" fmla="*/ 184 h 187"/>
                <a:gd name="T68" fmla="*/ 12 w 84"/>
                <a:gd name="T69" fmla="*/ 175 h 187"/>
                <a:gd name="T70" fmla="*/ 3 w 84"/>
                <a:gd name="T71" fmla="*/ 162 h 187"/>
                <a:gd name="T72" fmla="*/ 0 w 84"/>
                <a:gd name="T73" fmla="*/ 145 h 187"/>
                <a:gd name="T74" fmla="*/ 0 w 84"/>
                <a:gd name="T75" fmla="*/ 42 h 187"/>
                <a:gd name="T76" fmla="*/ 3 w 84"/>
                <a:gd name="T77" fmla="*/ 26 h 187"/>
                <a:gd name="T78" fmla="*/ 12 w 84"/>
                <a:gd name="T79" fmla="*/ 12 h 187"/>
                <a:gd name="T80" fmla="*/ 26 w 84"/>
                <a:gd name="T81" fmla="*/ 3 h 187"/>
                <a:gd name="T82" fmla="*/ 42 w 84"/>
                <a:gd name="T83"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187">
                  <a:moveTo>
                    <a:pt x="42" y="24"/>
                  </a:moveTo>
                  <a:lnTo>
                    <a:pt x="36" y="24"/>
                  </a:lnTo>
                  <a:lnTo>
                    <a:pt x="32" y="27"/>
                  </a:lnTo>
                  <a:lnTo>
                    <a:pt x="27" y="32"/>
                  </a:lnTo>
                  <a:lnTo>
                    <a:pt x="24" y="36"/>
                  </a:lnTo>
                  <a:lnTo>
                    <a:pt x="24" y="42"/>
                  </a:lnTo>
                  <a:lnTo>
                    <a:pt x="24" y="145"/>
                  </a:lnTo>
                  <a:lnTo>
                    <a:pt x="24" y="151"/>
                  </a:lnTo>
                  <a:lnTo>
                    <a:pt x="27" y="156"/>
                  </a:lnTo>
                  <a:lnTo>
                    <a:pt x="32" y="160"/>
                  </a:lnTo>
                  <a:lnTo>
                    <a:pt x="36" y="163"/>
                  </a:lnTo>
                  <a:lnTo>
                    <a:pt x="42" y="163"/>
                  </a:lnTo>
                  <a:lnTo>
                    <a:pt x="48" y="163"/>
                  </a:lnTo>
                  <a:lnTo>
                    <a:pt x="54" y="160"/>
                  </a:lnTo>
                  <a:lnTo>
                    <a:pt x="57" y="156"/>
                  </a:lnTo>
                  <a:lnTo>
                    <a:pt x="60" y="151"/>
                  </a:lnTo>
                  <a:lnTo>
                    <a:pt x="61" y="145"/>
                  </a:lnTo>
                  <a:lnTo>
                    <a:pt x="61" y="42"/>
                  </a:lnTo>
                  <a:lnTo>
                    <a:pt x="60" y="36"/>
                  </a:lnTo>
                  <a:lnTo>
                    <a:pt x="57" y="32"/>
                  </a:lnTo>
                  <a:lnTo>
                    <a:pt x="54" y="27"/>
                  </a:lnTo>
                  <a:lnTo>
                    <a:pt x="48" y="24"/>
                  </a:lnTo>
                  <a:lnTo>
                    <a:pt x="42" y="24"/>
                  </a:lnTo>
                  <a:close/>
                  <a:moveTo>
                    <a:pt x="42" y="0"/>
                  </a:moveTo>
                  <a:lnTo>
                    <a:pt x="58" y="3"/>
                  </a:lnTo>
                  <a:lnTo>
                    <a:pt x="72" y="12"/>
                  </a:lnTo>
                  <a:lnTo>
                    <a:pt x="81" y="26"/>
                  </a:lnTo>
                  <a:lnTo>
                    <a:pt x="84" y="42"/>
                  </a:lnTo>
                  <a:lnTo>
                    <a:pt x="84" y="145"/>
                  </a:lnTo>
                  <a:lnTo>
                    <a:pt x="81" y="162"/>
                  </a:lnTo>
                  <a:lnTo>
                    <a:pt x="72" y="175"/>
                  </a:lnTo>
                  <a:lnTo>
                    <a:pt x="58" y="184"/>
                  </a:lnTo>
                  <a:lnTo>
                    <a:pt x="42" y="187"/>
                  </a:lnTo>
                  <a:lnTo>
                    <a:pt x="26" y="184"/>
                  </a:lnTo>
                  <a:lnTo>
                    <a:pt x="12" y="175"/>
                  </a:lnTo>
                  <a:lnTo>
                    <a:pt x="3" y="162"/>
                  </a:lnTo>
                  <a:lnTo>
                    <a:pt x="0" y="145"/>
                  </a:lnTo>
                  <a:lnTo>
                    <a:pt x="0" y="42"/>
                  </a:lnTo>
                  <a:lnTo>
                    <a:pt x="3" y="26"/>
                  </a:lnTo>
                  <a:lnTo>
                    <a:pt x="12" y="12"/>
                  </a:lnTo>
                  <a:lnTo>
                    <a:pt x="26" y="3"/>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41" name="Freeform 388">
              <a:extLst>
                <a:ext uri="{FF2B5EF4-FFF2-40B4-BE49-F238E27FC236}">
                  <a16:creationId xmlns:a16="http://schemas.microsoft.com/office/drawing/2014/main" id="{6D24AC24-577B-4E02-B8E6-D9E0150B18C3}"/>
                </a:ext>
              </a:extLst>
            </p:cNvPr>
            <p:cNvSpPr>
              <a:spLocks noEditPoints="1"/>
            </p:cNvSpPr>
            <p:nvPr/>
          </p:nvSpPr>
          <p:spPr bwMode="auto">
            <a:xfrm>
              <a:off x="3462338" y="555625"/>
              <a:ext cx="681038" cy="492125"/>
            </a:xfrm>
            <a:custGeom>
              <a:avLst/>
              <a:gdLst>
                <a:gd name="T0" fmla="*/ 22 w 858"/>
                <a:gd name="T1" fmla="*/ 23 h 621"/>
                <a:gd name="T2" fmla="*/ 22 w 858"/>
                <a:gd name="T3" fmla="*/ 598 h 621"/>
                <a:gd name="T4" fmla="*/ 834 w 858"/>
                <a:gd name="T5" fmla="*/ 598 h 621"/>
                <a:gd name="T6" fmla="*/ 834 w 858"/>
                <a:gd name="T7" fmla="*/ 23 h 621"/>
                <a:gd name="T8" fmla="*/ 22 w 858"/>
                <a:gd name="T9" fmla="*/ 23 h 621"/>
                <a:gd name="T10" fmla="*/ 0 w 858"/>
                <a:gd name="T11" fmla="*/ 0 h 621"/>
                <a:gd name="T12" fmla="*/ 858 w 858"/>
                <a:gd name="T13" fmla="*/ 0 h 621"/>
                <a:gd name="T14" fmla="*/ 858 w 858"/>
                <a:gd name="T15" fmla="*/ 621 h 621"/>
                <a:gd name="T16" fmla="*/ 0 w 858"/>
                <a:gd name="T17" fmla="*/ 621 h 621"/>
                <a:gd name="T18" fmla="*/ 0 w 858"/>
                <a:gd name="T1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8" h="621">
                  <a:moveTo>
                    <a:pt x="22" y="23"/>
                  </a:moveTo>
                  <a:lnTo>
                    <a:pt x="22" y="598"/>
                  </a:lnTo>
                  <a:lnTo>
                    <a:pt x="834" y="598"/>
                  </a:lnTo>
                  <a:lnTo>
                    <a:pt x="834" y="23"/>
                  </a:lnTo>
                  <a:lnTo>
                    <a:pt x="22" y="23"/>
                  </a:lnTo>
                  <a:close/>
                  <a:moveTo>
                    <a:pt x="0" y="0"/>
                  </a:moveTo>
                  <a:lnTo>
                    <a:pt x="858" y="0"/>
                  </a:lnTo>
                  <a:lnTo>
                    <a:pt x="858" y="621"/>
                  </a:lnTo>
                  <a:lnTo>
                    <a:pt x="0" y="6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42" name="Freeform 389">
              <a:extLst>
                <a:ext uri="{FF2B5EF4-FFF2-40B4-BE49-F238E27FC236}">
                  <a16:creationId xmlns:a16="http://schemas.microsoft.com/office/drawing/2014/main" id="{78A54BCE-2E8E-422A-9A0B-E3482F86ED0C}"/>
                </a:ext>
              </a:extLst>
            </p:cNvPr>
            <p:cNvSpPr>
              <a:spLocks noEditPoints="1"/>
            </p:cNvSpPr>
            <p:nvPr/>
          </p:nvSpPr>
          <p:spPr bwMode="auto">
            <a:xfrm>
              <a:off x="3379788" y="525463"/>
              <a:ext cx="874713" cy="552450"/>
            </a:xfrm>
            <a:custGeom>
              <a:avLst/>
              <a:gdLst>
                <a:gd name="T0" fmla="*/ 45 w 1102"/>
                <a:gd name="T1" fmla="*/ 24 h 697"/>
                <a:gd name="T2" fmla="*/ 37 w 1102"/>
                <a:gd name="T3" fmla="*/ 24 h 697"/>
                <a:gd name="T4" fmla="*/ 31 w 1102"/>
                <a:gd name="T5" fmla="*/ 27 h 697"/>
                <a:gd name="T6" fmla="*/ 27 w 1102"/>
                <a:gd name="T7" fmla="*/ 32 h 697"/>
                <a:gd name="T8" fmla="*/ 24 w 1102"/>
                <a:gd name="T9" fmla="*/ 38 h 697"/>
                <a:gd name="T10" fmla="*/ 24 w 1102"/>
                <a:gd name="T11" fmla="*/ 45 h 697"/>
                <a:gd name="T12" fmla="*/ 24 w 1102"/>
                <a:gd name="T13" fmla="*/ 654 h 697"/>
                <a:gd name="T14" fmla="*/ 24 w 1102"/>
                <a:gd name="T15" fmla="*/ 660 h 697"/>
                <a:gd name="T16" fmla="*/ 27 w 1102"/>
                <a:gd name="T17" fmla="*/ 666 h 697"/>
                <a:gd name="T18" fmla="*/ 31 w 1102"/>
                <a:gd name="T19" fmla="*/ 670 h 697"/>
                <a:gd name="T20" fmla="*/ 37 w 1102"/>
                <a:gd name="T21" fmla="*/ 673 h 697"/>
                <a:gd name="T22" fmla="*/ 45 w 1102"/>
                <a:gd name="T23" fmla="*/ 675 h 697"/>
                <a:gd name="T24" fmla="*/ 1059 w 1102"/>
                <a:gd name="T25" fmla="*/ 675 h 697"/>
                <a:gd name="T26" fmla="*/ 1065 w 1102"/>
                <a:gd name="T27" fmla="*/ 673 h 697"/>
                <a:gd name="T28" fmla="*/ 1071 w 1102"/>
                <a:gd name="T29" fmla="*/ 670 h 697"/>
                <a:gd name="T30" fmla="*/ 1075 w 1102"/>
                <a:gd name="T31" fmla="*/ 666 h 697"/>
                <a:gd name="T32" fmla="*/ 1078 w 1102"/>
                <a:gd name="T33" fmla="*/ 660 h 697"/>
                <a:gd name="T34" fmla="*/ 1080 w 1102"/>
                <a:gd name="T35" fmla="*/ 654 h 697"/>
                <a:gd name="T36" fmla="*/ 1080 w 1102"/>
                <a:gd name="T37" fmla="*/ 45 h 697"/>
                <a:gd name="T38" fmla="*/ 1078 w 1102"/>
                <a:gd name="T39" fmla="*/ 38 h 697"/>
                <a:gd name="T40" fmla="*/ 1075 w 1102"/>
                <a:gd name="T41" fmla="*/ 32 h 697"/>
                <a:gd name="T42" fmla="*/ 1071 w 1102"/>
                <a:gd name="T43" fmla="*/ 27 h 697"/>
                <a:gd name="T44" fmla="*/ 1065 w 1102"/>
                <a:gd name="T45" fmla="*/ 24 h 697"/>
                <a:gd name="T46" fmla="*/ 1059 w 1102"/>
                <a:gd name="T47" fmla="*/ 24 h 697"/>
                <a:gd name="T48" fmla="*/ 45 w 1102"/>
                <a:gd name="T49" fmla="*/ 24 h 697"/>
                <a:gd name="T50" fmla="*/ 45 w 1102"/>
                <a:gd name="T51" fmla="*/ 0 h 697"/>
                <a:gd name="T52" fmla="*/ 1059 w 1102"/>
                <a:gd name="T53" fmla="*/ 0 h 697"/>
                <a:gd name="T54" fmla="*/ 1075 w 1102"/>
                <a:gd name="T55" fmla="*/ 5 h 697"/>
                <a:gd name="T56" fmla="*/ 1090 w 1102"/>
                <a:gd name="T57" fmla="*/ 14 h 697"/>
                <a:gd name="T58" fmla="*/ 1099 w 1102"/>
                <a:gd name="T59" fmla="*/ 27 h 697"/>
                <a:gd name="T60" fmla="*/ 1102 w 1102"/>
                <a:gd name="T61" fmla="*/ 45 h 697"/>
                <a:gd name="T62" fmla="*/ 1102 w 1102"/>
                <a:gd name="T63" fmla="*/ 654 h 697"/>
                <a:gd name="T64" fmla="*/ 1099 w 1102"/>
                <a:gd name="T65" fmla="*/ 670 h 697"/>
                <a:gd name="T66" fmla="*/ 1090 w 1102"/>
                <a:gd name="T67" fmla="*/ 684 h 697"/>
                <a:gd name="T68" fmla="*/ 1075 w 1102"/>
                <a:gd name="T69" fmla="*/ 694 h 697"/>
                <a:gd name="T70" fmla="*/ 1059 w 1102"/>
                <a:gd name="T71" fmla="*/ 697 h 697"/>
                <a:gd name="T72" fmla="*/ 45 w 1102"/>
                <a:gd name="T73" fmla="*/ 697 h 697"/>
                <a:gd name="T74" fmla="*/ 27 w 1102"/>
                <a:gd name="T75" fmla="*/ 694 h 697"/>
                <a:gd name="T76" fmla="*/ 13 w 1102"/>
                <a:gd name="T77" fmla="*/ 684 h 697"/>
                <a:gd name="T78" fmla="*/ 5 w 1102"/>
                <a:gd name="T79" fmla="*/ 670 h 697"/>
                <a:gd name="T80" fmla="*/ 0 w 1102"/>
                <a:gd name="T81" fmla="*/ 654 h 697"/>
                <a:gd name="T82" fmla="*/ 0 w 1102"/>
                <a:gd name="T83" fmla="*/ 45 h 697"/>
                <a:gd name="T84" fmla="*/ 5 w 1102"/>
                <a:gd name="T85" fmla="*/ 27 h 697"/>
                <a:gd name="T86" fmla="*/ 13 w 1102"/>
                <a:gd name="T87" fmla="*/ 14 h 697"/>
                <a:gd name="T88" fmla="*/ 27 w 1102"/>
                <a:gd name="T89" fmla="*/ 5 h 697"/>
                <a:gd name="T90" fmla="*/ 45 w 1102"/>
                <a:gd name="T91" fmla="*/ 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2" h="697">
                  <a:moveTo>
                    <a:pt x="45" y="24"/>
                  </a:moveTo>
                  <a:lnTo>
                    <a:pt x="37" y="24"/>
                  </a:lnTo>
                  <a:lnTo>
                    <a:pt x="31" y="27"/>
                  </a:lnTo>
                  <a:lnTo>
                    <a:pt x="27" y="32"/>
                  </a:lnTo>
                  <a:lnTo>
                    <a:pt x="24" y="38"/>
                  </a:lnTo>
                  <a:lnTo>
                    <a:pt x="24" y="45"/>
                  </a:lnTo>
                  <a:lnTo>
                    <a:pt x="24" y="654"/>
                  </a:lnTo>
                  <a:lnTo>
                    <a:pt x="24" y="660"/>
                  </a:lnTo>
                  <a:lnTo>
                    <a:pt x="27" y="666"/>
                  </a:lnTo>
                  <a:lnTo>
                    <a:pt x="31" y="670"/>
                  </a:lnTo>
                  <a:lnTo>
                    <a:pt x="37" y="673"/>
                  </a:lnTo>
                  <a:lnTo>
                    <a:pt x="45" y="675"/>
                  </a:lnTo>
                  <a:lnTo>
                    <a:pt x="1059" y="675"/>
                  </a:lnTo>
                  <a:lnTo>
                    <a:pt x="1065" y="673"/>
                  </a:lnTo>
                  <a:lnTo>
                    <a:pt x="1071" y="670"/>
                  </a:lnTo>
                  <a:lnTo>
                    <a:pt x="1075" y="666"/>
                  </a:lnTo>
                  <a:lnTo>
                    <a:pt x="1078" y="660"/>
                  </a:lnTo>
                  <a:lnTo>
                    <a:pt x="1080" y="654"/>
                  </a:lnTo>
                  <a:lnTo>
                    <a:pt x="1080" y="45"/>
                  </a:lnTo>
                  <a:lnTo>
                    <a:pt x="1078" y="38"/>
                  </a:lnTo>
                  <a:lnTo>
                    <a:pt x="1075" y="32"/>
                  </a:lnTo>
                  <a:lnTo>
                    <a:pt x="1071" y="27"/>
                  </a:lnTo>
                  <a:lnTo>
                    <a:pt x="1065" y="24"/>
                  </a:lnTo>
                  <a:lnTo>
                    <a:pt x="1059" y="24"/>
                  </a:lnTo>
                  <a:lnTo>
                    <a:pt x="45" y="24"/>
                  </a:lnTo>
                  <a:close/>
                  <a:moveTo>
                    <a:pt x="45" y="0"/>
                  </a:moveTo>
                  <a:lnTo>
                    <a:pt x="1059" y="0"/>
                  </a:lnTo>
                  <a:lnTo>
                    <a:pt x="1075" y="5"/>
                  </a:lnTo>
                  <a:lnTo>
                    <a:pt x="1090" y="14"/>
                  </a:lnTo>
                  <a:lnTo>
                    <a:pt x="1099" y="27"/>
                  </a:lnTo>
                  <a:lnTo>
                    <a:pt x="1102" y="45"/>
                  </a:lnTo>
                  <a:lnTo>
                    <a:pt x="1102" y="654"/>
                  </a:lnTo>
                  <a:lnTo>
                    <a:pt x="1099" y="670"/>
                  </a:lnTo>
                  <a:lnTo>
                    <a:pt x="1090" y="684"/>
                  </a:lnTo>
                  <a:lnTo>
                    <a:pt x="1075" y="694"/>
                  </a:lnTo>
                  <a:lnTo>
                    <a:pt x="1059" y="697"/>
                  </a:lnTo>
                  <a:lnTo>
                    <a:pt x="45" y="697"/>
                  </a:lnTo>
                  <a:lnTo>
                    <a:pt x="27" y="694"/>
                  </a:lnTo>
                  <a:lnTo>
                    <a:pt x="13" y="684"/>
                  </a:lnTo>
                  <a:lnTo>
                    <a:pt x="5" y="670"/>
                  </a:lnTo>
                  <a:lnTo>
                    <a:pt x="0" y="654"/>
                  </a:lnTo>
                  <a:lnTo>
                    <a:pt x="0" y="45"/>
                  </a:lnTo>
                  <a:lnTo>
                    <a:pt x="5" y="27"/>
                  </a:lnTo>
                  <a:lnTo>
                    <a:pt x="13" y="14"/>
                  </a:lnTo>
                  <a:lnTo>
                    <a:pt x="27" y="5"/>
                  </a:lnTo>
                  <a:lnTo>
                    <a:pt x="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43" name="Freeform 390">
              <a:extLst>
                <a:ext uri="{FF2B5EF4-FFF2-40B4-BE49-F238E27FC236}">
                  <a16:creationId xmlns:a16="http://schemas.microsoft.com/office/drawing/2014/main" id="{09B3C36A-105F-47C0-8A94-5164FB41942B}"/>
                </a:ext>
              </a:extLst>
            </p:cNvPr>
            <p:cNvSpPr>
              <a:spLocks/>
            </p:cNvSpPr>
            <p:nvPr/>
          </p:nvSpPr>
          <p:spPr bwMode="auto">
            <a:xfrm>
              <a:off x="3408363" y="728663"/>
              <a:ext cx="33338" cy="147637"/>
            </a:xfrm>
            <a:custGeom>
              <a:avLst/>
              <a:gdLst>
                <a:gd name="T0" fmla="*/ 21 w 42"/>
                <a:gd name="T1" fmla="*/ 0 h 187"/>
                <a:gd name="T2" fmla="*/ 29 w 42"/>
                <a:gd name="T3" fmla="*/ 2 h 187"/>
                <a:gd name="T4" fmla="*/ 33 w 42"/>
                <a:gd name="T5" fmla="*/ 5 h 187"/>
                <a:gd name="T6" fmla="*/ 38 w 42"/>
                <a:gd name="T7" fmla="*/ 9 h 187"/>
                <a:gd name="T8" fmla="*/ 41 w 42"/>
                <a:gd name="T9" fmla="*/ 15 h 187"/>
                <a:gd name="T10" fmla="*/ 42 w 42"/>
                <a:gd name="T11" fmla="*/ 21 h 187"/>
                <a:gd name="T12" fmla="*/ 42 w 42"/>
                <a:gd name="T13" fmla="*/ 166 h 187"/>
                <a:gd name="T14" fmla="*/ 41 w 42"/>
                <a:gd name="T15" fmla="*/ 172 h 187"/>
                <a:gd name="T16" fmla="*/ 38 w 42"/>
                <a:gd name="T17" fmla="*/ 178 h 187"/>
                <a:gd name="T18" fmla="*/ 33 w 42"/>
                <a:gd name="T19" fmla="*/ 183 h 187"/>
                <a:gd name="T20" fmla="*/ 29 w 42"/>
                <a:gd name="T21" fmla="*/ 185 h 187"/>
                <a:gd name="T22" fmla="*/ 21 w 42"/>
                <a:gd name="T23" fmla="*/ 187 h 187"/>
                <a:gd name="T24" fmla="*/ 15 w 42"/>
                <a:gd name="T25" fmla="*/ 185 h 187"/>
                <a:gd name="T26" fmla="*/ 9 w 42"/>
                <a:gd name="T27" fmla="*/ 183 h 187"/>
                <a:gd name="T28" fmla="*/ 5 w 42"/>
                <a:gd name="T29" fmla="*/ 178 h 187"/>
                <a:gd name="T30" fmla="*/ 2 w 42"/>
                <a:gd name="T31" fmla="*/ 172 h 187"/>
                <a:gd name="T32" fmla="*/ 0 w 42"/>
                <a:gd name="T33" fmla="*/ 166 h 187"/>
                <a:gd name="T34" fmla="*/ 0 w 42"/>
                <a:gd name="T35" fmla="*/ 21 h 187"/>
                <a:gd name="T36" fmla="*/ 2 w 42"/>
                <a:gd name="T37" fmla="*/ 15 h 187"/>
                <a:gd name="T38" fmla="*/ 5 w 42"/>
                <a:gd name="T39" fmla="*/ 9 h 187"/>
                <a:gd name="T40" fmla="*/ 9 w 42"/>
                <a:gd name="T41" fmla="*/ 5 h 187"/>
                <a:gd name="T42" fmla="*/ 15 w 42"/>
                <a:gd name="T43" fmla="*/ 2 h 187"/>
                <a:gd name="T44" fmla="*/ 21 w 42"/>
                <a:gd name="T4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187">
                  <a:moveTo>
                    <a:pt x="21" y="0"/>
                  </a:moveTo>
                  <a:lnTo>
                    <a:pt x="29" y="2"/>
                  </a:lnTo>
                  <a:lnTo>
                    <a:pt x="33" y="5"/>
                  </a:lnTo>
                  <a:lnTo>
                    <a:pt x="38" y="9"/>
                  </a:lnTo>
                  <a:lnTo>
                    <a:pt x="41" y="15"/>
                  </a:lnTo>
                  <a:lnTo>
                    <a:pt x="42" y="21"/>
                  </a:lnTo>
                  <a:lnTo>
                    <a:pt x="42" y="166"/>
                  </a:lnTo>
                  <a:lnTo>
                    <a:pt x="41" y="172"/>
                  </a:lnTo>
                  <a:lnTo>
                    <a:pt x="38" y="178"/>
                  </a:lnTo>
                  <a:lnTo>
                    <a:pt x="33" y="183"/>
                  </a:lnTo>
                  <a:lnTo>
                    <a:pt x="29" y="185"/>
                  </a:lnTo>
                  <a:lnTo>
                    <a:pt x="21" y="187"/>
                  </a:lnTo>
                  <a:lnTo>
                    <a:pt x="15" y="185"/>
                  </a:lnTo>
                  <a:lnTo>
                    <a:pt x="9" y="183"/>
                  </a:lnTo>
                  <a:lnTo>
                    <a:pt x="5" y="178"/>
                  </a:lnTo>
                  <a:lnTo>
                    <a:pt x="2" y="172"/>
                  </a:lnTo>
                  <a:lnTo>
                    <a:pt x="0" y="166"/>
                  </a:lnTo>
                  <a:lnTo>
                    <a:pt x="0" y="21"/>
                  </a:lnTo>
                  <a:lnTo>
                    <a:pt x="2" y="15"/>
                  </a:lnTo>
                  <a:lnTo>
                    <a:pt x="5" y="9"/>
                  </a:lnTo>
                  <a:lnTo>
                    <a:pt x="9" y="5"/>
                  </a:lnTo>
                  <a:lnTo>
                    <a:pt x="15" y="2"/>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44" name="Freeform 391">
              <a:extLst>
                <a:ext uri="{FF2B5EF4-FFF2-40B4-BE49-F238E27FC236}">
                  <a16:creationId xmlns:a16="http://schemas.microsoft.com/office/drawing/2014/main" id="{5D71BADC-6AA7-4D75-A0DC-5DDDCBC41D9A}"/>
                </a:ext>
              </a:extLst>
            </p:cNvPr>
            <p:cNvSpPr>
              <a:spLocks noEditPoints="1"/>
            </p:cNvSpPr>
            <p:nvPr/>
          </p:nvSpPr>
          <p:spPr bwMode="auto">
            <a:xfrm>
              <a:off x="1925638" y="2617788"/>
              <a:ext cx="514350" cy="298450"/>
            </a:xfrm>
            <a:custGeom>
              <a:avLst/>
              <a:gdLst>
                <a:gd name="T0" fmla="*/ 35 w 648"/>
                <a:gd name="T1" fmla="*/ 43 h 375"/>
                <a:gd name="T2" fmla="*/ 24 w 648"/>
                <a:gd name="T3" fmla="*/ 90 h 375"/>
                <a:gd name="T4" fmla="*/ 38 w 648"/>
                <a:gd name="T5" fmla="*/ 143 h 375"/>
                <a:gd name="T6" fmla="*/ 76 w 648"/>
                <a:gd name="T7" fmla="*/ 181 h 375"/>
                <a:gd name="T8" fmla="*/ 129 w 648"/>
                <a:gd name="T9" fmla="*/ 196 h 375"/>
                <a:gd name="T10" fmla="*/ 141 w 648"/>
                <a:gd name="T11" fmla="*/ 206 h 375"/>
                <a:gd name="T12" fmla="*/ 154 w 648"/>
                <a:gd name="T13" fmla="*/ 270 h 375"/>
                <a:gd name="T14" fmla="*/ 194 w 648"/>
                <a:gd name="T15" fmla="*/ 320 h 375"/>
                <a:gd name="T16" fmla="*/ 251 w 648"/>
                <a:gd name="T17" fmla="*/ 348 h 375"/>
                <a:gd name="T18" fmla="*/ 318 w 648"/>
                <a:gd name="T19" fmla="*/ 348 h 375"/>
                <a:gd name="T20" fmla="*/ 377 w 648"/>
                <a:gd name="T21" fmla="*/ 320 h 375"/>
                <a:gd name="T22" fmla="*/ 417 w 648"/>
                <a:gd name="T23" fmla="*/ 267 h 375"/>
                <a:gd name="T24" fmla="*/ 427 w 648"/>
                <a:gd name="T25" fmla="*/ 260 h 375"/>
                <a:gd name="T26" fmla="*/ 486 w 648"/>
                <a:gd name="T27" fmla="*/ 241 h 375"/>
                <a:gd name="T28" fmla="*/ 527 w 648"/>
                <a:gd name="T29" fmla="*/ 194 h 375"/>
                <a:gd name="T30" fmla="*/ 539 w 648"/>
                <a:gd name="T31" fmla="*/ 158 h 375"/>
                <a:gd name="T32" fmla="*/ 572 w 648"/>
                <a:gd name="T33" fmla="*/ 148 h 375"/>
                <a:gd name="T34" fmla="*/ 611 w 648"/>
                <a:gd name="T35" fmla="*/ 112 h 375"/>
                <a:gd name="T36" fmla="*/ 626 w 648"/>
                <a:gd name="T37" fmla="*/ 61 h 375"/>
                <a:gd name="T38" fmla="*/ 617 w 648"/>
                <a:gd name="T39" fmla="*/ 24 h 375"/>
                <a:gd name="T40" fmla="*/ 38 w 648"/>
                <a:gd name="T41" fmla="*/ 0 h 375"/>
                <a:gd name="T42" fmla="*/ 635 w 648"/>
                <a:gd name="T43" fmla="*/ 6 h 375"/>
                <a:gd name="T44" fmla="*/ 648 w 648"/>
                <a:gd name="T45" fmla="*/ 61 h 375"/>
                <a:gd name="T46" fmla="*/ 632 w 648"/>
                <a:gd name="T47" fmla="*/ 122 h 375"/>
                <a:gd name="T48" fmla="*/ 589 w 648"/>
                <a:gd name="T49" fmla="*/ 166 h 375"/>
                <a:gd name="T50" fmla="*/ 545 w 648"/>
                <a:gd name="T51" fmla="*/ 209 h 375"/>
                <a:gd name="T52" fmla="*/ 499 w 648"/>
                <a:gd name="T53" fmla="*/ 258 h 375"/>
                <a:gd name="T54" fmla="*/ 435 w 648"/>
                <a:gd name="T55" fmla="*/ 282 h 375"/>
                <a:gd name="T56" fmla="*/ 397 w 648"/>
                <a:gd name="T57" fmla="*/ 332 h 375"/>
                <a:gd name="T58" fmla="*/ 345 w 648"/>
                <a:gd name="T59" fmla="*/ 365 h 375"/>
                <a:gd name="T60" fmla="*/ 285 w 648"/>
                <a:gd name="T61" fmla="*/ 375 h 375"/>
                <a:gd name="T62" fmla="*/ 214 w 648"/>
                <a:gd name="T63" fmla="*/ 360 h 375"/>
                <a:gd name="T64" fmla="*/ 157 w 648"/>
                <a:gd name="T65" fmla="*/ 317 h 375"/>
                <a:gd name="T66" fmla="*/ 124 w 648"/>
                <a:gd name="T67" fmla="*/ 254 h 375"/>
                <a:gd name="T68" fmla="*/ 85 w 648"/>
                <a:gd name="T69" fmla="*/ 211 h 375"/>
                <a:gd name="T70" fmla="*/ 35 w 648"/>
                <a:gd name="T71" fmla="*/ 176 h 375"/>
                <a:gd name="T72" fmla="*/ 5 w 648"/>
                <a:gd name="T73" fmla="*/ 122 h 375"/>
                <a:gd name="T74" fmla="*/ 5 w 648"/>
                <a:gd name="T75" fmla="*/ 58 h 375"/>
                <a:gd name="T76" fmla="*/ 35 w 648"/>
                <a:gd name="T77" fmla="*/ 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8" h="375">
                  <a:moveTo>
                    <a:pt x="48" y="24"/>
                  </a:moveTo>
                  <a:lnTo>
                    <a:pt x="35" y="43"/>
                  </a:lnTo>
                  <a:lnTo>
                    <a:pt x="27" y="66"/>
                  </a:lnTo>
                  <a:lnTo>
                    <a:pt x="24" y="90"/>
                  </a:lnTo>
                  <a:lnTo>
                    <a:pt x="27" y="118"/>
                  </a:lnTo>
                  <a:lnTo>
                    <a:pt x="38" y="143"/>
                  </a:lnTo>
                  <a:lnTo>
                    <a:pt x="54" y="164"/>
                  </a:lnTo>
                  <a:lnTo>
                    <a:pt x="76" y="181"/>
                  </a:lnTo>
                  <a:lnTo>
                    <a:pt x="100" y="191"/>
                  </a:lnTo>
                  <a:lnTo>
                    <a:pt x="129" y="196"/>
                  </a:lnTo>
                  <a:lnTo>
                    <a:pt x="141" y="196"/>
                  </a:lnTo>
                  <a:lnTo>
                    <a:pt x="141" y="206"/>
                  </a:lnTo>
                  <a:lnTo>
                    <a:pt x="144" y="241"/>
                  </a:lnTo>
                  <a:lnTo>
                    <a:pt x="154" y="270"/>
                  </a:lnTo>
                  <a:lnTo>
                    <a:pt x="172" y="297"/>
                  </a:lnTo>
                  <a:lnTo>
                    <a:pt x="194" y="320"/>
                  </a:lnTo>
                  <a:lnTo>
                    <a:pt x="221" y="338"/>
                  </a:lnTo>
                  <a:lnTo>
                    <a:pt x="251" y="348"/>
                  </a:lnTo>
                  <a:lnTo>
                    <a:pt x="285" y="353"/>
                  </a:lnTo>
                  <a:lnTo>
                    <a:pt x="318" y="348"/>
                  </a:lnTo>
                  <a:lnTo>
                    <a:pt x="350" y="338"/>
                  </a:lnTo>
                  <a:lnTo>
                    <a:pt x="377" y="320"/>
                  </a:lnTo>
                  <a:lnTo>
                    <a:pt x="399" y="296"/>
                  </a:lnTo>
                  <a:lnTo>
                    <a:pt x="417" y="267"/>
                  </a:lnTo>
                  <a:lnTo>
                    <a:pt x="420" y="261"/>
                  </a:lnTo>
                  <a:lnTo>
                    <a:pt x="427" y="260"/>
                  </a:lnTo>
                  <a:lnTo>
                    <a:pt x="457" y="254"/>
                  </a:lnTo>
                  <a:lnTo>
                    <a:pt x="486" y="241"/>
                  </a:lnTo>
                  <a:lnTo>
                    <a:pt x="509" y="220"/>
                  </a:lnTo>
                  <a:lnTo>
                    <a:pt x="527" y="194"/>
                  </a:lnTo>
                  <a:lnTo>
                    <a:pt x="538" y="166"/>
                  </a:lnTo>
                  <a:lnTo>
                    <a:pt x="539" y="158"/>
                  </a:lnTo>
                  <a:lnTo>
                    <a:pt x="547" y="157"/>
                  </a:lnTo>
                  <a:lnTo>
                    <a:pt x="572" y="148"/>
                  </a:lnTo>
                  <a:lnTo>
                    <a:pt x="595" y="133"/>
                  </a:lnTo>
                  <a:lnTo>
                    <a:pt x="611" y="112"/>
                  </a:lnTo>
                  <a:lnTo>
                    <a:pt x="621" y="88"/>
                  </a:lnTo>
                  <a:lnTo>
                    <a:pt x="626" y="61"/>
                  </a:lnTo>
                  <a:lnTo>
                    <a:pt x="623" y="42"/>
                  </a:lnTo>
                  <a:lnTo>
                    <a:pt x="617" y="24"/>
                  </a:lnTo>
                  <a:lnTo>
                    <a:pt x="48" y="24"/>
                  </a:lnTo>
                  <a:close/>
                  <a:moveTo>
                    <a:pt x="38" y="0"/>
                  </a:moveTo>
                  <a:lnTo>
                    <a:pt x="630" y="0"/>
                  </a:lnTo>
                  <a:lnTo>
                    <a:pt x="635" y="6"/>
                  </a:lnTo>
                  <a:lnTo>
                    <a:pt x="645" y="34"/>
                  </a:lnTo>
                  <a:lnTo>
                    <a:pt x="648" y="61"/>
                  </a:lnTo>
                  <a:lnTo>
                    <a:pt x="644" y="94"/>
                  </a:lnTo>
                  <a:lnTo>
                    <a:pt x="632" y="122"/>
                  </a:lnTo>
                  <a:lnTo>
                    <a:pt x="612" y="146"/>
                  </a:lnTo>
                  <a:lnTo>
                    <a:pt x="589" y="166"/>
                  </a:lnTo>
                  <a:lnTo>
                    <a:pt x="559" y="178"/>
                  </a:lnTo>
                  <a:lnTo>
                    <a:pt x="545" y="209"/>
                  </a:lnTo>
                  <a:lnTo>
                    <a:pt x="524" y="238"/>
                  </a:lnTo>
                  <a:lnTo>
                    <a:pt x="499" y="258"/>
                  </a:lnTo>
                  <a:lnTo>
                    <a:pt x="469" y="275"/>
                  </a:lnTo>
                  <a:lnTo>
                    <a:pt x="435" y="282"/>
                  </a:lnTo>
                  <a:lnTo>
                    <a:pt x="418" y="309"/>
                  </a:lnTo>
                  <a:lnTo>
                    <a:pt x="397" y="332"/>
                  </a:lnTo>
                  <a:lnTo>
                    <a:pt x="374" y="350"/>
                  </a:lnTo>
                  <a:lnTo>
                    <a:pt x="345" y="365"/>
                  </a:lnTo>
                  <a:lnTo>
                    <a:pt x="317" y="372"/>
                  </a:lnTo>
                  <a:lnTo>
                    <a:pt x="285" y="375"/>
                  </a:lnTo>
                  <a:lnTo>
                    <a:pt x="248" y="371"/>
                  </a:lnTo>
                  <a:lnTo>
                    <a:pt x="214" y="360"/>
                  </a:lnTo>
                  <a:lnTo>
                    <a:pt x="184" y="341"/>
                  </a:lnTo>
                  <a:lnTo>
                    <a:pt x="157" y="317"/>
                  </a:lnTo>
                  <a:lnTo>
                    <a:pt x="138" y="287"/>
                  </a:lnTo>
                  <a:lnTo>
                    <a:pt x="124" y="254"/>
                  </a:lnTo>
                  <a:lnTo>
                    <a:pt x="117" y="218"/>
                  </a:lnTo>
                  <a:lnTo>
                    <a:pt x="85" y="211"/>
                  </a:lnTo>
                  <a:lnTo>
                    <a:pt x="58" y="197"/>
                  </a:lnTo>
                  <a:lnTo>
                    <a:pt x="35" y="176"/>
                  </a:lnTo>
                  <a:lnTo>
                    <a:pt x="17" y="151"/>
                  </a:lnTo>
                  <a:lnTo>
                    <a:pt x="5" y="122"/>
                  </a:lnTo>
                  <a:lnTo>
                    <a:pt x="0" y="90"/>
                  </a:lnTo>
                  <a:lnTo>
                    <a:pt x="5" y="58"/>
                  </a:lnTo>
                  <a:lnTo>
                    <a:pt x="17" y="30"/>
                  </a:lnTo>
                  <a:lnTo>
                    <a:pt x="35" y="4"/>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45" name="Freeform 392">
              <a:extLst>
                <a:ext uri="{FF2B5EF4-FFF2-40B4-BE49-F238E27FC236}">
                  <a16:creationId xmlns:a16="http://schemas.microsoft.com/office/drawing/2014/main" id="{6FB7D9F5-B31F-4BC7-98E1-B34C6DB43857}"/>
                </a:ext>
              </a:extLst>
            </p:cNvPr>
            <p:cNvSpPr>
              <a:spLocks noEditPoints="1"/>
            </p:cNvSpPr>
            <p:nvPr/>
          </p:nvSpPr>
          <p:spPr bwMode="auto">
            <a:xfrm>
              <a:off x="2470151" y="1733550"/>
              <a:ext cx="268288" cy="460375"/>
            </a:xfrm>
            <a:custGeom>
              <a:avLst/>
              <a:gdLst>
                <a:gd name="T0" fmla="*/ 230 w 339"/>
                <a:gd name="T1" fmla="*/ 26 h 581"/>
                <a:gd name="T2" fmla="*/ 189 w 339"/>
                <a:gd name="T3" fmla="*/ 50 h 581"/>
                <a:gd name="T4" fmla="*/ 165 w 339"/>
                <a:gd name="T5" fmla="*/ 92 h 581"/>
                <a:gd name="T6" fmla="*/ 161 w 339"/>
                <a:gd name="T7" fmla="*/ 128 h 581"/>
                <a:gd name="T8" fmla="*/ 125 w 339"/>
                <a:gd name="T9" fmla="*/ 129 h 581"/>
                <a:gd name="T10" fmla="*/ 79 w 339"/>
                <a:gd name="T11" fmla="*/ 148 h 581"/>
                <a:gd name="T12" fmla="*/ 43 w 339"/>
                <a:gd name="T13" fmla="*/ 184 h 581"/>
                <a:gd name="T14" fmla="*/ 25 w 339"/>
                <a:gd name="T15" fmla="*/ 231 h 581"/>
                <a:gd name="T16" fmla="*/ 27 w 339"/>
                <a:gd name="T17" fmla="*/ 286 h 581"/>
                <a:gd name="T18" fmla="*/ 52 w 339"/>
                <a:gd name="T19" fmla="*/ 337 h 581"/>
                <a:gd name="T20" fmla="*/ 98 w 339"/>
                <a:gd name="T21" fmla="*/ 373 h 581"/>
                <a:gd name="T22" fmla="*/ 104 w 339"/>
                <a:gd name="T23" fmla="*/ 382 h 581"/>
                <a:gd name="T24" fmla="*/ 122 w 339"/>
                <a:gd name="T25" fmla="*/ 434 h 581"/>
                <a:gd name="T26" fmla="*/ 162 w 339"/>
                <a:gd name="T27" fmla="*/ 470 h 581"/>
                <a:gd name="T28" fmla="*/ 197 w 339"/>
                <a:gd name="T29" fmla="*/ 482 h 581"/>
                <a:gd name="T30" fmla="*/ 206 w 339"/>
                <a:gd name="T31" fmla="*/ 512 h 581"/>
                <a:gd name="T32" fmla="*/ 237 w 339"/>
                <a:gd name="T33" fmla="*/ 545 h 581"/>
                <a:gd name="T34" fmla="*/ 282 w 339"/>
                <a:gd name="T35" fmla="*/ 558 h 581"/>
                <a:gd name="T36" fmla="*/ 282 w 339"/>
                <a:gd name="T37" fmla="*/ 558 h 581"/>
                <a:gd name="T38" fmla="*/ 315 w 339"/>
                <a:gd name="T39" fmla="*/ 551 h 581"/>
                <a:gd name="T40" fmla="*/ 295 w 339"/>
                <a:gd name="T41" fmla="*/ 32 h 581"/>
                <a:gd name="T42" fmla="*/ 255 w 339"/>
                <a:gd name="T43" fmla="*/ 23 h 581"/>
                <a:gd name="T44" fmla="*/ 282 w 339"/>
                <a:gd name="T45" fmla="*/ 3 h 581"/>
                <a:gd name="T46" fmla="*/ 331 w 339"/>
                <a:gd name="T47" fmla="*/ 30 h 581"/>
                <a:gd name="T48" fmla="*/ 339 w 339"/>
                <a:gd name="T49" fmla="*/ 564 h 581"/>
                <a:gd name="T50" fmla="*/ 307 w 339"/>
                <a:gd name="T51" fmla="*/ 578 h 581"/>
                <a:gd name="T52" fmla="*/ 282 w 339"/>
                <a:gd name="T53" fmla="*/ 581 h 581"/>
                <a:gd name="T54" fmla="*/ 227 w 339"/>
                <a:gd name="T55" fmla="*/ 567 h 581"/>
                <a:gd name="T56" fmla="*/ 188 w 339"/>
                <a:gd name="T57" fmla="*/ 527 h 581"/>
                <a:gd name="T58" fmla="*/ 149 w 339"/>
                <a:gd name="T59" fmla="*/ 489 h 581"/>
                <a:gd name="T60" fmla="*/ 104 w 339"/>
                <a:gd name="T61" fmla="*/ 448 h 581"/>
                <a:gd name="T62" fmla="*/ 82 w 339"/>
                <a:gd name="T63" fmla="*/ 391 h 581"/>
                <a:gd name="T64" fmla="*/ 31 w 339"/>
                <a:gd name="T65" fmla="*/ 349 h 581"/>
                <a:gd name="T66" fmla="*/ 3 w 339"/>
                <a:gd name="T67" fmla="*/ 289 h 581"/>
                <a:gd name="T68" fmla="*/ 3 w 339"/>
                <a:gd name="T69" fmla="*/ 226 h 581"/>
                <a:gd name="T70" fmla="*/ 24 w 339"/>
                <a:gd name="T71" fmla="*/ 172 h 581"/>
                <a:gd name="T72" fmla="*/ 64 w 339"/>
                <a:gd name="T73" fmla="*/ 131 h 581"/>
                <a:gd name="T74" fmla="*/ 112 w 339"/>
                <a:gd name="T75" fmla="*/ 108 h 581"/>
                <a:gd name="T76" fmla="*/ 146 w 339"/>
                <a:gd name="T77" fmla="*/ 77 h 581"/>
                <a:gd name="T78" fmla="*/ 176 w 339"/>
                <a:gd name="T79" fmla="*/ 30 h 581"/>
                <a:gd name="T80" fmla="*/ 225 w 339"/>
                <a:gd name="T81" fmla="*/ 3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9" h="581">
                  <a:moveTo>
                    <a:pt x="255" y="23"/>
                  </a:moveTo>
                  <a:lnTo>
                    <a:pt x="230" y="26"/>
                  </a:lnTo>
                  <a:lnTo>
                    <a:pt x="207" y="36"/>
                  </a:lnTo>
                  <a:lnTo>
                    <a:pt x="189" y="50"/>
                  </a:lnTo>
                  <a:lnTo>
                    <a:pt x="174" y="69"/>
                  </a:lnTo>
                  <a:lnTo>
                    <a:pt x="165" y="92"/>
                  </a:lnTo>
                  <a:lnTo>
                    <a:pt x="161" y="116"/>
                  </a:lnTo>
                  <a:lnTo>
                    <a:pt x="161" y="128"/>
                  </a:lnTo>
                  <a:lnTo>
                    <a:pt x="150" y="128"/>
                  </a:lnTo>
                  <a:lnTo>
                    <a:pt x="125" y="129"/>
                  </a:lnTo>
                  <a:lnTo>
                    <a:pt x="101" y="137"/>
                  </a:lnTo>
                  <a:lnTo>
                    <a:pt x="79" y="148"/>
                  </a:lnTo>
                  <a:lnTo>
                    <a:pt x="59" y="165"/>
                  </a:lnTo>
                  <a:lnTo>
                    <a:pt x="43" y="184"/>
                  </a:lnTo>
                  <a:lnTo>
                    <a:pt x="31" y="207"/>
                  </a:lnTo>
                  <a:lnTo>
                    <a:pt x="25" y="231"/>
                  </a:lnTo>
                  <a:lnTo>
                    <a:pt x="22" y="256"/>
                  </a:lnTo>
                  <a:lnTo>
                    <a:pt x="27" y="286"/>
                  </a:lnTo>
                  <a:lnTo>
                    <a:pt x="35" y="313"/>
                  </a:lnTo>
                  <a:lnTo>
                    <a:pt x="52" y="337"/>
                  </a:lnTo>
                  <a:lnTo>
                    <a:pt x="73" y="358"/>
                  </a:lnTo>
                  <a:lnTo>
                    <a:pt x="98" y="373"/>
                  </a:lnTo>
                  <a:lnTo>
                    <a:pt x="104" y="376"/>
                  </a:lnTo>
                  <a:lnTo>
                    <a:pt x="104" y="382"/>
                  </a:lnTo>
                  <a:lnTo>
                    <a:pt x="110" y="410"/>
                  </a:lnTo>
                  <a:lnTo>
                    <a:pt x="122" y="434"/>
                  </a:lnTo>
                  <a:lnTo>
                    <a:pt x="140" y="455"/>
                  </a:lnTo>
                  <a:lnTo>
                    <a:pt x="162" y="470"/>
                  </a:lnTo>
                  <a:lnTo>
                    <a:pt x="189" y="480"/>
                  </a:lnTo>
                  <a:lnTo>
                    <a:pt x="197" y="482"/>
                  </a:lnTo>
                  <a:lnTo>
                    <a:pt x="198" y="489"/>
                  </a:lnTo>
                  <a:lnTo>
                    <a:pt x="206" y="512"/>
                  </a:lnTo>
                  <a:lnTo>
                    <a:pt x="219" y="531"/>
                  </a:lnTo>
                  <a:lnTo>
                    <a:pt x="237" y="545"/>
                  </a:lnTo>
                  <a:lnTo>
                    <a:pt x="258" y="555"/>
                  </a:lnTo>
                  <a:lnTo>
                    <a:pt x="282" y="558"/>
                  </a:lnTo>
                  <a:lnTo>
                    <a:pt x="282" y="570"/>
                  </a:lnTo>
                  <a:lnTo>
                    <a:pt x="282" y="558"/>
                  </a:lnTo>
                  <a:lnTo>
                    <a:pt x="298" y="557"/>
                  </a:lnTo>
                  <a:lnTo>
                    <a:pt x="315" y="551"/>
                  </a:lnTo>
                  <a:lnTo>
                    <a:pt x="312" y="44"/>
                  </a:lnTo>
                  <a:lnTo>
                    <a:pt x="295" y="32"/>
                  </a:lnTo>
                  <a:lnTo>
                    <a:pt x="274" y="26"/>
                  </a:lnTo>
                  <a:lnTo>
                    <a:pt x="255" y="23"/>
                  </a:lnTo>
                  <a:close/>
                  <a:moveTo>
                    <a:pt x="254" y="0"/>
                  </a:moveTo>
                  <a:lnTo>
                    <a:pt x="282" y="3"/>
                  </a:lnTo>
                  <a:lnTo>
                    <a:pt x="309" y="14"/>
                  </a:lnTo>
                  <a:lnTo>
                    <a:pt x="331" y="30"/>
                  </a:lnTo>
                  <a:lnTo>
                    <a:pt x="336" y="33"/>
                  </a:lnTo>
                  <a:lnTo>
                    <a:pt x="339" y="564"/>
                  </a:lnTo>
                  <a:lnTo>
                    <a:pt x="331" y="569"/>
                  </a:lnTo>
                  <a:lnTo>
                    <a:pt x="307" y="578"/>
                  </a:lnTo>
                  <a:lnTo>
                    <a:pt x="282" y="581"/>
                  </a:lnTo>
                  <a:lnTo>
                    <a:pt x="282" y="581"/>
                  </a:lnTo>
                  <a:lnTo>
                    <a:pt x="254" y="578"/>
                  </a:lnTo>
                  <a:lnTo>
                    <a:pt x="227" y="567"/>
                  </a:lnTo>
                  <a:lnTo>
                    <a:pt x="206" y="549"/>
                  </a:lnTo>
                  <a:lnTo>
                    <a:pt x="188" y="527"/>
                  </a:lnTo>
                  <a:lnTo>
                    <a:pt x="177" y="501"/>
                  </a:lnTo>
                  <a:lnTo>
                    <a:pt x="149" y="489"/>
                  </a:lnTo>
                  <a:lnTo>
                    <a:pt x="124" y="471"/>
                  </a:lnTo>
                  <a:lnTo>
                    <a:pt x="104" y="448"/>
                  </a:lnTo>
                  <a:lnTo>
                    <a:pt x="91" y="421"/>
                  </a:lnTo>
                  <a:lnTo>
                    <a:pt x="82" y="391"/>
                  </a:lnTo>
                  <a:lnTo>
                    <a:pt x="55" y="373"/>
                  </a:lnTo>
                  <a:lnTo>
                    <a:pt x="31" y="349"/>
                  </a:lnTo>
                  <a:lnTo>
                    <a:pt x="15" y="320"/>
                  </a:lnTo>
                  <a:lnTo>
                    <a:pt x="3" y="289"/>
                  </a:lnTo>
                  <a:lnTo>
                    <a:pt x="0" y="256"/>
                  </a:lnTo>
                  <a:lnTo>
                    <a:pt x="3" y="226"/>
                  </a:lnTo>
                  <a:lnTo>
                    <a:pt x="10" y="198"/>
                  </a:lnTo>
                  <a:lnTo>
                    <a:pt x="24" y="172"/>
                  </a:lnTo>
                  <a:lnTo>
                    <a:pt x="43" y="148"/>
                  </a:lnTo>
                  <a:lnTo>
                    <a:pt x="64" y="131"/>
                  </a:lnTo>
                  <a:lnTo>
                    <a:pt x="88" y="117"/>
                  </a:lnTo>
                  <a:lnTo>
                    <a:pt x="112" y="108"/>
                  </a:lnTo>
                  <a:lnTo>
                    <a:pt x="139" y="104"/>
                  </a:lnTo>
                  <a:lnTo>
                    <a:pt x="146" y="77"/>
                  </a:lnTo>
                  <a:lnTo>
                    <a:pt x="158" y="51"/>
                  </a:lnTo>
                  <a:lnTo>
                    <a:pt x="176" y="30"/>
                  </a:lnTo>
                  <a:lnTo>
                    <a:pt x="198" y="14"/>
                  </a:lnTo>
                  <a:lnTo>
                    <a:pt x="225"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46" name="Freeform 393">
              <a:extLst>
                <a:ext uri="{FF2B5EF4-FFF2-40B4-BE49-F238E27FC236}">
                  <a16:creationId xmlns:a16="http://schemas.microsoft.com/office/drawing/2014/main" id="{2C98AC2E-42E2-46A0-9D71-640909AE84C4}"/>
                </a:ext>
              </a:extLst>
            </p:cNvPr>
            <p:cNvSpPr>
              <a:spLocks noEditPoints="1"/>
            </p:cNvSpPr>
            <p:nvPr/>
          </p:nvSpPr>
          <p:spPr bwMode="auto">
            <a:xfrm>
              <a:off x="3016251" y="3482975"/>
              <a:ext cx="315913" cy="546100"/>
            </a:xfrm>
            <a:custGeom>
              <a:avLst/>
              <a:gdLst>
                <a:gd name="T0" fmla="*/ 305 w 399"/>
                <a:gd name="T1" fmla="*/ 27 h 688"/>
                <a:gd name="T2" fmla="*/ 258 w 399"/>
                <a:gd name="T3" fmla="*/ 55 h 688"/>
                <a:gd name="T4" fmla="*/ 233 w 399"/>
                <a:gd name="T5" fmla="*/ 106 h 688"/>
                <a:gd name="T6" fmla="*/ 224 w 399"/>
                <a:gd name="T7" fmla="*/ 115 h 688"/>
                <a:gd name="T8" fmla="*/ 173 w 399"/>
                <a:gd name="T9" fmla="*/ 139 h 688"/>
                <a:gd name="T10" fmla="*/ 137 w 399"/>
                <a:gd name="T11" fmla="*/ 181 h 688"/>
                <a:gd name="T12" fmla="*/ 121 w 399"/>
                <a:gd name="T13" fmla="*/ 233 h 688"/>
                <a:gd name="T14" fmla="*/ 115 w 399"/>
                <a:gd name="T15" fmla="*/ 243 h 688"/>
                <a:gd name="T16" fmla="*/ 58 w 399"/>
                <a:gd name="T17" fmla="*/ 287 h 688"/>
                <a:gd name="T18" fmla="*/ 27 w 399"/>
                <a:gd name="T19" fmla="*/ 348 h 688"/>
                <a:gd name="T20" fmla="*/ 25 w 399"/>
                <a:gd name="T21" fmla="*/ 414 h 688"/>
                <a:gd name="T22" fmla="*/ 48 w 399"/>
                <a:gd name="T23" fmla="*/ 471 h 688"/>
                <a:gd name="T24" fmla="*/ 91 w 399"/>
                <a:gd name="T25" fmla="*/ 514 h 688"/>
                <a:gd name="T26" fmla="*/ 146 w 399"/>
                <a:gd name="T27" fmla="*/ 537 h 688"/>
                <a:gd name="T28" fmla="*/ 188 w 399"/>
                <a:gd name="T29" fmla="*/ 540 h 688"/>
                <a:gd name="T30" fmla="*/ 193 w 399"/>
                <a:gd name="T31" fmla="*/ 581 h 688"/>
                <a:gd name="T32" fmla="*/ 223 w 399"/>
                <a:gd name="T33" fmla="*/ 631 h 688"/>
                <a:gd name="T34" fmla="*/ 272 w 399"/>
                <a:gd name="T35" fmla="*/ 659 h 688"/>
                <a:gd name="T36" fmla="*/ 302 w 399"/>
                <a:gd name="T37" fmla="*/ 676 h 688"/>
                <a:gd name="T38" fmla="*/ 327 w 399"/>
                <a:gd name="T39" fmla="*/ 661 h 688"/>
                <a:gd name="T40" fmla="*/ 373 w 399"/>
                <a:gd name="T41" fmla="*/ 638 h 688"/>
                <a:gd name="T42" fmla="*/ 355 w 399"/>
                <a:gd name="T43" fmla="*/ 25 h 688"/>
                <a:gd name="T44" fmla="*/ 333 w 399"/>
                <a:gd name="T45" fmla="*/ 0 h 688"/>
                <a:gd name="T46" fmla="*/ 393 w 399"/>
                <a:gd name="T47" fmla="*/ 15 h 688"/>
                <a:gd name="T48" fmla="*/ 396 w 399"/>
                <a:gd name="T49" fmla="*/ 649 h 688"/>
                <a:gd name="T50" fmla="*/ 364 w 399"/>
                <a:gd name="T51" fmla="*/ 671 h 688"/>
                <a:gd name="T52" fmla="*/ 302 w 399"/>
                <a:gd name="T53" fmla="*/ 688 h 688"/>
                <a:gd name="T54" fmla="*/ 267 w 399"/>
                <a:gd name="T55" fmla="*/ 683 h 688"/>
                <a:gd name="T56" fmla="*/ 209 w 399"/>
                <a:gd name="T57" fmla="*/ 650 h 688"/>
                <a:gd name="T58" fmla="*/ 173 w 399"/>
                <a:gd name="T59" fmla="*/ 596 h 688"/>
                <a:gd name="T60" fmla="*/ 134 w 399"/>
                <a:gd name="T61" fmla="*/ 557 h 688"/>
                <a:gd name="T62" fmla="*/ 76 w 399"/>
                <a:gd name="T63" fmla="*/ 531 h 688"/>
                <a:gd name="T64" fmla="*/ 30 w 399"/>
                <a:gd name="T65" fmla="*/ 483 h 688"/>
                <a:gd name="T66" fmla="*/ 3 w 399"/>
                <a:gd name="T67" fmla="*/ 418 h 688"/>
                <a:gd name="T68" fmla="*/ 3 w 399"/>
                <a:gd name="T69" fmla="*/ 351 h 688"/>
                <a:gd name="T70" fmla="*/ 27 w 399"/>
                <a:gd name="T71" fmla="*/ 290 h 688"/>
                <a:gd name="T72" fmla="*/ 70 w 399"/>
                <a:gd name="T73" fmla="*/ 242 h 688"/>
                <a:gd name="T74" fmla="*/ 106 w 399"/>
                <a:gd name="T75" fmla="*/ 196 h 688"/>
                <a:gd name="T76" fmla="*/ 136 w 399"/>
                <a:gd name="T77" fmla="*/ 143 h 688"/>
                <a:gd name="T78" fmla="*/ 182 w 399"/>
                <a:gd name="T79" fmla="*/ 106 h 688"/>
                <a:gd name="T80" fmla="*/ 221 w 399"/>
                <a:gd name="T81" fmla="*/ 69 h 688"/>
                <a:gd name="T82" fmla="*/ 255 w 399"/>
                <a:gd name="T83" fmla="*/ 27 h 688"/>
                <a:gd name="T84" fmla="*/ 305 w 399"/>
                <a:gd name="T85" fmla="*/ 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9" h="688">
                  <a:moveTo>
                    <a:pt x="335" y="22"/>
                  </a:moveTo>
                  <a:lnTo>
                    <a:pt x="305" y="27"/>
                  </a:lnTo>
                  <a:lnTo>
                    <a:pt x="279" y="39"/>
                  </a:lnTo>
                  <a:lnTo>
                    <a:pt x="258" y="55"/>
                  </a:lnTo>
                  <a:lnTo>
                    <a:pt x="242" y="79"/>
                  </a:lnTo>
                  <a:lnTo>
                    <a:pt x="233" y="106"/>
                  </a:lnTo>
                  <a:lnTo>
                    <a:pt x="232" y="113"/>
                  </a:lnTo>
                  <a:lnTo>
                    <a:pt x="224" y="115"/>
                  </a:lnTo>
                  <a:lnTo>
                    <a:pt x="197" y="124"/>
                  </a:lnTo>
                  <a:lnTo>
                    <a:pt x="173" y="139"/>
                  </a:lnTo>
                  <a:lnTo>
                    <a:pt x="152" y="158"/>
                  </a:lnTo>
                  <a:lnTo>
                    <a:pt x="137" y="181"/>
                  </a:lnTo>
                  <a:lnTo>
                    <a:pt x="127" y="206"/>
                  </a:lnTo>
                  <a:lnTo>
                    <a:pt x="121" y="233"/>
                  </a:lnTo>
                  <a:lnTo>
                    <a:pt x="121" y="241"/>
                  </a:lnTo>
                  <a:lnTo>
                    <a:pt x="115" y="243"/>
                  </a:lnTo>
                  <a:lnTo>
                    <a:pt x="84" y="261"/>
                  </a:lnTo>
                  <a:lnTo>
                    <a:pt x="58" y="287"/>
                  </a:lnTo>
                  <a:lnTo>
                    <a:pt x="39" y="315"/>
                  </a:lnTo>
                  <a:lnTo>
                    <a:pt x="27" y="348"/>
                  </a:lnTo>
                  <a:lnTo>
                    <a:pt x="22" y="384"/>
                  </a:lnTo>
                  <a:lnTo>
                    <a:pt x="25" y="414"/>
                  </a:lnTo>
                  <a:lnTo>
                    <a:pt x="34" y="444"/>
                  </a:lnTo>
                  <a:lnTo>
                    <a:pt x="48" y="471"/>
                  </a:lnTo>
                  <a:lnTo>
                    <a:pt x="67" y="495"/>
                  </a:lnTo>
                  <a:lnTo>
                    <a:pt x="91" y="514"/>
                  </a:lnTo>
                  <a:lnTo>
                    <a:pt x="118" y="528"/>
                  </a:lnTo>
                  <a:lnTo>
                    <a:pt x="146" y="537"/>
                  </a:lnTo>
                  <a:lnTo>
                    <a:pt x="178" y="540"/>
                  </a:lnTo>
                  <a:lnTo>
                    <a:pt x="188" y="540"/>
                  </a:lnTo>
                  <a:lnTo>
                    <a:pt x="188" y="551"/>
                  </a:lnTo>
                  <a:lnTo>
                    <a:pt x="193" y="581"/>
                  </a:lnTo>
                  <a:lnTo>
                    <a:pt x="205" y="608"/>
                  </a:lnTo>
                  <a:lnTo>
                    <a:pt x="223" y="631"/>
                  </a:lnTo>
                  <a:lnTo>
                    <a:pt x="245" y="649"/>
                  </a:lnTo>
                  <a:lnTo>
                    <a:pt x="272" y="659"/>
                  </a:lnTo>
                  <a:lnTo>
                    <a:pt x="300" y="664"/>
                  </a:lnTo>
                  <a:lnTo>
                    <a:pt x="302" y="676"/>
                  </a:lnTo>
                  <a:lnTo>
                    <a:pt x="302" y="664"/>
                  </a:lnTo>
                  <a:lnTo>
                    <a:pt x="327" y="661"/>
                  </a:lnTo>
                  <a:lnTo>
                    <a:pt x="351" y="652"/>
                  </a:lnTo>
                  <a:lnTo>
                    <a:pt x="373" y="638"/>
                  </a:lnTo>
                  <a:lnTo>
                    <a:pt x="376" y="33"/>
                  </a:lnTo>
                  <a:lnTo>
                    <a:pt x="355" y="25"/>
                  </a:lnTo>
                  <a:lnTo>
                    <a:pt x="335" y="22"/>
                  </a:lnTo>
                  <a:close/>
                  <a:moveTo>
                    <a:pt x="333" y="0"/>
                  </a:moveTo>
                  <a:lnTo>
                    <a:pt x="364" y="3"/>
                  </a:lnTo>
                  <a:lnTo>
                    <a:pt x="393" y="15"/>
                  </a:lnTo>
                  <a:lnTo>
                    <a:pt x="399" y="18"/>
                  </a:lnTo>
                  <a:lnTo>
                    <a:pt x="396" y="649"/>
                  </a:lnTo>
                  <a:lnTo>
                    <a:pt x="391" y="652"/>
                  </a:lnTo>
                  <a:lnTo>
                    <a:pt x="364" y="671"/>
                  </a:lnTo>
                  <a:lnTo>
                    <a:pt x="335" y="683"/>
                  </a:lnTo>
                  <a:lnTo>
                    <a:pt x="302" y="688"/>
                  </a:lnTo>
                  <a:lnTo>
                    <a:pt x="300" y="688"/>
                  </a:lnTo>
                  <a:lnTo>
                    <a:pt x="267" y="683"/>
                  </a:lnTo>
                  <a:lnTo>
                    <a:pt x="236" y="670"/>
                  </a:lnTo>
                  <a:lnTo>
                    <a:pt x="209" y="650"/>
                  </a:lnTo>
                  <a:lnTo>
                    <a:pt x="188" y="626"/>
                  </a:lnTo>
                  <a:lnTo>
                    <a:pt x="173" y="596"/>
                  </a:lnTo>
                  <a:lnTo>
                    <a:pt x="166" y="562"/>
                  </a:lnTo>
                  <a:lnTo>
                    <a:pt x="134" y="557"/>
                  </a:lnTo>
                  <a:lnTo>
                    <a:pt x="105" y="547"/>
                  </a:lnTo>
                  <a:lnTo>
                    <a:pt x="76" y="531"/>
                  </a:lnTo>
                  <a:lnTo>
                    <a:pt x="51" y="510"/>
                  </a:lnTo>
                  <a:lnTo>
                    <a:pt x="30" y="483"/>
                  </a:lnTo>
                  <a:lnTo>
                    <a:pt x="14" y="453"/>
                  </a:lnTo>
                  <a:lnTo>
                    <a:pt x="3" y="418"/>
                  </a:lnTo>
                  <a:lnTo>
                    <a:pt x="0" y="384"/>
                  </a:lnTo>
                  <a:lnTo>
                    <a:pt x="3" y="351"/>
                  </a:lnTo>
                  <a:lnTo>
                    <a:pt x="12" y="320"/>
                  </a:lnTo>
                  <a:lnTo>
                    <a:pt x="27" y="290"/>
                  </a:lnTo>
                  <a:lnTo>
                    <a:pt x="46" y="264"/>
                  </a:lnTo>
                  <a:lnTo>
                    <a:pt x="70" y="242"/>
                  </a:lnTo>
                  <a:lnTo>
                    <a:pt x="99" y="226"/>
                  </a:lnTo>
                  <a:lnTo>
                    <a:pt x="106" y="196"/>
                  </a:lnTo>
                  <a:lnTo>
                    <a:pt x="118" y="167"/>
                  </a:lnTo>
                  <a:lnTo>
                    <a:pt x="136" y="143"/>
                  </a:lnTo>
                  <a:lnTo>
                    <a:pt x="157" y="122"/>
                  </a:lnTo>
                  <a:lnTo>
                    <a:pt x="182" y="106"/>
                  </a:lnTo>
                  <a:lnTo>
                    <a:pt x="212" y="94"/>
                  </a:lnTo>
                  <a:lnTo>
                    <a:pt x="221" y="69"/>
                  </a:lnTo>
                  <a:lnTo>
                    <a:pt x="236" y="45"/>
                  </a:lnTo>
                  <a:lnTo>
                    <a:pt x="255" y="27"/>
                  </a:lnTo>
                  <a:lnTo>
                    <a:pt x="279" y="12"/>
                  </a:lnTo>
                  <a:lnTo>
                    <a:pt x="305" y="3"/>
                  </a:lnTo>
                  <a:lnTo>
                    <a:pt x="3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47" name="Freeform 394">
              <a:extLst>
                <a:ext uri="{FF2B5EF4-FFF2-40B4-BE49-F238E27FC236}">
                  <a16:creationId xmlns:a16="http://schemas.microsoft.com/office/drawing/2014/main" id="{D6B449E2-362D-4280-8981-FCA1D5DC61DB}"/>
                </a:ext>
              </a:extLst>
            </p:cNvPr>
            <p:cNvSpPr>
              <a:spLocks noEditPoints="1"/>
            </p:cNvSpPr>
            <p:nvPr/>
          </p:nvSpPr>
          <p:spPr bwMode="auto">
            <a:xfrm>
              <a:off x="4229101" y="2747963"/>
              <a:ext cx="263525" cy="452437"/>
            </a:xfrm>
            <a:custGeom>
              <a:avLst/>
              <a:gdLst>
                <a:gd name="T0" fmla="*/ 40 w 333"/>
                <a:gd name="T1" fmla="*/ 24 h 569"/>
                <a:gd name="T2" fmla="*/ 27 w 333"/>
                <a:gd name="T3" fmla="*/ 526 h 569"/>
                <a:gd name="T4" fmla="*/ 62 w 333"/>
                <a:gd name="T5" fmla="*/ 544 h 569"/>
                <a:gd name="T6" fmla="*/ 83 w 333"/>
                <a:gd name="T7" fmla="*/ 557 h 569"/>
                <a:gd name="T8" fmla="*/ 112 w 333"/>
                <a:gd name="T9" fmla="*/ 541 h 569"/>
                <a:gd name="T10" fmla="*/ 157 w 333"/>
                <a:gd name="T11" fmla="*/ 510 h 569"/>
                <a:gd name="T12" fmla="*/ 173 w 333"/>
                <a:gd name="T13" fmla="*/ 456 h 569"/>
                <a:gd name="T14" fmla="*/ 185 w 333"/>
                <a:gd name="T15" fmla="*/ 444 h 569"/>
                <a:gd name="T16" fmla="*/ 248 w 333"/>
                <a:gd name="T17" fmla="*/ 427 h 569"/>
                <a:gd name="T18" fmla="*/ 292 w 333"/>
                <a:gd name="T19" fmla="*/ 381 h 569"/>
                <a:gd name="T20" fmla="*/ 310 w 333"/>
                <a:gd name="T21" fmla="*/ 318 h 569"/>
                <a:gd name="T22" fmla="*/ 297 w 333"/>
                <a:gd name="T23" fmla="*/ 263 h 569"/>
                <a:gd name="T24" fmla="*/ 261 w 333"/>
                <a:gd name="T25" fmla="*/ 220 h 569"/>
                <a:gd name="T26" fmla="*/ 230 w 333"/>
                <a:gd name="T27" fmla="*/ 202 h 569"/>
                <a:gd name="T28" fmla="*/ 224 w 333"/>
                <a:gd name="T29" fmla="*/ 167 h 569"/>
                <a:gd name="T30" fmla="*/ 194 w 333"/>
                <a:gd name="T31" fmla="*/ 124 h 569"/>
                <a:gd name="T32" fmla="*/ 146 w 333"/>
                <a:gd name="T33" fmla="*/ 98 h 569"/>
                <a:gd name="T34" fmla="*/ 137 w 333"/>
                <a:gd name="T35" fmla="*/ 90 h 569"/>
                <a:gd name="T36" fmla="*/ 118 w 333"/>
                <a:gd name="T37" fmla="*/ 49 h 569"/>
                <a:gd name="T38" fmla="*/ 79 w 333"/>
                <a:gd name="T39" fmla="*/ 25 h 569"/>
                <a:gd name="T40" fmla="*/ 57 w 333"/>
                <a:gd name="T41" fmla="*/ 0 h 569"/>
                <a:gd name="T42" fmla="*/ 109 w 333"/>
                <a:gd name="T43" fmla="*/ 13 h 569"/>
                <a:gd name="T44" fmla="*/ 148 w 333"/>
                <a:gd name="T45" fmla="*/ 52 h 569"/>
                <a:gd name="T46" fmla="*/ 186 w 333"/>
                <a:gd name="T47" fmla="*/ 90 h 569"/>
                <a:gd name="T48" fmla="*/ 230 w 333"/>
                <a:gd name="T49" fmla="*/ 130 h 569"/>
                <a:gd name="T50" fmla="*/ 252 w 333"/>
                <a:gd name="T51" fmla="*/ 185 h 569"/>
                <a:gd name="T52" fmla="*/ 301 w 333"/>
                <a:gd name="T53" fmla="*/ 227 h 569"/>
                <a:gd name="T54" fmla="*/ 330 w 333"/>
                <a:gd name="T55" fmla="*/ 285 h 569"/>
                <a:gd name="T56" fmla="*/ 330 w 333"/>
                <a:gd name="T57" fmla="*/ 351 h 569"/>
                <a:gd name="T58" fmla="*/ 303 w 333"/>
                <a:gd name="T59" fmla="*/ 408 h 569"/>
                <a:gd name="T60" fmla="*/ 257 w 333"/>
                <a:gd name="T61" fmla="*/ 448 h 569"/>
                <a:gd name="T62" fmla="*/ 195 w 333"/>
                <a:gd name="T63" fmla="*/ 468 h 569"/>
                <a:gd name="T64" fmla="*/ 177 w 333"/>
                <a:gd name="T65" fmla="*/ 519 h 569"/>
                <a:gd name="T66" fmla="*/ 137 w 333"/>
                <a:gd name="T67" fmla="*/ 556 h 569"/>
                <a:gd name="T68" fmla="*/ 83 w 333"/>
                <a:gd name="T69" fmla="*/ 569 h 569"/>
                <a:gd name="T70" fmla="*/ 55 w 333"/>
                <a:gd name="T71" fmla="*/ 566 h 569"/>
                <a:gd name="T72" fmla="*/ 7 w 333"/>
                <a:gd name="T73" fmla="*/ 540 h 569"/>
                <a:gd name="T74" fmla="*/ 0 w 333"/>
                <a:gd name="T75" fmla="*/ 15 h 569"/>
                <a:gd name="T76" fmla="*/ 31 w 333"/>
                <a:gd name="T77" fmla="*/ 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3" h="569">
                  <a:moveTo>
                    <a:pt x="57" y="22"/>
                  </a:moveTo>
                  <a:lnTo>
                    <a:pt x="40" y="24"/>
                  </a:lnTo>
                  <a:lnTo>
                    <a:pt x="24" y="30"/>
                  </a:lnTo>
                  <a:lnTo>
                    <a:pt x="27" y="526"/>
                  </a:lnTo>
                  <a:lnTo>
                    <a:pt x="43" y="538"/>
                  </a:lnTo>
                  <a:lnTo>
                    <a:pt x="62" y="544"/>
                  </a:lnTo>
                  <a:lnTo>
                    <a:pt x="83" y="547"/>
                  </a:lnTo>
                  <a:lnTo>
                    <a:pt x="83" y="557"/>
                  </a:lnTo>
                  <a:lnTo>
                    <a:pt x="83" y="547"/>
                  </a:lnTo>
                  <a:lnTo>
                    <a:pt x="112" y="541"/>
                  </a:lnTo>
                  <a:lnTo>
                    <a:pt x="136" y="529"/>
                  </a:lnTo>
                  <a:lnTo>
                    <a:pt x="157" y="510"/>
                  </a:lnTo>
                  <a:lnTo>
                    <a:pt x="169" y="484"/>
                  </a:lnTo>
                  <a:lnTo>
                    <a:pt x="173" y="456"/>
                  </a:lnTo>
                  <a:lnTo>
                    <a:pt x="173" y="444"/>
                  </a:lnTo>
                  <a:lnTo>
                    <a:pt x="185" y="444"/>
                  </a:lnTo>
                  <a:lnTo>
                    <a:pt x="218" y="439"/>
                  </a:lnTo>
                  <a:lnTo>
                    <a:pt x="248" y="427"/>
                  </a:lnTo>
                  <a:lnTo>
                    <a:pt x="273" y="406"/>
                  </a:lnTo>
                  <a:lnTo>
                    <a:pt x="292" y="381"/>
                  </a:lnTo>
                  <a:lnTo>
                    <a:pt x="306" y="351"/>
                  </a:lnTo>
                  <a:lnTo>
                    <a:pt x="310" y="318"/>
                  </a:lnTo>
                  <a:lnTo>
                    <a:pt x="306" y="290"/>
                  </a:lnTo>
                  <a:lnTo>
                    <a:pt x="297" y="263"/>
                  </a:lnTo>
                  <a:lnTo>
                    <a:pt x="282" y="239"/>
                  </a:lnTo>
                  <a:lnTo>
                    <a:pt x="261" y="220"/>
                  </a:lnTo>
                  <a:lnTo>
                    <a:pt x="236" y="205"/>
                  </a:lnTo>
                  <a:lnTo>
                    <a:pt x="230" y="202"/>
                  </a:lnTo>
                  <a:lnTo>
                    <a:pt x="230" y="194"/>
                  </a:lnTo>
                  <a:lnTo>
                    <a:pt x="224" y="167"/>
                  </a:lnTo>
                  <a:lnTo>
                    <a:pt x="212" y="143"/>
                  </a:lnTo>
                  <a:lnTo>
                    <a:pt x="194" y="124"/>
                  </a:lnTo>
                  <a:lnTo>
                    <a:pt x="171" y="107"/>
                  </a:lnTo>
                  <a:lnTo>
                    <a:pt x="146" y="98"/>
                  </a:lnTo>
                  <a:lnTo>
                    <a:pt x="139" y="97"/>
                  </a:lnTo>
                  <a:lnTo>
                    <a:pt x="137" y="90"/>
                  </a:lnTo>
                  <a:lnTo>
                    <a:pt x="130" y="67"/>
                  </a:lnTo>
                  <a:lnTo>
                    <a:pt x="118" y="49"/>
                  </a:lnTo>
                  <a:lnTo>
                    <a:pt x="100" y="34"/>
                  </a:lnTo>
                  <a:lnTo>
                    <a:pt x="79" y="25"/>
                  </a:lnTo>
                  <a:lnTo>
                    <a:pt x="57" y="22"/>
                  </a:lnTo>
                  <a:close/>
                  <a:moveTo>
                    <a:pt x="57" y="0"/>
                  </a:moveTo>
                  <a:lnTo>
                    <a:pt x="83" y="3"/>
                  </a:lnTo>
                  <a:lnTo>
                    <a:pt x="109" y="13"/>
                  </a:lnTo>
                  <a:lnTo>
                    <a:pt x="131" y="30"/>
                  </a:lnTo>
                  <a:lnTo>
                    <a:pt x="148" y="52"/>
                  </a:lnTo>
                  <a:lnTo>
                    <a:pt x="158" y="78"/>
                  </a:lnTo>
                  <a:lnTo>
                    <a:pt x="186" y="90"/>
                  </a:lnTo>
                  <a:lnTo>
                    <a:pt x="210" y="107"/>
                  </a:lnTo>
                  <a:lnTo>
                    <a:pt x="230" y="130"/>
                  </a:lnTo>
                  <a:lnTo>
                    <a:pt x="245" y="157"/>
                  </a:lnTo>
                  <a:lnTo>
                    <a:pt x="252" y="185"/>
                  </a:lnTo>
                  <a:lnTo>
                    <a:pt x="279" y="203"/>
                  </a:lnTo>
                  <a:lnTo>
                    <a:pt x="301" y="227"/>
                  </a:lnTo>
                  <a:lnTo>
                    <a:pt x="318" y="254"/>
                  </a:lnTo>
                  <a:lnTo>
                    <a:pt x="330" y="285"/>
                  </a:lnTo>
                  <a:lnTo>
                    <a:pt x="333" y="318"/>
                  </a:lnTo>
                  <a:lnTo>
                    <a:pt x="330" y="351"/>
                  </a:lnTo>
                  <a:lnTo>
                    <a:pt x="319" y="381"/>
                  </a:lnTo>
                  <a:lnTo>
                    <a:pt x="303" y="408"/>
                  </a:lnTo>
                  <a:lnTo>
                    <a:pt x="282" y="430"/>
                  </a:lnTo>
                  <a:lnTo>
                    <a:pt x="257" y="448"/>
                  </a:lnTo>
                  <a:lnTo>
                    <a:pt x="228" y="462"/>
                  </a:lnTo>
                  <a:lnTo>
                    <a:pt x="195" y="468"/>
                  </a:lnTo>
                  <a:lnTo>
                    <a:pt x="189" y="495"/>
                  </a:lnTo>
                  <a:lnTo>
                    <a:pt x="177" y="519"/>
                  </a:lnTo>
                  <a:lnTo>
                    <a:pt x="160" y="540"/>
                  </a:lnTo>
                  <a:lnTo>
                    <a:pt x="137" y="556"/>
                  </a:lnTo>
                  <a:lnTo>
                    <a:pt x="112" y="566"/>
                  </a:lnTo>
                  <a:lnTo>
                    <a:pt x="83" y="569"/>
                  </a:lnTo>
                  <a:lnTo>
                    <a:pt x="83" y="569"/>
                  </a:lnTo>
                  <a:lnTo>
                    <a:pt x="55" y="566"/>
                  </a:lnTo>
                  <a:lnTo>
                    <a:pt x="30" y="556"/>
                  </a:lnTo>
                  <a:lnTo>
                    <a:pt x="7" y="540"/>
                  </a:lnTo>
                  <a:lnTo>
                    <a:pt x="3" y="537"/>
                  </a:lnTo>
                  <a:lnTo>
                    <a:pt x="0" y="15"/>
                  </a:lnTo>
                  <a:lnTo>
                    <a:pt x="7" y="12"/>
                  </a:lnTo>
                  <a:lnTo>
                    <a:pt x="31" y="3"/>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48" name="Freeform 395">
              <a:extLst>
                <a:ext uri="{FF2B5EF4-FFF2-40B4-BE49-F238E27FC236}">
                  <a16:creationId xmlns:a16="http://schemas.microsoft.com/office/drawing/2014/main" id="{0F0CBFFB-5D26-41E3-BB02-F15F7F903F82}"/>
                </a:ext>
              </a:extLst>
            </p:cNvPr>
            <p:cNvSpPr>
              <a:spLocks noEditPoints="1"/>
            </p:cNvSpPr>
            <p:nvPr/>
          </p:nvSpPr>
          <p:spPr bwMode="auto">
            <a:xfrm>
              <a:off x="3752851" y="3203575"/>
              <a:ext cx="454025" cy="263525"/>
            </a:xfrm>
            <a:custGeom>
              <a:avLst/>
              <a:gdLst>
                <a:gd name="T0" fmla="*/ 43 w 570"/>
                <a:gd name="T1" fmla="*/ 25 h 332"/>
                <a:gd name="T2" fmla="*/ 25 w 570"/>
                <a:gd name="T3" fmla="*/ 61 h 332"/>
                <a:gd name="T4" fmla="*/ 28 w 570"/>
                <a:gd name="T5" fmla="*/ 111 h 332"/>
                <a:gd name="T6" fmla="*/ 60 w 570"/>
                <a:gd name="T7" fmla="*/ 155 h 332"/>
                <a:gd name="T8" fmla="*/ 113 w 570"/>
                <a:gd name="T9" fmla="*/ 172 h 332"/>
                <a:gd name="T10" fmla="*/ 125 w 570"/>
                <a:gd name="T11" fmla="*/ 184 h 332"/>
                <a:gd name="T12" fmla="*/ 142 w 570"/>
                <a:gd name="T13" fmla="*/ 247 h 332"/>
                <a:gd name="T14" fmla="*/ 188 w 570"/>
                <a:gd name="T15" fmla="*/ 291 h 332"/>
                <a:gd name="T16" fmla="*/ 251 w 570"/>
                <a:gd name="T17" fmla="*/ 309 h 332"/>
                <a:gd name="T18" fmla="*/ 251 w 570"/>
                <a:gd name="T19" fmla="*/ 309 h 332"/>
                <a:gd name="T20" fmla="*/ 306 w 570"/>
                <a:gd name="T21" fmla="*/ 296 h 332"/>
                <a:gd name="T22" fmla="*/ 351 w 570"/>
                <a:gd name="T23" fmla="*/ 260 h 332"/>
                <a:gd name="T24" fmla="*/ 367 w 570"/>
                <a:gd name="T25" fmla="*/ 229 h 332"/>
                <a:gd name="T26" fmla="*/ 402 w 570"/>
                <a:gd name="T27" fmla="*/ 223 h 332"/>
                <a:gd name="T28" fmla="*/ 446 w 570"/>
                <a:gd name="T29" fmla="*/ 193 h 332"/>
                <a:gd name="T30" fmla="*/ 470 w 570"/>
                <a:gd name="T31" fmla="*/ 145 h 332"/>
                <a:gd name="T32" fmla="*/ 479 w 570"/>
                <a:gd name="T33" fmla="*/ 136 h 332"/>
                <a:gd name="T34" fmla="*/ 520 w 570"/>
                <a:gd name="T35" fmla="*/ 117 h 332"/>
                <a:gd name="T36" fmla="*/ 544 w 570"/>
                <a:gd name="T37" fmla="*/ 78 h 332"/>
                <a:gd name="T38" fmla="*/ 545 w 570"/>
                <a:gd name="T39" fmla="*/ 39 h 332"/>
                <a:gd name="T40" fmla="*/ 554 w 570"/>
                <a:gd name="T41" fmla="*/ 0 h 332"/>
                <a:gd name="T42" fmla="*/ 566 w 570"/>
                <a:gd name="T43" fmla="*/ 30 h 332"/>
                <a:gd name="T44" fmla="*/ 566 w 570"/>
                <a:gd name="T45" fmla="*/ 82 h 332"/>
                <a:gd name="T46" fmla="*/ 539 w 570"/>
                <a:gd name="T47" fmla="*/ 130 h 332"/>
                <a:gd name="T48" fmla="*/ 491 w 570"/>
                <a:gd name="T49" fmla="*/ 157 h 332"/>
                <a:gd name="T50" fmla="*/ 461 w 570"/>
                <a:gd name="T51" fmla="*/ 209 h 332"/>
                <a:gd name="T52" fmla="*/ 412 w 570"/>
                <a:gd name="T53" fmla="*/ 244 h 332"/>
                <a:gd name="T54" fmla="*/ 366 w 570"/>
                <a:gd name="T55" fmla="*/ 278 h 332"/>
                <a:gd name="T56" fmla="*/ 315 w 570"/>
                <a:gd name="T57" fmla="*/ 318 h 332"/>
                <a:gd name="T58" fmla="*/ 251 w 570"/>
                <a:gd name="T59" fmla="*/ 332 h 332"/>
                <a:gd name="T60" fmla="*/ 218 w 570"/>
                <a:gd name="T61" fmla="*/ 329 h 332"/>
                <a:gd name="T62" fmla="*/ 161 w 570"/>
                <a:gd name="T63" fmla="*/ 302 h 332"/>
                <a:gd name="T64" fmla="*/ 121 w 570"/>
                <a:gd name="T65" fmla="*/ 256 h 332"/>
                <a:gd name="T66" fmla="*/ 103 w 570"/>
                <a:gd name="T67" fmla="*/ 194 h 332"/>
                <a:gd name="T68" fmla="*/ 51 w 570"/>
                <a:gd name="T69" fmla="*/ 176 h 332"/>
                <a:gd name="T70" fmla="*/ 13 w 570"/>
                <a:gd name="T71" fmla="*/ 136 h 332"/>
                <a:gd name="T72" fmla="*/ 0 w 570"/>
                <a:gd name="T73" fmla="*/ 82 h 332"/>
                <a:gd name="T74" fmla="*/ 13 w 570"/>
                <a:gd name="T75" fmla="*/ 28 h 332"/>
                <a:gd name="T76" fmla="*/ 33 w 570"/>
                <a:gd name="T77" fmla="*/ 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332">
                  <a:moveTo>
                    <a:pt x="539" y="22"/>
                  </a:moveTo>
                  <a:lnTo>
                    <a:pt x="43" y="25"/>
                  </a:lnTo>
                  <a:lnTo>
                    <a:pt x="33" y="42"/>
                  </a:lnTo>
                  <a:lnTo>
                    <a:pt x="25" y="61"/>
                  </a:lnTo>
                  <a:lnTo>
                    <a:pt x="24" y="82"/>
                  </a:lnTo>
                  <a:lnTo>
                    <a:pt x="28" y="111"/>
                  </a:lnTo>
                  <a:lnTo>
                    <a:pt x="40" y="136"/>
                  </a:lnTo>
                  <a:lnTo>
                    <a:pt x="60" y="155"/>
                  </a:lnTo>
                  <a:lnTo>
                    <a:pt x="85" y="167"/>
                  </a:lnTo>
                  <a:lnTo>
                    <a:pt x="113" y="172"/>
                  </a:lnTo>
                  <a:lnTo>
                    <a:pt x="125" y="172"/>
                  </a:lnTo>
                  <a:lnTo>
                    <a:pt x="125" y="184"/>
                  </a:lnTo>
                  <a:lnTo>
                    <a:pt x="130" y="217"/>
                  </a:lnTo>
                  <a:lnTo>
                    <a:pt x="142" y="247"/>
                  </a:lnTo>
                  <a:lnTo>
                    <a:pt x="163" y="272"/>
                  </a:lnTo>
                  <a:lnTo>
                    <a:pt x="188" y="291"/>
                  </a:lnTo>
                  <a:lnTo>
                    <a:pt x="218" y="305"/>
                  </a:lnTo>
                  <a:lnTo>
                    <a:pt x="251" y="309"/>
                  </a:lnTo>
                  <a:lnTo>
                    <a:pt x="251" y="321"/>
                  </a:lnTo>
                  <a:lnTo>
                    <a:pt x="251" y="309"/>
                  </a:lnTo>
                  <a:lnTo>
                    <a:pt x="281" y="306"/>
                  </a:lnTo>
                  <a:lnTo>
                    <a:pt x="306" y="296"/>
                  </a:lnTo>
                  <a:lnTo>
                    <a:pt x="330" y="281"/>
                  </a:lnTo>
                  <a:lnTo>
                    <a:pt x="351" y="260"/>
                  </a:lnTo>
                  <a:lnTo>
                    <a:pt x="366" y="235"/>
                  </a:lnTo>
                  <a:lnTo>
                    <a:pt x="367" y="229"/>
                  </a:lnTo>
                  <a:lnTo>
                    <a:pt x="375" y="229"/>
                  </a:lnTo>
                  <a:lnTo>
                    <a:pt x="402" y="223"/>
                  </a:lnTo>
                  <a:lnTo>
                    <a:pt x="426" y="211"/>
                  </a:lnTo>
                  <a:lnTo>
                    <a:pt x="446" y="193"/>
                  </a:lnTo>
                  <a:lnTo>
                    <a:pt x="461" y="170"/>
                  </a:lnTo>
                  <a:lnTo>
                    <a:pt x="470" y="145"/>
                  </a:lnTo>
                  <a:lnTo>
                    <a:pt x="472" y="137"/>
                  </a:lnTo>
                  <a:lnTo>
                    <a:pt x="479" y="136"/>
                  </a:lnTo>
                  <a:lnTo>
                    <a:pt x="502" y="129"/>
                  </a:lnTo>
                  <a:lnTo>
                    <a:pt x="520" y="117"/>
                  </a:lnTo>
                  <a:lnTo>
                    <a:pt x="535" y="99"/>
                  </a:lnTo>
                  <a:lnTo>
                    <a:pt x="544" y="78"/>
                  </a:lnTo>
                  <a:lnTo>
                    <a:pt x="546" y="55"/>
                  </a:lnTo>
                  <a:lnTo>
                    <a:pt x="545" y="39"/>
                  </a:lnTo>
                  <a:lnTo>
                    <a:pt x="539" y="22"/>
                  </a:lnTo>
                  <a:close/>
                  <a:moveTo>
                    <a:pt x="554" y="0"/>
                  </a:moveTo>
                  <a:lnTo>
                    <a:pt x="557" y="6"/>
                  </a:lnTo>
                  <a:lnTo>
                    <a:pt x="566" y="30"/>
                  </a:lnTo>
                  <a:lnTo>
                    <a:pt x="570" y="55"/>
                  </a:lnTo>
                  <a:lnTo>
                    <a:pt x="566" y="82"/>
                  </a:lnTo>
                  <a:lnTo>
                    <a:pt x="555" y="108"/>
                  </a:lnTo>
                  <a:lnTo>
                    <a:pt x="539" y="130"/>
                  </a:lnTo>
                  <a:lnTo>
                    <a:pt x="517" y="146"/>
                  </a:lnTo>
                  <a:lnTo>
                    <a:pt x="491" y="157"/>
                  </a:lnTo>
                  <a:lnTo>
                    <a:pt x="479" y="185"/>
                  </a:lnTo>
                  <a:lnTo>
                    <a:pt x="461" y="209"/>
                  </a:lnTo>
                  <a:lnTo>
                    <a:pt x="439" y="229"/>
                  </a:lnTo>
                  <a:lnTo>
                    <a:pt x="412" y="244"/>
                  </a:lnTo>
                  <a:lnTo>
                    <a:pt x="384" y="251"/>
                  </a:lnTo>
                  <a:lnTo>
                    <a:pt x="366" y="278"/>
                  </a:lnTo>
                  <a:lnTo>
                    <a:pt x="342" y="300"/>
                  </a:lnTo>
                  <a:lnTo>
                    <a:pt x="315" y="318"/>
                  </a:lnTo>
                  <a:lnTo>
                    <a:pt x="284" y="329"/>
                  </a:lnTo>
                  <a:lnTo>
                    <a:pt x="251" y="332"/>
                  </a:lnTo>
                  <a:lnTo>
                    <a:pt x="251" y="332"/>
                  </a:lnTo>
                  <a:lnTo>
                    <a:pt x="218" y="329"/>
                  </a:lnTo>
                  <a:lnTo>
                    <a:pt x="188" y="318"/>
                  </a:lnTo>
                  <a:lnTo>
                    <a:pt x="161" y="302"/>
                  </a:lnTo>
                  <a:lnTo>
                    <a:pt x="139" y="281"/>
                  </a:lnTo>
                  <a:lnTo>
                    <a:pt x="121" y="256"/>
                  </a:lnTo>
                  <a:lnTo>
                    <a:pt x="109" y="227"/>
                  </a:lnTo>
                  <a:lnTo>
                    <a:pt x="103" y="194"/>
                  </a:lnTo>
                  <a:lnTo>
                    <a:pt x="75" y="188"/>
                  </a:lnTo>
                  <a:lnTo>
                    <a:pt x="51" y="176"/>
                  </a:lnTo>
                  <a:lnTo>
                    <a:pt x="30" y="158"/>
                  </a:lnTo>
                  <a:lnTo>
                    <a:pt x="13" y="136"/>
                  </a:lnTo>
                  <a:lnTo>
                    <a:pt x="4" y="111"/>
                  </a:lnTo>
                  <a:lnTo>
                    <a:pt x="0" y="82"/>
                  </a:lnTo>
                  <a:lnTo>
                    <a:pt x="3" y="55"/>
                  </a:lnTo>
                  <a:lnTo>
                    <a:pt x="13" y="28"/>
                  </a:lnTo>
                  <a:lnTo>
                    <a:pt x="30" y="6"/>
                  </a:lnTo>
                  <a:lnTo>
                    <a:pt x="33" y="1"/>
                  </a:lnTo>
                  <a:lnTo>
                    <a:pt x="5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49" name="Freeform 396">
              <a:extLst>
                <a:ext uri="{FF2B5EF4-FFF2-40B4-BE49-F238E27FC236}">
                  <a16:creationId xmlns:a16="http://schemas.microsoft.com/office/drawing/2014/main" id="{08EE4A88-2E82-41E2-A723-9B8F15B64F0C}"/>
                </a:ext>
              </a:extLst>
            </p:cNvPr>
            <p:cNvSpPr>
              <a:spLocks noEditPoints="1"/>
            </p:cNvSpPr>
            <p:nvPr/>
          </p:nvSpPr>
          <p:spPr bwMode="auto">
            <a:xfrm>
              <a:off x="4511676" y="2036763"/>
              <a:ext cx="509588" cy="296862"/>
            </a:xfrm>
            <a:custGeom>
              <a:avLst/>
              <a:gdLst>
                <a:gd name="T0" fmla="*/ 327 w 642"/>
                <a:gd name="T1" fmla="*/ 27 h 374"/>
                <a:gd name="T2" fmla="*/ 269 w 642"/>
                <a:gd name="T3" fmla="*/ 56 h 374"/>
                <a:gd name="T4" fmla="*/ 229 w 642"/>
                <a:gd name="T5" fmla="*/ 108 h 374"/>
                <a:gd name="T6" fmla="*/ 220 w 642"/>
                <a:gd name="T7" fmla="*/ 115 h 374"/>
                <a:gd name="T8" fmla="*/ 161 w 642"/>
                <a:gd name="T9" fmla="*/ 135 h 374"/>
                <a:gd name="T10" fmla="*/ 121 w 642"/>
                <a:gd name="T11" fmla="*/ 180 h 374"/>
                <a:gd name="T12" fmla="*/ 108 w 642"/>
                <a:gd name="T13" fmla="*/ 217 h 374"/>
                <a:gd name="T14" fmla="*/ 75 w 642"/>
                <a:gd name="T15" fmla="*/ 227 h 374"/>
                <a:gd name="T16" fmla="*/ 38 w 642"/>
                <a:gd name="T17" fmla="*/ 262 h 374"/>
                <a:gd name="T18" fmla="*/ 24 w 642"/>
                <a:gd name="T19" fmla="*/ 313 h 374"/>
                <a:gd name="T20" fmla="*/ 32 w 642"/>
                <a:gd name="T21" fmla="*/ 350 h 374"/>
                <a:gd name="T22" fmla="*/ 608 w 642"/>
                <a:gd name="T23" fmla="*/ 328 h 374"/>
                <a:gd name="T24" fmla="*/ 618 w 642"/>
                <a:gd name="T25" fmla="*/ 281 h 374"/>
                <a:gd name="T26" fmla="*/ 605 w 642"/>
                <a:gd name="T27" fmla="*/ 229 h 374"/>
                <a:gd name="T28" fmla="*/ 568 w 642"/>
                <a:gd name="T29" fmla="*/ 192 h 374"/>
                <a:gd name="T30" fmla="*/ 515 w 642"/>
                <a:gd name="T31" fmla="*/ 178 h 374"/>
                <a:gd name="T32" fmla="*/ 503 w 642"/>
                <a:gd name="T33" fmla="*/ 166 h 374"/>
                <a:gd name="T34" fmla="*/ 488 w 642"/>
                <a:gd name="T35" fmla="*/ 103 h 374"/>
                <a:gd name="T36" fmla="*/ 450 w 642"/>
                <a:gd name="T37" fmla="*/ 54 h 374"/>
                <a:gd name="T38" fmla="*/ 393 w 642"/>
                <a:gd name="T39" fmla="*/ 27 h 374"/>
                <a:gd name="T40" fmla="*/ 359 w 642"/>
                <a:gd name="T41" fmla="*/ 0 h 374"/>
                <a:gd name="T42" fmla="*/ 430 w 642"/>
                <a:gd name="T43" fmla="*/ 15 h 374"/>
                <a:gd name="T44" fmla="*/ 486 w 642"/>
                <a:gd name="T45" fmla="*/ 57 h 374"/>
                <a:gd name="T46" fmla="*/ 520 w 642"/>
                <a:gd name="T47" fmla="*/ 120 h 374"/>
                <a:gd name="T48" fmla="*/ 557 w 642"/>
                <a:gd name="T49" fmla="*/ 162 h 374"/>
                <a:gd name="T50" fmla="*/ 608 w 642"/>
                <a:gd name="T51" fmla="*/ 196 h 374"/>
                <a:gd name="T52" fmla="*/ 638 w 642"/>
                <a:gd name="T53" fmla="*/ 250 h 374"/>
                <a:gd name="T54" fmla="*/ 638 w 642"/>
                <a:gd name="T55" fmla="*/ 313 h 374"/>
                <a:gd name="T56" fmla="*/ 609 w 642"/>
                <a:gd name="T57" fmla="*/ 367 h 374"/>
                <a:gd name="T58" fmla="*/ 18 w 642"/>
                <a:gd name="T59" fmla="*/ 374 h 374"/>
                <a:gd name="T60" fmla="*/ 5 w 642"/>
                <a:gd name="T61" fmla="*/ 340 h 374"/>
                <a:gd name="T62" fmla="*/ 5 w 642"/>
                <a:gd name="T63" fmla="*/ 281 h 374"/>
                <a:gd name="T64" fmla="*/ 36 w 642"/>
                <a:gd name="T65" fmla="*/ 227 h 374"/>
                <a:gd name="T66" fmla="*/ 90 w 642"/>
                <a:gd name="T67" fmla="*/ 198 h 374"/>
                <a:gd name="T68" fmla="*/ 123 w 642"/>
                <a:gd name="T69" fmla="*/ 138 h 374"/>
                <a:gd name="T70" fmla="*/ 178 w 642"/>
                <a:gd name="T71" fmla="*/ 100 h 374"/>
                <a:gd name="T72" fmla="*/ 232 w 642"/>
                <a:gd name="T73" fmla="*/ 62 h 374"/>
                <a:gd name="T74" fmla="*/ 288 w 642"/>
                <a:gd name="T75" fmla="*/ 17 h 374"/>
                <a:gd name="T76" fmla="*/ 359 w 642"/>
                <a:gd name="T77"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2" h="374">
                  <a:moveTo>
                    <a:pt x="360" y="23"/>
                  </a:moveTo>
                  <a:lnTo>
                    <a:pt x="327" y="27"/>
                  </a:lnTo>
                  <a:lnTo>
                    <a:pt x="296" y="38"/>
                  </a:lnTo>
                  <a:lnTo>
                    <a:pt x="269" y="56"/>
                  </a:lnTo>
                  <a:lnTo>
                    <a:pt x="247" y="79"/>
                  </a:lnTo>
                  <a:lnTo>
                    <a:pt x="229" y="108"/>
                  </a:lnTo>
                  <a:lnTo>
                    <a:pt x="226" y="114"/>
                  </a:lnTo>
                  <a:lnTo>
                    <a:pt x="220" y="115"/>
                  </a:lnTo>
                  <a:lnTo>
                    <a:pt x="188" y="121"/>
                  </a:lnTo>
                  <a:lnTo>
                    <a:pt x="161" y="135"/>
                  </a:lnTo>
                  <a:lnTo>
                    <a:pt x="138" y="154"/>
                  </a:lnTo>
                  <a:lnTo>
                    <a:pt x="121" y="180"/>
                  </a:lnTo>
                  <a:lnTo>
                    <a:pt x="111" y="210"/>
                  </a:lnTo>
                  <a:lnTo>
                    <a:pt x="108" y="217"/>
                  </a:lnTo>
                  <a:lnTo>
                    <a:pt x="100" y="219"/>
                  </a:lnTo>
                  <a:lnTo>
                    <a:pt x="75" y="227"/>
                  </a:lnTo>
                  <a:lnTo>
                    <a:pt x="54" y="242"/>
                  </a:lnTo>
                  <a:lnTo>
                    <a:pt x="38" y="262"/>
                  </a:lnTo>
                  <a:lnTo>
                    <a:pt x="27" y="286"/>
                  </a:lnTo>
                  <a:lnTo>
                    <a:pt x="24" y="313"/>
                  </a:lnTo>
                  <a:lnTo>
                    <a:pt x="26" y="332"/>
                  </a:lnTo>
                  <a:lnTo>
                    <a:pt x="32" y="350"/>
                  </a:lnTo>
                  <a:lnTo>
                    <a:pt x="595" y="347"/>
                  </a:lnTo>
                  <a:lnTo>
                    <a:pt x="608" y="328"/>
                  </a:lnTo>
                  <a:lnTo>
                    <a:pt x="617" y="305"/>
                  </a:lnTo>
                  <a:lnTo>
                    <a:pt x="618" y="281"/>
                  </a:lnTo>
                  <a:lnTo>
                    <a:pt x="615" y="254"/>
                  </a:lnTo>
                  <a:lnTo>
                    <a:pt x="605" y="229"/>
                  </a:lnTo>
                  <a:lnTo>
                    <a:pt x="589" y="208"/>
                  </a:lnTo>
                  <a:lnTo>
                    <a:pt x="568" y="192"/>
                  </a:lnTo>
                  <a:lnTo>
                    <a:pt x="542" y="181"/>
                  </a:lnTo>
                  <a:lnTo>
                    <a:pt x="515" y="178"/>
                  </a:lnTo>
                  <a:lnTo>
                    <a:pt x="503" y="178"/>
                  </a:lnTo>
                  <a:lnTo>
                    <a:pt x="503" y="166"/>
                  </a:lnTo>
                  <a:lnTo>
                    <a:pt x="499" y="133"/>
                  </a:lnTo>
                  <a:lnTo>
                    <a:pt x="488" y="103"/>
                  </a:lnTo>
                  <a:lnTo>
                    <a:pt x="472" y="76"/>
                  </a:lnTo>
                  <a:lnTo>
                    <a:pt x="450" y="54"/>
                  </a:lnTo>
                  <a:lnTo>
                    <a:pt x="423" y="38"/>
                  </a:lnTo>
                  <a:lnTo>
                    <a:pt x="393" y="27"/>
                  </a:lnTo>
                  <a:lnTo>
                    <a:pt x="360" y="23"/>
                  </a:lnTo>
                  <a:close/>
                  <a:moveTo>
                    <a:pt x="359" y="0"/>
                  </a:moveTo>
                  <a:lnTo>
                    <a:pt x="396" y="3"/>
                  </a:lnTo>
                  <a:lnTo>
                    <a:pt x="430" y="15"/>
                  </a:lnTo>
                  <a:lnTo>
                    <a:pt x="460" y="33"/>
                  </a:lnTo>
                  <a:lnTo>
                    <a:pt x="486" y="57"/>
                  </a:lnTo>
                  <a:lnTo>
                    <a:pt x="506" y="87"/>
                  </a:lnTo>
                  <a:lnTo>
                    <a:pt x="520" y="120"/>
                  </a:lnTo>
                  <a:lnTo>
                    <a:pt x="526" y="156"/>
                  </a:lnTo>
                  <a:lnTo>
                    <a:pt x="557" y="162"/>
                  </a:lnTo>
                  <a:lnTo>
                    <a:pt x="586" y="175"/>
                  </a:lnTo>
                  <a:lnTo>
                    <a:pt x="608" y="196"/>
                  </a:lnTo>
                  <a:lnTo>
                    <a:pt x="626" y="220"/>
                  </a:lnTo>
                  <a:lnTo>
                    <a:pt x="638" y="250"/>
                  </a:lnTo>
                  <a:lnTo>
                    <a:pt x="642" y="281"/>
                  </a:lnTo>
                  <a:lnTo>
                    <a:pt x="638" y="313"/>
                  </a:lnTo>
                  <a:lnTo>
                    <a:pt x="627" y="341"/>
                  </a:lnTo>
                  <a:lnTo>
                    <a:pt x="609" y="367"/>
                  </a:lnTo>
                  <a:lnTo>
                    <a:pt x="605" y="371"/>
                  </a:lnTo>
                  <a:lnTo>
                    <a:pt x="18" y="374"/>
                  </a:lnTo>
                  <a:lnTo>
                    <a:pt x="15" y="368"/>
                  </a:lnTo>
                  <a:lnTo>
                    <a:pt x="5" y="340"/>
                  </a:lnTo>
                  <a:lnTo>
                    <a:pt x="0" y="313"/>
                  </a:lnTo>
                  <a:lnTo>
                    <a:pt x="5" y="281"/>
                  </a:lnTo>
                  <a:lnTo>
                    <a:pt x="17" y="253"/>
                  </a:lnTo>
                  <a:lnTo>
                    <a:pt x="36" y="227"/>
                  </a:lnTo>
                  <a:lnTo>
                    <a:pt x="60" y="210"/>
                  </a:lnTo>
                  <a:lnTo>
                    <a:pt x="90" y="198"/>
                  </a:lnTo>
                  <a:lnTo>
                    <a:pt x="102" y="166"/>
                  </a:lnTo>
                  <a:lnTo>
                    <a:pt x="123" y="138"/>
                  </a:lnTo>
                  <a:lnTo>
                    <a:pt x="148" y="117"/>
                  </a:lnTo>
                  <a:lnTo>
                    <a:pt x="178" y="100"/>
                  </a:lnTo>
                  <a:lnTo>
                    <a:pt x="211" y="93"/>
                  </a:lnTo>
                  <a:lnTo>
                    <a:pt x="232" y="62"/>
                  </a:lnTo>
                  <a:lnTo>
                    <a:pt x="257" y="36"/>
                  </a:lnTo>
                  <a:lnTo>
                    <a:pt x="288" y="17"/>
                  </a:lnTo>
                  <a:lnTo>
                    <a:pt x="323" y="5"/>
                  </a:lnTo>
                  <a:lnTo>
                    <a:pt x="3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50" name="Freeform 397">
              <a:extLst>
                <a:ext uri="{FF2B5EF4-FFF2-40B4-BE49-F238E27FC236}">
                  <a16:creationId xmlns:a16="http://schemas.microsoft.com/office/drawing/2014/main" id="{3A86994E-544F-41A1-8FBD-8E10A805B10C}"/>
                </a:ext>
              </a:extLst>
            </p:cNvPr>
            <p:cNvSpPr>
              <a:spLocks noEditPoints="1"/>
            </p:cNvSpPr>
            <p:nvPr/>
          </p:nvSpPr>
          <p:spPr bwMode="auto">
            <a:xfrm>
              <a:off x="3025776" y="915988"/>
              <a:ext cx="296863" cy="508000"/>
            </a:xfrm>
            <a:custGeom>
              <a:avLst/>
              <a:gdLst>
                <a:gd name="T0" fmla="*/ 254 w 373"/>
                <a:gd name="T1" fmla="*/ 27 h 642"/>
                <a:gd name="T2" fmla="*/ 208 w 373"/>
                <a:gd name="T3" fmla="*/ 54 h 642"/>
                <a:gd name="T4" fmla="*/ 181 w 373"/>
                <a:gd name="T5" fmla="*/ 101 h 642"/>
                <a:gd name="T6" fmla="*/ 178 w 373"/>
                <a:gd name="T7" fmla="*/ 139 h 642"/>
                <a:gd name="T8" fmla="*/ 133 w 373"/>
                <a:gd name="T9" fmla="*/ 142 h 642"/>
                <a:gd name="T10" fmla="*/ 76 w 373"/>
                <a:gd name="T11" fmla="*/ 171 h 642"/>
                <a:gd name="T12" fmla="*/ 37 w 373"/>
                <a:gd name="T13" fmla="*/ 220 h 642"/>
                <a:gd name="T14" fmla="*/ 22 w 373"/>
                <a:gd name="T15" fmla="*/ 283 h 642"/>
                <a:gd name="T16" fmla="*/ 39 w 373"/>
                <a:gd name="T17" fmla="*/ 347 h 642"/>
                <a:gd name="T18" fmla="*/ 79 w 373"/>
                <a:gd name="T19" fmla="*/ 397 h 642"/>
                <a:gd name="T20" fmla="*/ 114 w 373"/>
                <a:gd name="T21" fmla="*/ 416 h 642"/>
                <a:gd name="T22" fmla="*/ 121 w 373"/>
                <a:gd name="T23" fmla="*/ 453 h 642"/>
                <a:gd name="T24" fmla="*/ 155 w 373"/>
                <a:gd name="T25" fmla="*/ 504 h 642"/>
                <a:gd name="T26" fmla="*/ 209 w 373"/>
                <a:gd name="T27" fmla="*/ 533 h 642"/>
                <a:gd name="T28" fmla="*/ 218 w 373"/>
                <a:gd name="T29" fmla="*/ 542 h 642"/>
                <a:gd name="T30" fmla="*/ 242 w 373"/>
                <a:gd name="T31" fmla="*/ 588 h 642"/>
                <a:gd name="T32" fmla="*/ 285 w 373"/>
                <a:gd name="T33" fmla="*/ 616 h 642"/>
                <a:gd name="T34" fmla="*/ 312 w 373"/>
                <a:gd name="T35" fmla="*/ 631 h 642"/>
                <a:gd name="T36" fmla="*/ 332 w 373"/>
                <a:gd name="T37" fmla="*/ 618 h 642"/>
                <a:gd name="T38" fmla="*/ 346 w 373"/>
                <a:gd name="T39" fmla="*/ 47 h 642"/>
                <a:gd name="T40" fmla="*/ 305 w 373"/>
                <a:gd name="T41" fmla="*/ 26 h 642"/>
                <a:gd name="T42" fmla="*/ 281 w 373"/>
                <a:gd name="T43" fmla="*/ 0 h 642"/>
                <a:gd name="T44" fmla="*/ 341 w 373"/>
                <a:gd name="T45" fmla="*/ 15 h 642"/>
                <a:gd name="T46" fmla="*/ 370 w 373"/>
                <a:gd name="T47" fmla="*/ 36 h 642"/>
                <a:gd name="T48" fmla="*/ 367 w 373"/>
                <a:gd name="T49" fmla="*/ 628 h 642"/>
                <a:gd name="T50" fmla="*/ 312 w 373"/>
                <a:gd name="T51" fmla="*/ 642 h 642"/>
                <a:gd name="T52" fmla="*/ 281 w 373"/>
                <a:gd name="T53" fmla="*/ 639 h 642"/>
                <a:gd name="T54" fmla="*/ 227 w 373"/>
                <a:gd name="T55" fmla="*/ 607 h 642"/>
                <a:gd name="T56" fmla="*/ 197 w 373"/>
                <a:gd name="T57" fmla="*/ 554 h 642"/>
                <a:gd name="T58" fmla="*/ 137 w 373"/>
                <a:gd name="T59" fmla="*/ 521 h 642"/>
                <a:gd name="T60" fmla="*/ 100 w 373"/>
                <a:gd name="T61" fmla="*/ 465 h 642"/>
                <a:gd name="T62" fmla="*/ 61 w 373"/>
                <a:gd name="T63" fmla="*/ 411 h 642"/>
                <a:gd name="T64" fmla="*/ 16 w 373"/>
                <a:gd name="T65" fmla="*/ 355 h 642"/>
                <a:gd name="T66" fmla="*/ 0 w 373"/>
                <a:gd name="T67" fmla="*/ 283 h 642"/>
                <a:gd name="T68" fmla="*/ 15 w 373"/>
                <a:gd name="T69" fmla="*/ 213 h 642"/>
                <a:gd name="T70" fmla="*/ 57 w 373"/>
                <a:gd name="T71" fmla="*/ 157 h 642"/>
                <a:gd name="T72" fmla="*/ 119 w 373"/>
                <a:gd name="T73" fmla="*/ 123 h 642"/>
                <a:gd name="T74" fmla="*/ 161 w 373"/>
                <a:gd name="T75" fmla="*/ 86 h 642"/>
                <a:gd name="T76" fmla="*/ 196 w 373"/>
                <a:gd name="T77" fmla="*/ 35 h 642"/>
                <a:gd name="T78" fmla="*/ 249 w 373"/>
                <a:gd name="T79" fmla="*/ 5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3" h="642">
                  <a:moveTo>
                    <a:pt x="282" y="23"/>
                  </a:moveTo>
                  <a:lnTo>
                    <a:pt x="254" y="27"/>
                  </a:lnTo>
                  <a:lnTo>
                    <a:pt x="229" y="38"/>
                  </a:lnTo>
                  <a:lnTo>
                    <a:pt x="208" y="54"/>
                  </a:lnTo>
                  <a:lnTo>
                    <a:pt x="191" y="75"/>
                  </a:lnTo>
                  <a:lnTo>
                    <a:pt x="181" y="101"/>
                  </a:lnTo>
                  <a:lnTo>
                    <a:pt x="178" y="127"/>
                  </a:lnTo>
                  <a:lnTo>
                    <a:pt x="178" y="139"/>
                  </a:lnTo>
                  <a:lnTo>
                    <a:pt x="166" y="139"/>
                  </a:lnTo>
                  <a:lnTo>
                    <a:pt x="133" y="142"/>
                  </a:lnTo>
                  <a:lnTo>
                    <a:pt x="103" y="154"/>
                  </a:lnTo>
                  <a:lnTo>
                    <a:pt x="76" y="171"/>
                  </a:lnTo>
                  <a:lnTo>
                    <a:pt x="54" y="193"/>
                  </a:lnTo>
                  <a:lnTo>
                    <a:pt x="37" y="220"/>
                  </a:lnTo>
                  <a:lnTo>
                    <a:pt x="27" y="250"/>
                  </a:lnTo>
                  <a:lnTo>
                    <a:pt x="22" y="283"/>
                  </a:lnTo>
                  <a:lnTo>
                    <a:pt x="27" y="316"/>
                  </a:lnTo>
                  <a:lnTo>
                    <a:pt x="39" y="347"/>
                  </a:lnTo>
                  <a:lnTo>
                    <a:pt x="55" y="374"/>
                  </a:lnTo>
                  <a:lnTo>
                    <a:pt x="79" y="397"/>
                  </a:lnTo>
                  <a:lnTo>
                    <a:pt x="108" y="413"/>
                  </a:lnTo>
                  <a:lnTo>
                    <a:pt x="114" y="416"/>
                  </a:lnTo>
                  <a:lnTo>
                    <a:pt x="115" y="423"/>
                  </a:lnTo>
                  <a:lnTo>
                    <a:pt x="121" y="453"/>
                  </a:lnTo>
                  <a:lnTo>
                    <a:pt x="134" y="482"/>
                  </a:lnTo>
                  <a:lnTo>
                    <a:pt x="155" y="504"/>
                  </a:lnTo>
                  <a:lnTo>
                    <a:pt x="179" y="522"/>
                  </a:lnTo>
                  <a:lnTo>
                    <a:pt x="209" y="533"/>
                  </a:lnTo>
                  <a:lnTo>
                    <a:pt x="217" y="534"/>
                  </a:lnTo>
                  <a:lnTo>
                    <a:pt x="218" y="542"/>
                  </a:lnTo>
                  <a:lnTo>
                    <a:pt x="227" y="567"/>
                  </a:lnTo>
                  <a:lnTo>
                    <a:pt x="242" y="588"/>
                  </a:lnTo>
                  <a:lnTo>
                    <a:pt x="261" y="604"/>
                  </a:lnTo>
                  <a:lnTo>
                    <a:pt x="285" y="616"/>
                  </a:lnTo>
                  <a:lnTo>
                    <a:pt x="312" y="619"/>
                  </a:lnTo>
                  <a:lnTo>
                    <a:pt x="312" y="631"/>
                  </a:lnTo>
                  <a:lnTo>
                    <a:pt x="312" y="619"/>
                  </a:lnTo>
                  <a:lnTo>
                    <a:pt x="332" y="618"/>
                  </a:lnTo>
                  <a:lnTo>
                    <a:pt x="349" y="610"/>
                  </a:lnTo>
                  <a:lnTo>
                    <a:pt x="346" y="47"/>
                  </a:lnTo>
                  <a:lnTo>
                    <a:pt x="327" y="35"/>
                  </a:lnTo>
                  <a:lnTo>
                    <a:pt x="305" y="26"/>
                  </a:lnTo>
                  <a:lnTo>
                    <a:pt x="282" y="23"/>
                  </a:lnTo>
                  <a:close/>
                  <a:moveTo>
                    <a:pt x="281" y="0"/>
                  </a:moveTo>
                  <a:lnTo>
                    <a:pt x="312" y="5"/>
                  </a:lnTo>
                  <a:lnTo>
                    <a:pt x="341" y="15"/>
                  </a:lnTo>
                  <a:lnTo>
                    <a:pt x="366" y="33"/>
                  </a:lnTo>
                  <a:lnTo>
                    <a:pt x="370" y="36"/>
                  </a:lnTo>
                  <a:lnTo>
                    <a:pt x="373" y="625"/>
                  </a:lnTo>
                  <a:lnTo>
                    <a:pt x="367" y="628"/>
                  </a:lnTo>
                  <a:lnTo>
                    <a:pt x="341" y="639"/>
                  </a:lnTo>
                  <a:lnTo>
                    <a:pt x="312" y="642"/>
                  </a:lnTo>
                  <a:lnTo>
                    <a:pt x="312" y="642"/>
                  </a:lnTo>
                  <a:lnTo>
                    <a:pt x="281" y="639"/>
                  </a:lnTo>
                  <a:lnTo>
                    <a:pt x="252" y="627"/>
                  </a:lnTo>
                  <a:lnTo>
                    <a:pt x="227" y="607"/>
                  </a:lnTo>
                  <a:lnTo>
                    <a:pt x="209" y="583"/>
                  </a:lnTo>
                  <a:lnTo>
                    <a:pt x="197" y="554"/>
                  </a:lnTo>
                  <a:lnTo>
                    <a:pt x="166" y="540"/>
                  </a:lnTo>
                  <a:lnTo>
                    <a:pt x="137" y="521"/>
                  </a:lnTo>
                  <a:lnTo>
                    <a:pt x="117" y="495"/>
                  </a:lnTo>
                  <a:lnTo>
                    <a:pt x="100" y="465"/>
                  </a:lnTo>
                  <a:lnTo>
                    <a:pt x="93" y="432"/>
                  </a:lnTo>
                  <a:lnTo>
                    <a:pt x="61" y="411"/>
                  </a:lnTo>
                  <a:lnTo>
                    <a:pt x="36" y="386"/>
                  </a:lnTo>
                  <a:lnTo>
                    <a:pt x="16" y="355"/>
                  </a:lnTo>
                  <a:lnTo>
                    <a:pt x="5" y="320"/>
                  </a:lnTo>
                  <a:lnTo>
                    <a:pt x="0" y="283"/>
                  </a:lnTo>
                  <a:lnTo>
                    <a:pt x="5" y="247"/>
                  </a:lnTo>
                  <a:lnTo>
                    <a:pt x="15" y="213"/>
                  </a:lnTo>
                  <a:lnTo>
                    <a:pt x="33" y="183"/>
                  </a:lnTo>
                  <a:lnTo>
                    <a:pt x="57" y="157"/>
                  </a:lnTo>
                  <a:lnTo>
                    <a:pt x="87" y="136"/>
                  </a:lnTo>
                  <a:lnTo>
                    <a:pt x="119" y="123"/>
                  </a:lnTo>
                  <a:lnTo>
                    <a:pt x="155" y="117"/>
                  </a:lnTo>
                  <a:lnTo>
                    <a:pt x="161" y="86"/>
                  </a:lnTo>
                  <a:lnTo>
                    <a:pt x="176" y="57"/>
                  </a:lnTo>
                  <a:lnTo>
                    <a:pt x="196" y="35"/>
                  </a:lnTo>
                  <a:lnTo>
                    <a:pt x="221" y="17"/>
                  </a:lnTo>
                  <a:lnTo>
                    <a:pt x="249" y="5"/>
                  </a:lnTo>
                  <a:lnTo>
                    <a:pt x="2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51" name="Freeform 398">
              <a:extLst>
                <a:ext uri="{FF2B5EF4-FFF2-40B4-BE49-F238E27FC236}">
                  <a16:creationId xmlns:a16="http://schemas.microsoft.com/office/drawing/2014/main" id="{8FECC8D8-415E-409E-988A-483F9A7C8EAE}"/>
                </a:ext>
              </a:extLst>
            </p:cNvPr>
            <p:cNvSpPr>
              <a:spLocks noEditPoints="1"/>
            </p:cNvSpPr>
            <p:nvPr/>
          </p:nvSpPr>
          <p:spPr bwMode="auto">
            <a:xfrm>
              <a:off x="3765551" y="1468438"/>
              <a:ext cx="427038" cy="250825"/>
            </a:xfrm>
            <a:custGeom>
              <a:avLst/>
              <a:gdLst>
                <a:gd name="T0" fmla="*/ 273 w 537"/>
                <a:gd name="T1" fmla="*/ 27 h 316"/>
                <a:gd name="T2" fmla="*/ 225 w 537"/>
                <a:gd name="T3" fmla="*/ 51 h 316"/>
                <a:gd name="T4" fmla="*/ 193 w 537"/>
                <a:gd name="T5" fmla="*/ 93 h 316"/>
                <a:gd name="T6" fmla="*/ 184 w 537"/>
                <a:gd name="T7" fmla="*/ 100 h 316"/>
                <a:gd name="T8" fmla="*/ 136 w 537"/>
                <a:gd name="T9" fmla="*/ 117 h 316"/>
                <a:gd name="T10" fmla="*/ 103 w 537"/>
                <a:gd name="T11" fmla="*/ 153 h 316"/>
                <a:gd name="T12" fmla="*/ 92 w 537"/>
                <a:gd name="T13" fmla="*/ 184 h 316"/>
                <a:gd name="T14" fmla="*/ 64 w 537"/>
                <a:gd name="T15" fmla="*/ 193 h 316"/>
                <a:gd name="T16" fmla="*/ 34 w 537"/>
                <a:gd name="T17" fmla="*/ 221 h 316"/>
                <a:gd name="T18" fmla="*/ 22 w 537"/>
                <a:gd name="T19" fmla="*/ 262 h 316"/>
                <a:gd name="T20" fmla="*/ 28 w 537"/>
                <a:gd name="T21" fmla="*/ 292 h 316"/>
                <a:gd name="T22" fmla="*/ 506 w 537"/>
                <a:gd name="T23" fmla="*/ 274 h 316"/>
                <a:gd name="T24" fmla="*/ 514 w 537"/>
                <a:gd name="T25" fmla="*/ 236 h 316"/>
                <a:gd name="T26" fmla="*/ 497 w 537"/>
                <a:gd name="T27" fmla="*/ 187 h 316"/>
                <a:gd name="T28" fmla="*/ 455 w 537"/>
                <a:gd name="T29" fmla="*/ 157 h 316"/>
                <a:gd name="T30" fmla="*/ 418 w 537"/>
                <a:gd name="T31" fmla="*/ 153 h 316"/>
                <a:gd name="T32" fmla="*/ 414 w 537"/>
                <a:gd name="T33" fmla="*/ 109 h 316"/>
                <a:gd name="T34" fmla="*/ 384 w 537"/>
                <a:gd name="T35" fmla="*/ 58 h 316"/>
                <a:gd name="T36" fmla="*/ 331 w 537"/>
                <a:gd name="T37" fmla="*/ 27 h 316"/>
                <a:gd name="T38" fmla="*/ 300 w 537"/>
                <a:gd name="T39" fmla="*/ 0 h 316"/>
                <a:gd name="T40" fmla="*/ 367 w 537"/>
                <a:gd name="T41" fmla="*/ 18 h 316"/>
                <a:gd name="T42" fmla="*/ 418 w 537"/>
                <a:gd name="T43" fmla="*/ 64 h 316"/>
                <a:gd name="T44" fmla="*/ 440 w 537"/>
                <a:gd name="T45" fmla="*/ 130 h 316"/>
                <a:gd name="T46" fmla="*/ 490 w 537"/>
                <a:gd name="T47" fmla="*/ 148 h 316"/>
                <a:gd name="T48" fmla="*/ 524 w 537"/>
                <a:gd name="T49" fmla="*/ 185 h 316"/>
                <a:gd name="T50" fmla="*/ 537 w 537"/>
                <a:gd name="T51" fmla="*/ 236 h 316"/>
                <a:gd name="T52" fmla="*/ 524 w 537"/>
                <a:gd name="T53" fmla="*/ 287 h 316"/>
                <a:gd name="T54" fmla="*/ 506 w 537"/>
                <a:gd name="T55" fmla="*/ 313 h 316"/>
                <a:gd name="T56" fmla="*/ 12 w 537"/>
                <a:gd name="T57" fmla="*/ 310 h 316"/>
                <a:gd name="T58" fmla="*/ 0 w 537"/>
                <a:gd name="T59" fmla="*/ 263 h 316"/>
                <a:gd name="T60" fmla="*/ 13 w 537"/>
                <a:gd name="T61" fmla="*/ 212 h 316"/>
                <a:gd name="T62" fmla="*/ 49 w 537"/>
                <a:gd name="T63" fmla="*/ 175 h 316"/>
                <a:gd name="T64" fmla="*/ 85 w 537"/>
                <a:gd name="T65" fmla="*/ 139 h 316"/>
                <a:gd name="T66" fmla="*/ 122 w 537"/>
                <a:gd name="T67" fmla="*/ 97 h 316"/>
                <a:gd name="T68" fmla="*/ 175 w 537"/>
                <a:gd name="T69" fmla="*/ 78 h 316"/>
                <a:gd name="T70" fmla="*/ 213 w 537"/>
                <a:gd name="T71" fmla="*/ 30 h 316"/>
                <a:gd name="T72" fmla="*/ 269 w 537"/>
                <a:gd name="T73" fmla="*/ 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7" h="316">
                  <a:moveTo>
                    <a:pt x="300" y="24"/>
                  </a:moveTo>
                  <a:lnTo>
                    <a:pt x="273" y="27"/>
                  </a:lnTo>
                  <a:lnTo>
                    <a:pt x="248" y="36"/>
                  </a:lnTo>
                  <a:lnTo>
                    <a:pt x="225" y="51"/>
                  </a:lnTo>
                  <a:lnTo>
                    <a:pt x="207" y="70"/>
                  </a:lnTo>
                  <a:lnTo>
                    <a:pt x="193" y="93"/>
                  </a:lnTo>
                  <a:lnTo>
                    <a:pt x="191" y="99"/>
                  </a:lnTo>
                  <a:lnTo>
                    <a:pt x="184" y="100"/>
                  </a:lnTo>
                  <a:lnTo>
                    <a:pt x="158" y="105"/>
                  </a:lnTo>
                  <a:lnTo>
                    <a:pt x="136" y="117"/>
                  </a:lnTo>
                  <a:lnTo>
                    <a:pt x="118" y="133"/>
                  </a:lnTo>
                  <a:lnTo>
                    <a:pt x="103" y="153"/>
                  </a:lnTo>
                  <a:lnTo>
                    <a:pt x="94" y="176"/>
                  </a:lnTo>
                  <a:lnTo>
                    <a:pt x="92" y="184"/>
                  </a:lnTo>
                  <a:lnTo>
                    <a:pt x="85" y="185"/>
                  </a:lnTo>
                  <a:lnTo>
                    <a:pt x="64" y="193"/>
                  </a:lnTo>
                  <a:lnTo>
                    <a:pt x="48" y="205"/>
                  </a:lnTo>
                  <a:lnTo>
                    <a:pt x="34" y="221"/>
                  </a:lnTo>
                  <a:lnTo>
                    <a:pt x="25" y="241"/>
                  </a:lnTo>
                  <a:lnTo>
                    <a:pt x="22" y="262"/>
                  </a:lnTo>
                  <a:lnTo>
                    <a:pt x="24" y="277"/>
                  </a:lnTo>
                  <a:lnTo>
                    <a:pt x="28" y="292"/>
                  </a:lnTo>
                  <a:lnTo>
                    <a:pt x="496" y="290"/>
                  </a:lnTo>
                  <a:lnTo>
                    <a:pt x="506" y="274"/>
                  </a:lnTo>
                  <a:lnTo>
                    <a:pt x="512" y="256"/>
                  </a:lnTo>
                  <a:lnTo>
                    <a:pt x="514" y="236"/>
                  </a:lnTo>
                  <a:lnTo>
                    <a:pt x="509" y="209"/>
                  </a:lnTo>
                  <a:lnTo>
                    <a:pt x="497" y="187"/>
                  </a:lnTo>
                  <a:lnTo>
                    <a:pt x="479" y="169"/>
                  </a:lnTo>
                  <a:lnTo>
                    <a:pt x="455" y="157"/>
                  </a:lnTo>
                  <a:lnTo>
                    <a:pt x="430" y="153"/>
                  </a:lnTo>
                  <a:lnTo>
                    <a:pt x="418" y="153"/>
                  </a:lnTo>
                  <a:lnTo>
                    <a:pt x="418" y="141"/>
                  </a:lnTo>
                  <a:lnTo>
                    <a:pt x="414" y="109"/>
                  </a:lnTo>
                  <a:lnTo>
                    <a:pt x="402" y="82"/>
                  </a:lnTo>
                  <a:lnTo>
                    <a:pt x="384" y="58"/>
                  </a:lnTo>
                  <a:lnTo>
                    <a:pt x="360" y="39"/>
                  </a:lnTo>
                  <a:lnTo>
                    <a:pt x="331" y="27"/>
                  </a:lnTo>
                  <a:lnTo>
                    <a:pt x="300" y="24"/>
                  </a:lnTo>
                  <a:close/>
                  <a:moveTo>
                    <a:pt x="300" y="0"/>
                  </a:moveTo>
                  <a:lnTo>
                    <a:pt x="336" y="5"/>
                  </a:lnTo>
                  <a:lnTo>
                    <a:pt x="367" y="18"/>
                  </a:lnTo>
                  <a:lnTo>
                    <a:pt x="396" y="37"/>
                  </a:lnTo>
                  <a:lnTo>
                    <a:pt x="418" y="64"/>
                  </a:lnTo>
                  <a:lnTo>
                    <a:pt x="433" y="96"/>
                  </a:lnTo>
                  <a:lnTo>
                    <a:pt x="440" y="130"/>
                  </a:lnTo>
                  <a:lnTo>
                    <a:pt x="466" y="136"/>
                  </a:lnTo>
                  <a:lnTo>
                    <a:pt x="490" y="148"/>
                  </a:lnTo>
                  <a:lnTo>
                    <a:pt x="509" y="165"/>
                  </a:lnTo>
                  <a:lnTo>
                    <a:pt x="524" y="185"/>
                  </a:lnTo>
                  <a:lnTo>
                    <a:pt x="533" y="209"/>
                  </a:lnTo>
                  <a:lnTo>
                    <a:pt x="537" y="236"/>
                  </a:lnTo>
                  <a:lnTo>
                    <a:pt x="534" y="263"/>
                  </a:lnTo>
                  <a:lnTo>
                    <a:pt x="524" y="287"/>
                  </a:lnTo>
                  <a:lnTo>
                    <a:pt x="509" y="310"/>
                  </a:lnTo>
                  <a:lnTo>
                    <a:pt x="506" y="313"/>
                  </a:lnTo>
                  <a:lnTo>
                    <a:pt x="15" y="316"/>
                  </a:lnTo>
                  <a:lnTo>
                    <a:pt x="12" y="310"/>
                  </a:lnTo>
                  <a:lnTo>
                    <a:pt x="3" y="286"/>
                  </a:lnTo>
                  <a:lnTo>
                    <a:pt x="0" y="263"/>
                  </a:lnTo>
                  <a:lnTo>
                    <a:pt x="3" y="236"/>
                  </a:lnTo>
                  <a:lnTo>
                    <a:pt x="13" y="212"/>
                  </a:lnTo>
                  <a:lnTo>
                    <a:pt x="28" y="191"/>
                  </a:lnTo>
                  <a:lnTo>
                    <a:pt x="49" y="175"/>
                  </a:lnTo>
                  <a:lnTo>
                    <a:pt x="73" y="165"/>
                  </a:lnTo>
                  <a:lnTo>
                    <a:pt x="85" y="139"/>
                  </a:lnTo>
                  <a:lnTo>
                    <a:pt x="101" y="117"/>
                  </a:lnTo>
                  <a:lnTo>
                    <a:pt x="122" y="97"/>
                  </a:lnTo>
                  <a:lnTo>
                    <a:pt x="148" y="84"/>
                  </a:lnTo>
                  <a:lnTo>
                    <a:pt x="175" y="78"/>
                  </a:lnTo>
                  <a:lnTo>
                    <a:pt x="193" y="51"/>
                  </a:lnTo>
                  <a:lnTo>
                    <a:pt x="213" y="30"/>
                  </a:lnTo>
                  <a:lnTo>
                    <a:pt x="240" y="14"/>
                  </a:lnTo>
                  <a:lnTo>
                    <a:pt x="269" y="5"/>
                  </a:lnTo>
                  <a:lnTo>
                    <a:pt x="3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52" name="Freeform 399">
              <a:extLst>
                <a:ext uri="{FF2B5EF4-FFF2-40B4-BE49-F238E27FC236}">
                  <a16:creationId xmlns:a16="http://schemas.microsoft.com/office/drawing/2014/main" id="{D5C4EEDF-0D96-4D6C-A768-4286F4367945}"/>
                </a:ext>
              </a:extLst>
            </p:cNvPr>
            <p:cNvSpPr>
              <a:spLocks noEditPoints="1"/>
            </p:cNvSpPr>
            <p:nvPr/>
          </p:nvSpPr>
          <p:spPr bwMode="auto">
            <a:xfrm>
              <a:off x="2743201" y="1441450"/>
              <a:ext cx="222250" cy="290512"/>
            </a:xfrm>
            <a:custGeom>
              <a:avLst/>
              <a:gdLst>
                <a:gd name="T0" fmla="*/ 140 w 279"/>
                <a:gd name="T1" fmla="*/ 22 h 366"/>
                <a:gd name="T2" fmla="*/ 107 w 279"/>
                <a:gd name="T3" fmla="*/ 25 h 366"/>
                <a:gd name="T4" fmla="*/ 77 w 279"/>
                <a:gd name="T5" fmla="*/ 31 h 366"/>
                <a:gd name="T6" fmla="*/ 53 w 279"/>
                <a:gd name="T7" fmla="*/ 39 h 366"/>
                <a:gd name="T8" fmla="*/ 35 w 279"/>
                <a:gd name="T9" fmla="*/ 46 h 366"/>
                <a:gd name="T10" fmla="*/ 24 w 279"/>
                <a:gd name="T11" fmla="*/ 52 h 366"/>
                <a:gd name="T12" fmla="*/ 24 w 279"/>
                <a:gd name="T13" fmla="*/ 233 h 366"/>
                <a:gd name="T14" fmla="*/ 46 w 279"/>
                <a:gd name="T15" fmla="*/ 266 h 366"/>
                <a:gd name="T16" fmla="*/ 71 w 279"/>
                <a:gd name="T17" fmla="*/ 291 h 366"/>
                <a:gd name="T18" fmla="*/ 94 w 279"/>
                <a:gd name="T19" fmla="*/ 311 h 366"/>
                <a:gd name="T20" fmla="*/ 116 w 279"/>
                <a:gd name="T21" fmla="*/ 326 h 366"/>
                <a:gd name="T22" fmla="*/ 133 w 279"/>
                <a:gd name="T23" fmla="*/ 335 h 366"/>
                <a:gd name="T24" fmla="*/ 144 w 279"/>
                <a:gd name="T25" fmla="*/ 341 h 366"/>
                <a:gd name="T26" fmla="*/ 180 w 279"/>
                <a:gd name="T27" fmla="*/ 314 h 366"/>
                <a:gd name="T28" fmla="*/ 207 w 279"/>
                <a:gd name="T29" fmla="*/ 288 h 366"/>
                <a:gd name="T30" fmla="*/ 228 w 279"/>
                <a:gd name="T31" fmla="*/ 264 h 366"/>
                <a:gd name="T32" fmla="*/ 242 w 279"/>
                <a:gd name="T33" fmla="*/ 245 h 366"/>
                <a:gd name="T34" fmla="*/ 250 w 279"/>
                <a:gd name="T35" fmla="*/ 230 h 366"/>
                <a:gd name="T36" fmla="*/ 255 w 279"/>
                <a:gd name="T37" fmla="*/ 221 h 366"/>
                <a:gd name="T38" fmla="*/ 255 w 279"/>
                <a:gd name="T39" fmla="*/ 52 h 366"/>
                <a:gd name="T40" fmla="*/ 218 w 279"/>
                <a:gd name="T41" fmla="*/ 36 h 366"/>
                <a:gd name="T42" fmla="*/ 179 w 279"/>
                <a:gd name="T43" fmla="*/ 27 h 366"/>
                <a:gd name="T44" fmla="*/ 140 w 279"/>
                <a:gd name="T45" fmla="*/ 22 h 366"/>
                <a:gd name="T46" fmla="*/ 140 w 279"/>
                <a:gd name="T47" fmla="*/ 0 h 366"/>
                <a:gd name="T48" fmla="*/ 185 w 279"/>
                <a:gd name="T49" fmla="*/ 4 h 366"/>
                <a:gd name="T50" fmla="*/ 230 w 279"/>
                <a:gd name="T51" fmla="*/ 16 h 366"/>
                <a:gd name="T52" fmla="*/ 273 w 279"/>
                <a:gd name="T53" fmla="*/ 36 h 366"/>
                <a:gd name="T54" fmla="*/ 279 w 279"/>
                <a:gd name="T55" fmla="*/ 39 h 366"/>
                <a:gd name="T56" fmla="*/ 279 w 279"/>
                <a:gd name="T57" fmla="*/ 225 h 366"/>
                <a:gd name="T58" fmla="*/ 277 w 279"/>
                <a:gd name="T59" fmla="*/ 228 h 366"/>
                <a:gd name="T60" fmla="*/ 276 w 279"/>
                <a:gd name="T61" fmla="*/ 233 h 366"/>
                <a:gd name="T62" fmla="*/ 270 w 279"/>
                <a:gd name="T63" fmla="*/ 245 h 366"/>
                <a:gd name="T64" fmla="*/ 259 w 279"/>
                <a:gd name="T65" fmla="*/ 261 h 366"/>
                <a:gd name="T66" fmla="*/ 243 w 279"/>
                <a:gd name="T67" fmla="*/ 282 h 366"/>
                <a:gd name="T68" fmla="*/ 221 w 279"/>
                <a:gd name="T69" fmla="*/ 308 h 366"/>
                <a:gd name="T70" fmla="*/ 191 w 279"/>
                <a:gd name="T71" fmla="*/ 335 h 366"/>
                <a:gd name="T72" fmla="*/ 153 w 279"/>
                <a:gd name="T73" fmla="*/ 363 h 366"/>
                <a:gd name="T74" fmla="*/ 149 w 279"/>
                <a:gd name="T75" fmla="*/ 366 h 366"/>
                <a:gd name="T76" fmla="*/ 143 w 279"/>
                <a:gd name="T77" fmla="*/ 364 h 366"/>
                <a:gd name="T78" fmla="*/ 138 w 279"/>
                <a:gd name="T79" fmla="*/ 363 h 366"/>
                <a:gd name="T80" fmla="*/ 128 w 279"/>
                <a:gd name="T81" fmla="*/ 359 h 366"/>
                <a:gd name="T82" fmla="*/ 112 w 279"/>
                <a:gd name="T83" fmla="*/ 350 h 366"/>
                <a:gd name="T84" fmla="*/ 92 w 279"/>
                <a:gd name="T85" fmla="*/ 338 h 366"/>
                <a:gd name="T86" fmla="*/ 71 w 279"/>
                <a:gd name="T87" fmla="*/ 321 h 366"/>
                <a:gd name="T88" fmla="*/ 47 w 279"/>
                <a:gd name="T89" fmla="*/ 300 h 366"/>
                <a:gd name="T90" fmla="*/ 24 w 279"/>
                <a:gd name="T91" fmla="*/ 275 h 366"/>
                <a:gd name="T92" fmla="*/ 1 w 279"/>
                <a:gd name="T93" fmla="*/ 243 h 366"/>
                <a:gd name="T94" fmla="*/ 0 w 279"/>
                <a:gd name="T95" fmla="*/ 240 h 366"/>
                <a:gd name="T96" fmla="*/ 0 w 279"/>
                <a:gd name="T97" fmla="*/ 40 h 366"/>
                <a:gd name="T98" fmla="*/ 6 w 279"/>
                <a:gd name="T99" fmla="*/ 36 h 366"/>
                <a:gd name="T100" fmla="*/ 9 w 279"/>
                <a:gd name="T101" fmla="*/ 34 h 366"/>
                <a:gd name="T102" fmla="*/ 19 w 279"/>
                <a:gd name="T103" fmla="*/ 28 h 366"/>
                <a:gd name="T104" fmla="*/ 34 w 279"/>
                <a:gd name="T105" fmla="*/ 21 h 366"/>
                <a:gd name="T106" fmla="*/ 55 w 279"/>
                <a:gd name="T107" fmla="*/ 13 h 366"/>
                <a:gd name="T108" fmla="*/ 79 w 279"/>
                <a:gd name="T109" fmla="*/ 7 h 366"/>
                <a:gd name="T110" fmla="*/ 107 w 279"/>
                <a:gd name="T111" fmla="*/ 1 h 366"/>
                <a:gd name="T112" fmla="*/ 140 w 279"/>
                <a:gd name="T113"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9" h="366">
                  <a:moveTo>
                    <a:pt x="140" y="22"/>
                  </a:moveTo>
                  <a:lnTo>
                    <a:pt x="107" y="25"/>
                  </a:lnTo>
                  <a:lnTo>
                    <a:pt x="77" y="31"/>
                  </a:lnTo>
                  <a:lnTo>
                    <a:pt x="53" y="39"/>
                  </a:lnTo>
                  <a:lnTo>
                    <a:pt x="35" y="46"/>
                  </a:lnTo>
                  <a:lnTo>
                    <a:pt x="24" y="52"/>
                  </a:lnTo>
                  <a:lnTo>
                    <a:pt x="24" y="233"/>
                  </a:lnTo>
                  <a:lnTo>
                    <a:pt x="46" y="266"/>
                  </a:lnTo>
                  <a:lnTo>
                    <a:pt x="71" y="291"/>
                  </a:lnTo>
                  <a:lnTo>
                    <a:pt x="94" y="311"/>
                  </a:lnTo>
                  <a:lnTo>
                    <a:pt x="116" y="326"/>
                  </a:lnTo>
                  <a:lnTo>
                    <a:pt x="133" y="335"/>
                  </a:lnTo>
                  <a:lnTo>
                    <a:pt x="144" y="341"/>
                  </a:lnTo>
                  <a:lnTo>
                    <a:pt x="180" y="314"/>
                  </a:lnTo>
                  <a:lnTo>
                    <a:pt x="207" y="288"/>
                  </a:lnTo>
                  <a:lnTo>
                    <a:pt x="228" y="264"/>
                  </a:lnTo>
                  <a:lnTo>
                    <a:pt x="242" y="245"/>
                  </a:lnTo>
                  <a:lnTo>
                    <a:pt x="250" y="230"/>
                  </a:lnTo>
                  <a:lnTo>
                    <a:pt x="255" y="221"/>
                  </a:lnTo>
                  <a:lnTo>
                    <a:pt x="255" y="52"/>
                  </a:lnTo>
                  <a:lnTo>
                    <a:pt x="218" y="36"/>
                  </a:lnTo>
                  <a:lnTo>
                    <a:pt x="179" y="27"/>
                  </a:lnTo>
                  <a:lnTo>
                    <a:pt x="140" y="22"/>
                  </a:lnTo>
                  <a:close/>
                  <a:moveTo>
                    <a:pt x="140" y="0"/>
                  </a:moveTo>
                  <a:lnTo>
                    <a:pt x="185" y="4"/>
                  </a:lnTo>
                  <a:lnTo>
                    <a:pt x="230" y="16"/>
                  </a:lnTo>
                  <a:lnTo>
                    <a:pt x="273" y="36"/>
                  </a:lnTo>
                  <a:lnTo>
                    <a:pt x="279" y="39"/>
                  </a:lnTo>
                  <a:lnTo>
                    <a:pt x="279" y="225"/>
                  </a:lnTo>
                  <a:lnTo>
                    <a:pt x="277" y="228"/>
                  </a:lnTo>
                  <a:lnTo>
                    <a:pt x="276" y="233"/>
                  </a:lnTo>
                  <a:lnTo>
                    <a:pt x="270" y="245"/>
                  </a:lnTo>
                  <a:lnTo>
                    <a:pt x="259" y="261"/>
                  </a:lnTo>
                  <a:lnTo>
                    <a:pt x="243" y="282"/>
                  </a:lnTo>
                  <a:lnTo>
                    <a:pt x="221" y="308"/>
                  </a:lnTo>
                  <a:lnTo>
                    <a:pt x="191" y="335"/>
                  </a:lnTo>
                  <a:lnTo>
                    <a:pt x="153" y="363"/>
                  </a:lnTo>
                  <a:lnTo>
                    <a:pt x="149" y="366"/>
                  </a:lnTo>
                  <a:lnTo>
                    <a:pt x="143" y="364"/>
                  </a:lnTo>
                  <a:lnTo>
                    <a:pt x="138" y="363"/>
                  </a:lnTo>
                  <a:lnTo>
                    <a:pt x="128" y="359"/>
                  </a:lnTo>
                  <a:lnTo>
                    <a:pt x="112" y="350"/>
                  </a:lnTo>
                  <a:lnTo>
                    <a:pt x="92" y="338"/>
                  </a:lnTo>
                  <a:lnTo>
                    <a:pt x="71" y="321"/>
                  </a:lnTo>
                  <a:lnTo>
                    <a:pt x="47" y="300"/>
                  </a:lnTo>
                  <a:lnTo>
                    <a:pt x="24" y="275"/>
                  </a:lnTo>
                  <a:lnTo>
                    <a:pt x="1" y="243"/>
                  </a:lnTo>
                  <a:lnTo>
                    <a:pt x="0" y="240"/>
                  </a:lnTo>
                  <a:lnTo>
                    <a:pt x="0" y="40"/>
                  </a:lnTo>
                  <a:lnTo>
                    <a:pt x="6" y="36"/>
                  </a:lnTo>
                  <a:lnTo>
                    <a:pt x="9" y="34"/>
                  </a:lnTo>
                  <a:lnTo>
                    <a:pt x="19" y="28"/>
                  </a:lnTo>
                  <a:lnTo>
                    <a:pt x="34" y="21"/>
                  </a:lnTo>
                  <a:lnTo>
                    <a:pt x="55" y="13"/>
                  </a:lnTo>
                  <a:lnTo>
                    <a:pt x="79" y="7"/>
                  </a:lnTo>
                  <a:lnTo>
                    <a:pt x="107" y="1"/>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53" name="Rectangle 400">
              <a:extLst>
                <a:ext uri="{FF2B5EF4-FFF2-40B4-BE49-F238E27FC236}">
                  <a16:creationId xmlns:a16="http://schemas.microsoft.com/office/drawing/2014/main" id="{D3A3480D-A411-4932-B019-FF1C8F80C9C3}"/>
                </a:ext>
              </a:extLst>
            </p:cNvPr>
            <p:cNvSpPr>
              <a:spLocks noChangeArrowheads="1"/>
            </p:cNvSpPr>
            <p:nvPr/>
          </p:nvSpPr>
          <p:spPr bwMode="auto">
            <a:xfrm>
              <a:off x="2752726" y="1563688"/>
              <a:ext cx="203200" cy="1746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54" name="Rectangle 401">
              <a:extLst>
                <a:ext uri="{FF2B5EF4-FFF2-40B4-BE49-F238E27FC236}">
                  <a16:creationId xmlns:a16="http://schemas.microsoft.com/office/drawing/2014/main" id="{744E4E82-A888-4922-BC6E-927FD17F904F}"/>
                </a:ext>
              </a:extLst>
            </p:cNvPr>
            <p:cNvSpPr>
              <a:spLocks noChangeArrowheads="1"/>
            </p:cNvSpPr>
            <p:nvPr/>
          </p:nvSpPr>
          <p:spPr bwMode="auto">
            <a:xfrm>
              <a:off x="2851151" y="1450975"/>
              <a:ext cx="19050" cy="27146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55" name="Freeform 402">
              <a:extLst>
                <a:ext uri="{FF2B5EF4-FFF2-40B4-BE49-F238E27FC236}">
                  <a16:creationId xmlns:a16="http://schemas.microsoft.com/office/drawing/2014/main" id="{5608D806-0123-42AE-B0B0-32CE21A13F71}"/>
                </a:ext>
              </a:extLst>
            </p:cNvPr>
            <p:cNvSpPr>
              <a:spLocks noEditPoints="1"/>
            </p:cNvSpPr>
            <p:nvPr/>
          </p:nvSpPr>
          <p:spPr bwMode="auto">
            <a:xfrm>
              <a:off x="2784476" y="2246313"/>
              <a:ext cx="249238" cy="330200"/>
            </a:xfrm>
            <a:custGeom>
              <a:avLst/>
              <a:gdLst>
                <a:gd name="T0" fmla="*/ 151 w 315"/>
                <a:gd name="T1" fmla="*/ 26 h 418"/>
                <a:gd name="T2" fmla="*/ 115 w 315"/>
                <a:gd name="T3" fmla="*/ 53 h 418"/>
                <a:gd name="T4" fmla="*/ 87 w 315"/>
                <a:gd name="T5" fmla="*/ 80 h 418"/>
                <a:gd name="T6" fmla="*/ 65 w 315"/>
                <a:gd name="T7" fmla="*/ 104 h 418"/>
                <a:gd name="T8" fmla="*/ 47 w 315"/>
                <a:gd name="T9" fmla="*/ 126 h 418"/>
                <a:gd name="T10" fmla="*/ 35 w 315"/>
                <a:gd name="T11" fmla="*/ 144 h 418"/>
                <a:gd name="T12" fmla="*/ 27 w 315"/>
                <a:gd name="T13" fmla="*/ 157 h 418"/>
                <a:gd name="T14" fmla="*/ 23 w 315"/>
                <a:gd name="T15" fmla="*/ 165 h 418"/>
                <a:gd name="T16" fmla="*/ 23 w 315"/>
                <a:gd name="T17" fmla="*/ 359 h 418"/>
                <a:gd name="T18" fmla="*/ 68 w 315"/>
                <a:gd name="T19" fmla="*/ 379 h 418"/>
                <a:gd name="T20" fmla="*/ 112 w 315"/>
                <a:gd name="T21" fmla="*/ 391 h 418"/>
                <a:gd name="T22" fmla="*/ 157 w 315"/>
                <a:gd name="T23" fmla="*/ 394 h 418"/>
                <a:gd name="T24" fmla="*/ 190 w 315"/>
                <a:gd name="T25" fmla="*/ 392 h 418"/>
                <a:gd name="T26" fmla="*/ 220 w 315"/>
                <a:gd name="T27" fmla="*/ 388 h 418"/>
                <a:gd name="T28" fmla="*/ 245 w 315"/>
                <a:gd name="T29" fmla="*/ 380 h 418"/>
                <a:gd name="T30" fmla="*/ 266 w 315"/>
                <a:gd name="T31" fmla="*/ 373 h 418"/>
                <a:gd name="T32" fmla="*/ 283 w 315"/>
                <a:gd name="T33" fmla="*/ 365 h 418"/>
                <a:gd name="T34" fmla="*/ 293 w 315"/>
                <a:gd name="T35" fmla="*/ 359 h 418"/>
                <a:gd name="T36" fmla="*/ 293 w 315"/>
                <a:gd name="T37" fmla="*/ 151 h 418"/>
                <a:gd name="T38" fmla="*/ 269 w 315"/>
                <a:gd name="T39" fmla="*/ 118 h 418"/>
                <a:gd name="T40" fmla="*/ 245 w 315"/>
                <a:gd name="T41" fmla="*/ 92 h 418"/>
                <a:gd name="T42" fmla="*/ 221 w 315"/>
                <a:gd name="T43" fmla="*/ 69 h 418"/>
                <a:gd name="T44" fmla="*/ 199 w 315"/>
                <a:gd name="T45" fmla="*/ 53 h 418"/>
                <a:gd name="T46" fmla="*/ 178 w 315"/>
                <a:gd name="T47" fmla="*/ 41 h 418"/>
                <a:gd name="T48" fmla="*/ 162 w 315"/>
                <a:gd name="T49" fmla="*/ 32 h 418"/>
                <a:gd name="T50" fmla="*/ 151 w 315"/>
                <a:gd name="T51" fmla="*/ 26 h 418"/>
                <a:gd name="T52" fmla="*/ 148 w 315"/>
                <a:gd name="T53" fmla="*/ 0 h 418"/>
                <a:gd name="T54" fmla="*/ 153 w 315"/>
                <a:gd name="T55" fmla="*/ 2 h 418"/>
                <a:gd name="T56" fmla="*/ 159 w 315"/>
                <a:gd name="T57" fmla="*/ 5 h 418"/>
                <a:gd name="T58" fmla="*/ 171 w 315"/>
                <a:gd name="T59" fmla="*/ 9 h 418"/>
                <a:gd name="T60" fmla="*/ 189 w 315"/>
                <a:gd name="T61" fmla="*/ 18 h 418"/>
                <a:gd name="T62" fmla="*/ 211 w 315"/>
                <a:gd name="T63" fmla="*/ 33 h 418"/>
                <a:gd name="T64" fmla="*/ 235 w 315"/>
                <a:gd name="T65" fmla="*/ 51 h 418"/>
                <a:gd name="T66" fmla="*/ 262 w 315"/>
                <a:gd name="T67" fmla="*/ 75 h 418"/>
                <a:gd name="T68" fmla="*/ 289 w 315"/>
                <a:gd name="T69" fmla="*/ 105 h 418"/>
                <a:gd name="T70" fmla="*/ 314 w 315"/>
                <a:gd name="T71" fmla="*/ 141 h 418"/>
                <a:gd name="T72" fmla="*/ 315 w 315"/>
                <a:gd name="T73" fmla="*/ 144 h 418"/>
                <a:gd name="T74" fmla="*/ 315 w 315"/>
                <a:gd name="T75" fmla="*/ 373 h 418"/>
                <a:gd name="T76" fmla="*/ 311 w 315"/>
                <a:gd name="T77" fmla="*/ 376 h 418"/>
                <a:gd name="T78" fmla="*/ 307 w 315"/>
                <a:gd name="T79" fmla="*/ 379 h 418"/>
                <a:gd name="T80" fmla="*/ 295 w 315"/>
                <a:gd name="T81" fmla="*/ 385 h 418"/>
                <a:gd name="T82" fmla="*/ 278 w 315"/>
                <a:gd name="T83" fmla="*/ 394 h 418"/>
                <a:gd name="T84" fmla="*/ 254 w 315"/>
                <a:gd name="T85" fmla="*/ 401 h 418"/>
                <a:gd name="T86" fmla="*/ 226 w 315"/>
                <a:gd name="T87" fmla="*/ 410 h 418"/>
                <a:gd name="T88" fmla="*/ 195 w 315"/>
                <a:gd name="T89" fmla="*/ 415 h 418"/>
                <a:gd name="T90" fmla="*/ 157 w 315"/>
                <a:gd name="T91" fmla="*/ 418 h 418"/>
                <a:gd name="T92" fmla="*/ 106 w 315"/>
                <a:gd name="T93" fmla="*/ 413 h 418"/>
                <a:gd name="T94" fmla="*/ 56 w 315"/>
                <a:gd name="T95" fmla="*/ 400 h 418"/>
                <a:gd name="T96" fmla="*/ 6 w 315"/>
                <a:gd name="T97" fmla="*/ 376 h 418"/>
                <a:gd name="T98" fmla="*/ 0 w 315"/>
                <a:gd name="T99" fmla="*/ 373 h 418"/>
                <a:gd name="T100" fmla="*/ 0 w 315"/>
                <a:gd name="T101" fmla="*/ 160 h 418"/>
                <a:gd name="T102" fmla="*/ 0 w 315"/>
                <a:gd name="T103" fmla="*/ 159 h 418"/>
                <a:gd name="T104" fmla="*/ 3 w 315"/>
                <a:gd name="T105" fmla="*/ 154 h 418"/>
                <a:gd name="T106" fmla="*/ 8 w 315"/>
                <a:gd name="T107" fmla="*/ 144 h 418"/>
                <a:gd name="T108" fmla="*/ 17 w 315"/>
                <a:gd name="T109" fmla="*/ 127 h 418"/>
                <a:gd name="T110" fmla="*/ 30 w 315"/>
                <a:gd name="T111" fmla="*/ 108 h 418"/>
                <a:gd name="T112" fmla="*/ 50 w 315"/>
                <a:gd name="T113" fmla="*/ 86 h 418"/>
                <a:gd name="T114" fmla="*/ 74 w 315"/>
                <a:gd name="T115" fmla="*/ 59 h 418"/>
                <a:gd name="T116" fmla="*/ 105 w 315"/>
                <a:gd name="T117" fmla="*/ 32 h 418"/>
                <a:gd name="T118" fmla="*/ 144 w 315"/>
                <a:gd name="T119" fmla="*/ 3 h 418"/>
                <a:gd name="T120" fmla="*/ 148 w 315"/>
                <a:gd name="T121" fmla="*/ 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 h="418">
                  <a:moveTo>
                    <a:pt x="151" y="26"/>
                  </a:moveTo>
                  <a:lnTo>
                    <a:pt x="115" y="53"/>
                  </a:lnTo>
                  <a:lnTo>
                    <a:pt x="87" y="80"/>
                  </a:lnTo>
                  <a:lnTo>
                    <a:pt x="65" y="104"/>
                  </a:lnTo>
                  <a:lnTo>
                    <a:pt x="47" y="126"/>
                  </a:lnTo>
                  <a:lnTo>
                    <a:pt x="35" y="144"/>
                  </a:lnTo>
                  <a:lnTo>
                    <a:pt x="27" y="157"/>
                  </a:lnTo>
                  <a:lnTo>
                    <a:pt x="23" y="165"/>
                  </a:lnTo>
                  <a:lnTo>
                    <a:pt x="23" y="359"/>
                  </a:lnTo>
                  <a:lnTo>
                    <a:pt x="68" y="379"/>
                  </a:lnTo>
                  <a:lnTo>
                    <a:pt x="112" y="391"/>
                  </a:lnTo>
                  <a:lnTo>
                    <a:pt x="157" y="394"/>
                  </a:lnTo>
                  <a:lnTo>
                    <a:pt x="190" y="392"/>
                  </a:lnTo>
                  <a:lnTo>
                    <a:pt x="220" y="388"/>
                  </a:lnTo>
                  <a:lnTo>
                    <a:pt x="245" y="380"/>
                  </a:lnTo>
                  <a:lnTo>
                    <a:pt x="266" y="373"/>
                  </a:lnTo>
                  <a:lnTo>
                    <a:pt x="283" y="365"/>
                  </a:lnTo>
                  <a:lnTo>
                    <a:pt x="293" y="359"/>
                  </a:lnTo>
                  <a:lnTo>
                    <a:pt x="293" y="151"/>
                  </a:lnTo>
                  <a:lnTo>
                    <a:pt x="269" y="118"/>
                  </a:lnTo>
                  <a:lnTo>
                    <a:pt x="245" y="92"/>
                  </a:lnTo>
                  <a:lnTo>
                    <a:pt x="221" y="69"/>
                  </a:lnTo>
                  <a:lnTo>
                    <a:pt x="199" y="53"/>
                  </a:lnTo>
                  <a:lnTo>
                    <a:pt x="178" y="41"/>
                  </a:lnTo>
                  <a:lnTo>
                    <a:pt x="162" y="32"/>
                  </a:lnTo>
                  <a:lnTo>
                    <a:pt x="151" y="26"/>
                  </a:lnTo>
                  <a:close/>
                  <a:moveTo>
                    <a:pt x="148" y="0"/>
                  </a:moveTo>
                  <a:lnTo>
                    <a:pt x="153" y="2"/>
                  </a:lnTo>
                  <a:lnTo>
                    <a:pt x="159" y="5"/>
                  </a:lnTo>
                  <a:lnTo>
                    <a:pt x="171" y="9"/>
                  </a:lnTo>
                  <a:lnTo>
                    <a:pt x="189" y="18"/>
                  </a:lnTo>
                  <a:lnTo>
                    <a:pt x="211" y="33"/>
                  </a:lnTo>
                  <a:lnTo>
                    <a:pt x="235" y="51"/>
                  </a:lnTo>
                  <a:lnTo>
                    <a:pt x="262" y="75"/>
                  </a:lnTo>
                  <a:lnTo>
                    <a:pt x="289" y="105"/>
                  </a:lnTo>
                  <a:lnTo>
                    <a:pt x="314" y="141"/>
                  </a:lnTo>
                  <a:lnTo>
                    <a:pt x="315" y="144"/>
                  </a:lnTo>
                  <a:lnTo>
                    <a:pt x="315" y="373"/>
                  </a:lnTo>
                  <a:lnTo>
                    <a:pt x="311" y="376"/>
                  </a:lnTo>
                  <a:lnTo>
                    <a:pt x="307" y="379"/>
                  </a:lnTo>
                  <a:lnTo>
                    <a:pt x="295" y="385"/>
                  </a:lnTo>
                  <a:lnTo>
                    <a:pt x="278" y="394"/>
                  </a:lnTo>
                  <a:lnTo>
                    <a:pt x="254" y="401"/>
                  </a:lnTo>
                  <a:lnTo>
                    <a:pt x="226" y="410"/>
                  </a:lnTo>
                  <a:lnTo>
                    <a:pt x="195" y="415"/>
                  </a:lnTo>
                  <a:lnTo>
                    <a:pt x="157" y="418"/>
                  </a:lnTo>
                  <a:lnTo>
                    <a:pt x="106" y="413"/>
                  </a:lnTo>
                  <a:lnTo>
                    <a:pt x="56" y="400"/>
                  </a:lnTo>
                  <a:lnTo>
                    <a:pt x="6" y="376"/>
                  </a:lnTo>
                  <a:lnTo>
                    <a:pt x="0" y="373"/>
                  </a:lnTo>
                  <a:lnTo>
                    <a:pt x="0" y="160"/>
                  </a:lnTo>
                  <a:lnTo>
                    <a:pt x="0" y="159"/>
                  </a:lnTo>
                  <a:lnTo>
                    <a:pt x="3" y="154"/>
                  </a:lnTo>
                  <a:lnTo>
                    <a:pt x="8" y="144"/>
                  </a:lnTo>
                  <a:lnTo>
                    <a:pt x="17" y="127"/>
                  </a:lnTo>
                  <a:lnTo>
                    <a:pt x="30" y="108"/>
                  </a:lnTo>
                  <a:lnTo>
                    <a:pt x="50" y="86"/>
                  </a:lnTo>
                  <a:lnTo>
                    <a:pt x="74" y="59"/>
                  </a:lnTo>
                  <a:lnTo>
                    <a:pt x="105" y="32"/>
                  </a:lnTo>
                  <a:lnTo>
                    <a:pt x="144" y="3"/>
                  </a:lnTo>
                  <a:lnTo>
                    <a:pt x="1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56" name="Rectangle 403">
              <a:extLst>
                <a:ext uri="{FF2B5EF4-FFF2-40B4-BE49-F238E27FC236}">
                  <a16:creationId xmlns:a16="http://schemas.microsoft.com/office/drawing/2014/main" id="{FF277A10-F7B8-450F-9ABC-B2582B7784B6}"/>
                </a:ext>
              </a:extLst>
            </p:cNvPr>
            <p:cNvSpPr>
              <a:spLocks noChangeArrowheads="1"/>
            </p:cNvSpPr>
            <p:nvPr/>
          </p:nvSpPr>
          <p:spPr bwMode="auto">
            <a:xfrm>
              <a:off x="2794001" y="2419350"/>
              <a:ext cx="231775" cy="1746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57" name="Rectangle 404">
              <a:extLst>
                <a:ext uri="{FF2B5EF4-FFF2-40B4-BE49-F238E27FC236}">
                  <a16:creationId xmlns:a16="http://schemas.microsoft.com/office/drawing/2014/main" id="{065A5E73-D705-433A-AF63-487381ADC6EE}"/>
                </a:ext>
              </a:extLst>
            </p:cNvPr>
            <p:cNvSpPr>
              <a:spLocks noChangeArrowheads="1"/>
            </p:cNvSpPr>
            <p:nvPr/>
          </p:nvSpPr>
          <p:spPr bwMode="auto">
            <a:xfrm>
              <a:off x="2892426" y="2255838"/>
              <a:ext cx="19050" cy="3111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58" name="Freeform 405">
              <a:extLst>
                <a:ext uri="{FF2B5EF4-FFF2-40B4-BE49-F238E27FC236}">
                  <a16:creationId xmlns:a16="http://schemas.microsoft.com/office/drawing/2014/main" id="{D4A1E0C3-EAE9-463F-9DB6-C00DE9BFE9CF}"/>
                </a:ext>
              </a:extLst>
            </p:cNvPr>
            <p:cNvSpPr>
              <a:spLocks noEditPoints="1"/>
            </p:cNvSpPr>
            <p:nvPr/>
          </p:nvSpPr>
          <p:spPr bwMode="auto">
            <a:xfrm>
              <a:off x="2463801" y="2990850"/>
              <a:ext cx="265113" cy="201612"/>
            </a:xfrm>
            <a:custGeom>
              <a:avLst/>
              <a:gdLst>
                <a:gd name="T0" fmla="*/ 49 w 333"/>
                <a:gd name="T1" fmla="*/ 24 h 254"/>
                <a:gd name="T2" fmla="*/ 35 w 333"/>
                <a:gd name="T3" fmla="*/ 60 h 254"/>
                <a:gd name="T4" fmla="*/ 26 w 333"/>
                <a:gd name="T5" fmla="*/ 95 h 254"/>
                <a:gd name="T6" fmla="*/ 24 w 333"/>
                <a:gd name="T7" fmla="*/ 127 h 254"/>
                <a:gd name="T8" fmla="*/ 26 w 333"/>
                <a:gd name="T9" fmla="*/ 157 h 254"/>
                <a:gd name="T10" fmla="*/ 30 w 333"/>
                <a:gd name="T11" fmla="*/ 183 h 254"/>
                <a:gd name="T12" fmla="*/ 38 w 333"/>
                <a:gd name="T13" fmla="*/ 204 h 254"/>
                <a:gd name="T14" fmla="*/ 43 w 333"/>
                <a:gd name="T15" fmla="*/ 220 h 254"/>
                <a:gd name="T16" fmla="*/ 49 w 333"/>
                <a:gd name="T17" fmla="*/ 231 h 254"/>
                <a:gd name="T18" fmla="*/ 211 w 333"/>
                <a:gd name="T19" fmla="*/ 231 h 254"/>
                <a:gd name="T20" fmla="*/ 239 w 333"/>
                <a:gd name="T21" fmla="*/ 210 h 254"/>
                <a:gd name="T22" fmla="*/ 262 w 333"/>
                <a:gd name="T23" fmla="*/ 189 h 254"/>
                <a:gd name="T24" fmla="*/ 279 w 333"/>
                <a:gd name="T25" fmla="*/ 168 h 254"/>
                <a:gd name="T26" fmla="*/ 293 w 333"/>
                <a:gd name="T27" fmla="*/ 148 h 254"/>
                <a:gd name="T28" fmla="*/ 302 w 333"/>
                <a:gd name="T29" fmla="*/ 133 h 254"/>
                <a:gd name="T30" fmla="*/ 306 w 333"/>
                <a:gd name="T31" fmla="*/ 121 h 254"/>
                <a:gd name="T32" fmla="*/ 282 w 333"/>
                <a:gd name="T33" fmla="*/ 92 h 254"/>
                <a:gd name="T34" fmla="*/ 260 w 333"/>
                <a:gd name="T35" fmla="*/ 66 h 254"/>
                <a:gd name="T36" fmla="*/ 239 w 333"/>
                <a:gd name="T37" fmla="*/ 48 h 254"/>
                <a:gd name="T38" fmla="*/ 221 w 333"/>
                <a:gd name="T39" fmla="*/ 36 h 254"/>
                <a:gd name="T40" fmla="*/ 208 w 333"/>
                <a:gd name="T41" fmla="*/ 27 h 254"/>
                <a:gd name="T42" fmla="*/ 200 w 333"/>
                <a:gd name="T43" fmla="*/ 24 h 254"/>
                <a:gd name="T44" fmla="*/ 49 w 333"/>
                <a:gd name="T45" fmla="*/ 24 h 254"/>
                <a:gd name="T46" fmla="*/ 36 w 333"/>
                <a:gd name="T47" fmla="*/ 0 h 254"/>
                <a:gd name="T48" fmla="*/ 205 w 333"/>
                <a:gd name="T49" fmla="*/ 0 h 254"/>
                <a:gd name="T50" fmla="*/ 208 w 333"/>
                <a:gd name="T51" fmla="*/ 2 h 254"/>
                <a:gd name="T52" fmla="*/ 212 w 333"/>
                <a:gd name="T53" fmla="*/ 3 h 254"/>
                <a:gd name="T54" fmla="*/ 223 w 333"/>
                <a:gd name="T55" fmla="*/ 9 h 254"/>
                <a:gd name="T56" fmla="*/ 238 w 333"/>
                <a:gd name="T57" fmla="*/ 18 h 254"/>
                <a:gd name="T58" fmla="*/ 257 w 333"/>
                <a:gd name="T59" fmla="*/ 33 h 254"/>
                <a:gd name="T60" fmla="*/ 279 w 333"/>
                <a:gd name="T61" fmla="*/ 53 h 254"/>
                <a:gd name="T62" fmla="*/ 303 w 333"/>
                <a:gd name="T63" fmla="*/ 80 h 254"/>
                <a:gd name="T64" fmla="*/ 330 w 333"/>
                <a:gd name="T65" fmla="*/ 114 h 254"/>
                <a:gd name="T66" fmla="*/ 333 w 333"/>
                <a:gd name="T67" fmla="*/ 118 h 254"/>
                <a:gd name="T68" fmla="*/ 332 w 333"/>
                <a:gd name="T69" fmla="*/ 124 h 254"/>
                <a:gd name="T70" fmla="*/ 329 w 333"/>
                <a:gd name="T71" fmla="*/ 130 h 254"/>
                <a:gd name="T72" fmla="*/ 323 w 333"/>
                <a:gd name="T73" fmla="*/ 142 h 254"/>
                <a:gd name="T74" fmla="*/ 314 w 333"/>
                <a:gd name="T75" fmla="*/ 160 h 254"/>
                <a:gd name="T76" fmla="*/ 299 w 333"/>
                <a:gd name="T77" fmla="*/ 181 h 254"/>
                <a:gd name="T78" fmla="*/ 279 w 333"/>
                <a:gd name="T79" fmla="*/ 205 h 254"/>
                <a:gd name="T80" fmla="*/ 253 w 333"/>
                <a:gd name="T81" fmla="*/ 229 h 254"/>
                <a:gd name="T82" fmla="*/ 221 w 333"/>
                <a:gd name="T83" fmla="*/ 251 h 254"/>
                <a:gd name="T84" fmla="*/ 218 w 333"/>
                <a:gd name="T85" fmla="*/ 254 h 254"/>
                <a:gd name="T86" fmla="*/ 38 w 333"/>
                <a:gd name="T87" fmla="*/ 254 h 254"/>
                <a:gd name="T88" fmla="*/ 33 w 333"/>
                <a:gd name="T89" fmla="*/ 249 h 254"/>
                <a:gd name="T90" fmla="*/ 32 w 333"/>
                <a:gd name="T91" fmla="*/ 244 h 254"/>
                <a:gd name="T92" fmla="*/ 26 w 333"/>
                <a:gd name="T93" fmla="*/ 234 h 254"/>
                <a:gd name="T94" fmla="*/ 18 w 333"/>
                <a:gd name="T95" fmla="*/ 219 h 254"/>
                <a:gd name="T96" fmla="*/ 11 w 333"/>
                <a:gd name="T97" fmla="*/ 199 h 254"/>
                <a:gd name="T98" fmla="*/ 5 w 333"/>
                <a:gd name="T99" fmla="*/ 174 h 254"/>
                <a:gd name="T100" fmla="*/ 2 w 333"/>
                <a:gd name="T101" fmla="*/ 145 h 254"/>
                <a:gd name="T102" fmla="*/ 0 w 333"/>
                <a:gd name="T103" fmla="*/ 115 h 254"/>
                <a:gd name="T104" fmla="*/ 5 w 333"/>
                <a:gd name="T105" fmla="*/ 81 h 254"/>
                <a:gd name="T106" fmla="*/ 15 w 333"/>
                <a:gd name="T107" fmla="*/ 45 h 254"/>
                <a:gd name="T108" fmla="*/ 33 w 333"/>
                <a:gd name="T109" fmla="*/ 6 h 254"/>
                <a:gd name="T110" fmla="*/ 36 w 333"/>
                <a:gd name="T111"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3" h="254">
                  <a:moveTo>
                    <a:pt x="49" y="24"/>
                  </a:moveTo>
                  <a:lnTo>
                    <a:pt x="35" y="60"/>
                  </a:lnTo>
                  <a:lnTo>
                    <a:pt x="26" y="95"/>
                  </a:lnTo>
                  <a:lnTo>
                    <a:pt x="24" y="127"/>
                  </a:lnTo>
                  <a:lnTo>
                    <a:pt x="26" y="157"/>
                  </a:lnTo>
                  <a:lnTo>
                    <a:pt x="30" y="183"/>
                  </a:lnTo>
                  <a:lnTo>
                    <a:pt x="38" y="204"/>
                  </a:lnTo>
                  <a:lnTo>
                    <a:pt x="43" y="220"/>
                  </a:lnTo>
                  <a:lnTo>
                    <a:pt x="49" y="231"/>
                  </a:lnTo>
                  <a:lnTo>
                    <a:pt x="211" y="231"/>
                  </a:lnTo>
                  <a:lnTo>
                    <a:pt x="239" y="210"/>
                  </a:lnTo>
                  <a:lnTo>
                    <a:pt x="262" y="189"/>
                  </a:lnTo>
                  <a:lnTo>
                    <a:pt x="279" y="168"/>
                  </a:lnTo>
                  <a:lnTo>
                    <a:pt x="293" y="148"/>
                  </a:lnTo>
                  <a:lnTo>
                    <a:pt x="302" y="133"/>
                  </a:lnTo>
                  <a:lnTo>
                    <a:pt x="306" y="121"/>
                  </a:lnTo>
                  <a:lnTo>
                    <a:pt x="282" y="92"/>
                  </a:lnTo>
                  <a:lnTo>
                    <a:pt x="260" y="66"/>
                  </a:lnTo>
                  <a:lnTo>
                    <a:pt x="239" y="48"/>
                  </a:lnTo>
                  <a:lnTo>
                    <a:pt x="221" y="36"/>
                  </a:lnTo>
                  <a:lnTo>
                    <a:pt x="208" y="27"/>
                  </a:lnTo>
                  <a:lnTo>
                    <a:pt x="200" y="24"/>
                  </a:lnTo>
                  <a:lnTo>
                    <a:pt x="49" y="24"/>
                  </a:lnTo>
                  <a:close/>
                  <a:moveTo>
                    <a:pt x="36" y="0"/>
                  </a:moveTo>
                  <a:lnTo>
                    <a:pt x="205" y="0"/>
                  </a:lnTo>
                  <a:lnTo>
                    <a:pt x="208" y="2"/>
                  </a:lnTo>
                  <a:lnTo>
                    <a:pt x="212" y="3"/>
                  </a:lnTo>
                  <a:lnTo>
                    <a:pt x="223" y="9"/>
                  </a:lnTo>
                  <a:lnTo>
                    <a:pt x="238" y="18"/>
                  </a:lnTo>
                  <a:lnTo>
                    <a:pt x="257" y="33"/>
                  </a:lnTo>
                  <a:lnTo>
                    <a:pt x="279" y="53"/>
                  </a:lnTo>
                  <a:lnTo>
                    <a:pt x="303" y="80"/>
                  </a:lnTo>
                  <a:lnTo>
                    <a:pt x="330" y="114"/>
                  </a:lnTo>
                  <a:lnTo>
                    <a:pt x="333" y="118"/>
                  </a:lnTo>
                  <a:lnTo>
                    <a:pt x="332" y="124"/>
                  </a:lnTo>
                  <a:lnTo>
                    <a:pt x="329" y="130"/>
                  </a:lnTo>
                  <a:lnTo>
                    <a:pt x="323" y="142"/>
                  </a:lnTo>
                  <a:lnTo>
                    <a:pt x="314" y="160"/>
                  </a:lnTo>
                  <a:lnTo>
                    <a:pt x="299" y="181"/>
                  </a:lnTo>
                  <a:lnTo>
                    <a:pt x="279" y="205"/>
                  </a:lnTo>
                  <a:lnTo>
                    <a:pt x="253" y="229"/>
                  </a:lnTo>
                  <a:lnTo>
                    <a:pt x="221" y="251"/>
                  </a:lnTo>
                  <a:lnTo>
                    <a:pt x="218" y="254"/>
                  </a:lnTo>
                  <a:lnTo>
                    <a:pt x="38" y="254"/>
                  </a:lnTo>
                  <a:lnTo>
                    <a:pt x="33" y="249"/>
                  </a:lnTo>
                  <a:lnTo>
                    <a:pt x="32" y="244"/>
                  </a:lnTo>
                  <a:lnTo>
                    <a:pt x="26" y="234"/>
                  </a:lnTo>
                  <a:lnTo>
                    <a:pt x="18" y="219"/>
                  </a:lnTo>
                  <a:lnTo>
                    <a:pt x="11" y="199"/>
                  </a:lnTo>
                  <a:lnTo>
                    <a:pt x="5" y="174"/>
                  </a:lnTo>
                  <a:lnTo>
                    <a:pt x="2" y="145"/>
                  </a:lnTo>
                  <a:lnTo>
                    <a:pt x="0" y="115"/>
                  </a:lnTo>
                  <a:lnTo>
                    <a:pt x="5" y="81"/>
                  </a:lnTo>
                  <a:lnTo>
                    <a:pt x="15" y="45"/>
                  </a:lnTo>
                  <a:lnTo>
                    <a:pt x="33" y="6"/>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59" name="Rectangle 406">
              <a:extLst>
                <a:ext uri="{FF2B5EF4-FFF2-40B4-BE49-F238E27FC236}">
                  <a16:creationId xmlns:a16="http://schemas.microsoft.com/office/drawing/2014/main" id="{9EA625B6-2BFF-4B70-9C0D-E23065D84A38}"/>
                </a:ext>
              </a:extLst>
            </p:cNvPr>
            <p:cNvSpPr>
              <a:spLocks noChangeArrowheads="1"/>
            </p:cNvSpPr>
            <p:nvPr/>
          </p:nvSpPr>
          <p:spPr bwMode="auto">
            <a:xfrm>
              <a:off x="2574926" y="3000375"/>
              <a:ext cx="17463" cy="18256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60" name="Rectangle 407">
              <a:extLst>
                <a:ext uri="{FF2B5EF4-FFF2-40B4-BE49-F238E27FC236}">
                  <a16:creationId xmlns:a16="http://schemas.microsoft.com/office/drawing/2014/main" id="{04AD3F95-4F67-4C8B-A0F7-E5969C6A3039}"/>
                </a:ext>
              </a:extLst>
            </p:cNvPr>
            <p:cNvSpPr>
              <a:spLocks noChangeArrowheads="1"/>
            </p:cNvSpPr>
            <p:nvPr/>
          </p:nvSpPr>
          <p:spPr bwMode="auto">
            <a:xfrm>
              <a:off x="2473326" y="3076575"/>
              <a:ext cx="244475" cy="190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61" name="Freeform 408">
              <a:extLst>
                <a:ext uri="{FF2B5EF4-FFF2-40B4-BE49-F238E27FC236}">
                  <a16:creationId xmlns:a16="http://schemas.microsoft.com/office/drawing/2014/main" id="{029FC5A0-61F0-44AA-8DFF-99F1B74F7831}"/>
                </a:ext>
              </a:extLst>
            </p:cNvPr>
            <p:cNvSpPr>
              <a:spLocks noEditPoints="1"/>
            </p:cNvSpPr>
            <p:nvPr/>
          </p:nvSpPr>
          <p:spPr bwMode="auto">
            <a:xfrm>
              <a:off x="2747963" y="3201988"/>
              <a:ext cx="211138" cy="280987"/>
            </a:xfrm>
            <a:custGeom>
              <a:avLst/>
              <a:gdLst>
                <a:gd name="T0" fmla="*/ 127 w 267"/>
                <a:gd name="T1" fmla="*/ 27 h 353"/>
                <a:gd name="T2" fmla="*/ 94 w 267"/>
                <a:gd name="T3" fmla="*/ 53 h 353"/>
                <a:gd name="T4" fmla="*/ 67 w 267"/>
                <a:gd name="T5" fmla="*/ 78 h 353"/>
                <a:gd name="T6" fmla="*/ 49 w 267"/>
                <a:gd name="T7" fmla="*/ 99 h 353"/>
                <a:gd name="T8" fmla="*/ 34 w 267"/>
                <a:gd name="T9" fmla="*/ 119 h 353"/>
                <a:gd name="T10" fmla="*/ 27 w 267"/>
                <a:gd name="T11" fmla="*/ 132 h 353"/>
                <a:gd name="T12" fmla="*/ 22 w 267"/>
                <a:gd name="T13" fmla="*/ 141 h 353"/>
                <a:gd name="T14" fmla="*/ 22 w 267"/>
                <a:gd name="T15" fmla="*/ 301 h 353"/>
                <a:gd name="T16" fmla="*/ 58 w 267"/>
                <a:gd name="T17" fmla="*/ 317 h 353"/>
                <a:gd name="T18" fmla="*/ 96 w 267"/>
                <a:gd name="T19" fmla="*/ 326 h 353"/>
                <a:gd name="T20" fmla="*/ 133 w 267"/>
                <a:gd name="T21" fmla="*/ 331 h 353"/>
                <a:gd name="T22" fmla="*/ 164 w 267"/>
                <a:gd name="T23" fmla="*/ 328 h 353"/>
                <a:gd name="T24" fmla="*/ 191 w 267"/>
                <a:gd name="T25" fmla="*/ 322 h 353"/>
                <a:gd name="T26" fmla="*/ 215 w 267"/>
                <a:gd name="T27" fmla="*/ 316 h 353"/>
                <a:gd name="T28" fmla="*/ 232 w 267"/>
                <a:gd name="T29" fmla="*/ 308 h 353"/>
                <a:gd name="T30" fmla="*/ 244 w 267"/>
                <a:gd name="T31" fmla="*/ 302 h 353"/>
                <a:gd name="T32" fmla="*/ 244 w 267"/>
                <a:gd name="T33" fmla="*/ 129 h 353"/>
                <a:gd name="T34" fmla="*/ 221 w 267"/>
                <a:gd name="T35" fmla="*/ 99 h 353"/>
                <a:gd name="T36" fmla="*/ 199 w 267"/>
                <a:gd name="T37" fmla="*/ 75 h 353"/>
                <a:gd name="T38" fmla="*/ 176 w 267"/>
                <a:gd name="T39" fmla="*/ 56 h 353"/>
                <a:gd name="T40" fmla="*/ 155 w 267"/>
                <a:gd name="T41" fmla="*/ 42 h 353"/>
                <a:gd name="T42" fmla="*/ 139 w 267"/>
                <a:gd name="T43" fmla="*/ 32 h 353"/>
                <a:gd name="T44" fmla="*/ 127 w 267"/>
                <a:gd name="T45" fmla="*/ 27 h 353"/>
                <a:gd name="T46" fmla="*/ 124 w 267"/>
                <a:gd name="T47" fmla="*/ 0 h 353"/>
                <a:gd name="T48" fmla="*/ 130 w 267"/>
                <a:gd name="T49" fmla="*/ 3 h 353"/>
                <a:gd name="T50" fmla="*/ 134 w 267"/>
                <a:gd name="T51" fmla="*/ 5 h 353"/>
                <a:gd name="T52" fmla="*/ 145 w 267"/>
                <a:gd name="T53" fmla="*/ 9 h 353"/>
                <a:gd name="T54" fmla="*/ 160 w 267"/>
                <a:gd name="T55" fmla="*/ 17 h 353"/>
                <a:gd name="T56" fmla="*/ 178 w 267"/>
                <a:gd name="T57" fmla="*/ 29 h 353"/>
                <a:gd name="T58" fmla="*/ 199 w 267"/>
                <a:gd name="T59" fmla="*/ 44 h 353"/>
                <a:gd name="T60" fmla="*/ 221 w 267"/>
                <a:gd name="T61" fmla="*/ 65 h 353"/>
                <a:gd name="T62" fmla="*/ 244 w 267"/>
                <a:gd name="T63" fmla="*/ 89 h 353"/>
                <a:gd name="T64" fmla="*/ 266 w 267"/>
                <a:gd name="T65" fmla="*/ 120 h 353"/>
                <a:gd name="T66" fmla="*/ 267 w 267"/>
                <a:gd name="T67" fmla="*/ 123 h 353"/>
                <a:gd name="T68" fmla="*/ 267 w 267"/>
                <a:gd name="T69" fmla="*/ 314 h 353"/>
                <a:gd name="T70" fmla="*/ 261 w 267"/>
                <a:gd name="T71" fmla="*/ 317 h 353"/>
                <a:gd name="T72" fmla="*/ 258 w 267"/>
                <a:gd name="T73" fmla="*/ 320 h 353"/>
                <a:gd name="T74" fmla="*/ 248 w 267"/>
                <a:gd name="T75" fmla="*/ 326 h 353"/>
                <a:gd name="T76" fmla="*/ 235 w 267"/>
                <a:gd name="T77" fmla="*/ 332 h 353"/>
                <a:gd name="T78" fmla="*/ 215 w 267"/>
                <a:gd name="T79" fmla="*/ 340 h 353"/>
                <a:gd name="T80" fmla="*/ 191 w 267"/>
                <a:gd name="T81" fmla="*/ 346 h 353"/>
                <a:gd name="T82" fmla="*/ 164 w 267"/>
                <a:gd name="T83" fmla="*/ 352 h 353"/>
                <a:gd name="T84" fmla="*/ 133 w 267"/>
                <a:gd name="T85" fmla="*/ 353 h 353"/>
                <a:gd name="T86" fmla="*/ 90 w 267"/>
                <a:gd name="T87" fmla="*/ 349 h 353"/>
                <a:gd name="T88" fmla="*/ 46 w 267"/>
                <a:gd name="T89" fmla="*/ 338 h 353"/>
                <a:gd name="T90" fmla="*/ 6 w 267"/>
                <a:gd name="T91" fmla="*/ 319 h 353"/>
                <a:gd name="T92" fmla="*/ 0 w 267"/>
                <a:gd name="T93" fmla="*/ 316 h 353"/>
                <a:gd name="T94" fmla="*/ 0 w 267"/>
                <a:gd name="T95" fmla="*/ 137 h 353"/>
                <a:gd name="T96" fmla="*/ 0 w 267"/>
                <a:gd name="T97" fmla="*/ 135 h 353"/>
                <a:gd name="T98" fmla="*/ 2 w 267"/>
                <a:gd name="T99" fmla="*/ 129 h 353"/>
                <a:gd name="T100" fmla="*/ 8 w 267"/>
                <a:gd name="T101" fmla="*/ 119 h 353"/>
                <a:gd name="T102" fmla="*/ 18 w 267"/>
                <a:gd name="T103" fmla="*/ 102 h 353"/>
                <a:gd name="T104" fmla="*/ 34 w 267"/>
                <a:gd name="T105" fmla="*/ 81 h 353"/>
                <a:gd name="T106" fmla="*/ 55 w 267"/>
                <a:gd name="T107" fmla="*/ 57 h 353"/>
                <a:gd name="T108" fmla="*/ 84 w 267"/>
                <a:gd name="T109" fmla="*/ 32 h 353"/>
                <a:gd name="T110" fmla="*/ 120 w 267"/>
                <a:gd name="T111" fmla="*/ 3 h 353"/>
                <a:gd name="T112" fmla="*/ 124 w 267"/>
                <a:gd name="T113"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7" h="353">
                  <a:moveTo>
                    <a:pt x="127" y="27"/>
                  </a:moveTo>
                  <a:lnTo>
                    <a:pt x="94" y="53"/>
                  </a:lnTo>
                  <a:lnTo>
                    <a:pt x="67" y="78"/>
                  </a:lnTo>
                  <a:lnTo>
                    <a:pt x="49" y="99"/>
                  </a:lnTo>
                  <a:lnTo>
                    <a:pt x="34" y="119"/>
                  </a:lnTo>
                  <a:lnTo>
                    <a:pt x="27" y="132"/>
                  </a:lnTo>
                  <a:lnTo>
                    <a:pt x="22" y="141"/>
                  </a:lnTo>
                  <a:lnTo>
                    <a:pt x="22" y="301"/>
                  </a:lnTo>
                  <a:lnTo>
                    <a:pt x="58" y="317"/>
                  </a:lnTo>
                  <a:lnTo>
                    <a:pt x="96" y="326"/>
                  </a:lnTo>
                  <a:lnTo>
                    <a:pt x="133" y="331"/>
                  </a:lnTo>
                  <a:lnTo>
                    <a:pt x="164" y="328"/>
                  </a:lnTo>
                  <a:lnTo>
                    <a:pt x="191" y="322"/>
                  </a:lnTo>
                  <a:lnTo>
                    <a:pt x="215" y="316"/>
                  </a:lnTo>
                  <a:lnTo>
                    <a:pt x="232" y="308"/>
                  </a:lnTo>
                  <a:lnTo>
                    <a:pt x="244" y="302"/>
                  </a:lnTo>
                  <a:lnTo>
                    <a:pt x="244" y="129"/>
                  </a:lnTo>
                  <a:lnTo>
                    <a:pt x="221" y="99"/>
                  </a:lnTo>
                  <a:lnTo>
                    <a:pt x="199" y="75"/>
                  </a:lnTo>
                  <a:lnTo>
                    <a:pt x="176" y="56"/>
                  </a:lnTo>
                  <a:lnTo>
                    <a:pt x="155" y="42"/>
                  </a:lnTo>
                  <a:lnTo>
                    <a:pt x="139" y="32"/>
                  </a:lnTo>
                  <a:lnTo>
                    <a:pt x="127" y="27"/>
                  </a:lnTo>
                  <a:close/>
                  <a:moveTo>
                    <a:pt x="124" y="0"/>
                  </a:moveTo>
                  <a:lnTo>
                    <a:pt x="130" y="3"/>
                  </a:lnTo>
                  <a:lnTo>
                    <a:pt x="134" y="5"/>
                  </a:lnTo>
                  <a:lnTo>
                    <a:pt x="145" y="9"/>
                  </a:lnTo>
                  <a:lnTo>
                    <a:pt x="160" y="17"/>
                  </a:lnTo>
                  <a:lnTo>
                    <a:pt x="178" y="29"/>
                  </a:lnTo>
                  <a:lnTo>
                    <a:pt x="199" y="44"/>
                  </a:lnTo>
                  <a:lnTo>
                    <a:pt x="221" y="65"/>
                  </a:lnTo>
                  <a:lnTo>
                    <a:pt x="244" y="89"/>
                  </a:lnTo>
                  <a:lnTo>
                    <a:pt x="266" y="120"/>
                  </a:lnTo>
                  <a:lnTo>
                    <a:pt x="267" y="123"/>
                  </a:lnTo>
                  <a:lnTo>
                    <a:pt x="267" y="314"/>
                  </a:lnTo>
                  <a:lnTo>
                    <a:pt x="261" y="317"/>
                  </a:lnTo>
                  <a:lnTo>
                    <a:pt x="258" y="320"/>
                  </a:lnTo>
                  <a:lnTo>
                    <a:pt x="248" y="326"/>
                  </a:lnTo>
                  <a:lnTo>
                    <a:pt x="235" y="332"/>
                  </a:lnTo>
                  <a:lnTo>
                    <a:pt x="215" y="340"/>
                  </a:lnTo>
                  <a:lnTo>
                    <a:pt x="191" y="346"/>
                  </a:lnTo>
                  <a:lnTo>
                    <a:pt x="164" y="352"/>
                  </a:lnTo>
                  <a:lnTo>
                    <a:pt x="133" y="353"/>
                  </a:lnTo>
                  <a:lnTo>
                    <a:pt x="90" y="349"/>
                  </a:lnTo>
                  <a:lnTo>
                    <a:pt x="46" y="338"/>
                  </a:lnTo>
                  <a:lnTo>
                    <a:pt x="6" y="319"/>
                  </a:lnTo>
                  <a:lnTo>
                    <a:pt x="0" y="316"/>
                  </a:lnTo>
                  <a:lnTo>
                    <a:pt x="0" y="137"/>
                  </a:lnTo>
                  <a:lnTo>
                    <a:pt x="0" y="135"/>
                  </a:lnTo>
                  <a:lnTo>
                    <a:pt x="2" y="129"/>
                  </a:lnTo>
                  <a:lnTo>
                    <a:pt x="8" y="119"/>
                  </a:lnTo>
                  <a:lnTo>
                    <a:pt x="18" y="102"/>
                  </a:lnTo>
                  <a:lnTo>
                    <a:pt x="34" y="81"/>
                  </a:lnTo>
                  <a:lnTo>
                    <a:pt x="55" y="57"/>
                  </a:lnTo>
                  <a:lnTo>
                    <a:pt x="84" y="32"/>
                  </a:lnTo>
                  <a:lnTo>
                    <a:pt x="120" y="3"/>
                  </a:lnTo>
                  <a:lnTo>
                    <a:pt x="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62" name="Rectangle 409">
              <a:extLst>
                <a:ext uri="{FF2B5EF4-FFF2-40B4-BE49-F238E27FC236}">
                  <a16:creationId xmlns:a16="http://schemas.microsoft.com/office/drawing/2014/main" id="{0A35B98C-A190-462C-8D13-7593DE3718E1}"/>
                </a:ext>
              </a:extLst>
            </p:cNvPr>
            <p:cNvSpPr>
              <a:spLocks noChangeArrowheads="1"/>
            </p:cNvSpPr>
            <p:nvPr/>
          </p:nvSpPr>
          <p:spPr bwMode="auto">
            <a:xfrm>
              <a:off x="2755901" y="3346450"/>
              <a:ext cx="193675" cy="190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63" name="Rectangle 410">
              <a:extLst>
                <a:ext uri="{FF2B5EF4-FFF2-40B4-BE49-F238E27FC236}">
                  <a16:creationId xmlns:a16="http://schemas.microsoft.com/office/drawing/2014/main" id="{D68375E5-A3E8-4DE1-8A24-6FEFC35860E9}"/>
                </a:ext>
              </a:extLst>
            </p:cNvPr>
            <p:cNvSpPr>
              <a:spLocks noChangeArrowheads="1"/>
            </p:cNvSpPr>
            <p:nvPr/>
          </p:nvSpPr>
          <p:spPr bwMode="auto">
            <a:xfrm>
              <a:off x="2836863" y="3213100"/>
              <a:ext cx="19050" cy="2603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64" name="Freeform 411">
              <a:extLst>
                <a:ext uri="{FF2B5EF4-FFF2-40B4-BE49-F238E27FC236}">
                  <a16:creationId xmlns:a16="http://schemas.microsoft.com/office/drawing/2014/main" id="{A1AB5F03-254E-4F48-A209-BAF60E569729}"/>
                </a:ext>
              </a:extLst>
            </p:cNvPr>
            <p:cNvSpPr>
              <a:spLocks noEditPoints="1"/>
            </p:cNvSpPr>
            <p:nvPr/>
          </p:nvSpPr>
          <p:spPr bwMode="auto">
            <a:xfrm>
              <a:off x="3908426" y="2365375"/>
              <a:ext cx="257175" cy="338137"/>
            </a:xfrm>
            <a:custGeom>
              <a:avLst/>
              <a:gdLst>
                <a:gd name="T0" fmla="*/ 161 w 322"/>
                <a:gd name="T1" fmla="*/ 24 h 426"/>
                <a:gd name="T2" fmla="*/ 128 w 322"/>
                <a:gd name="T3" fmla="*/ 26 h 426"/>
                <a:gd name="T4" fmla="*/ 98 w 322"/>
                <a:gd name="T5" fmla="*/ 30 h 426"/>
                <a:gd name="T6" fmla="*/ 71 w 322"/>
                <a:gd name="T7" fmla="*/ 38 h 426"/>
                <a:gd name="T8" fmla="*/ 50 w 322"/>
                <a:gd name="T9" fmla="*/ 45 h 426"/>
                <a:gd name="T10" fmla="*/ 34 w 322"/>
                <a:gd name="T11" fmla="*/ 53 h 426"/>
                <a:gd name="T12" fmla="*/ 22 w 322"/>
                <a:gd name="T13" fmla="*/ 59 h 426"/>
                <a:gd name="T14" fmla="*/ 22 w 322"/>
                <a:gd name="T15" fmla="*/ 272 h 426"/>
                <a:gd name="T16" fmla="*/ 46 w 322"/>
                <a:gd name="T17" fmla="*/ 307 h 426"/>
                <a:gd name="T18" fmla="*/ 71 w 322"/>
                <a:gd name="T19" fmla="*/ 334 h 426"/>
                <a:gd name="T20" fmla="*/ 97 w 322"/>
                <a:gd name="T21" fmla="*/ 356 h 426"/>
                <a:gd name="T22" fmla="*/ 119 w 322"/>
                <a:gd name="T23" fmla="*/ 373 h 426"/>
                <a:gd name="T24" fmla="*/ 140 w 322"/>
                <a:gd name="T25" fmla="*/ 386 h 426"/>
                <a:gd name="T26" fmla="*/ 156 w 322"/>
                <a:gd name="T27" fmla="*/ 395 h 426"/>
                <a:gd name="T28" fmla="*/ 168 w 322"/>
                <a:gd name="T29" fmla="*/ 401 h 426"/>
                <a:gd name="T30" fmla="*/ 204 w 322"/>
                <a:gd name="T31" fmla="*/ 373 h 426"/>
                <a:gd name="T32" fmla="*/ 234 w 322"/>
                <a:gd name="T33" fmla="*/ 346 h 426"/>
                <a:gd name="T34" fmla="*/ 256 w 322"/>
                <a:gd name="T35" fmla="*/ 320 h 426"/>
                <a:gd name="T36" fmla="*/ 274 w 322"/>
                <a:gd name="T37" fmla="*/ 298 h 426"/>
                <a:gd name="T38" fmla="*/ 286 w 322"/>
                <a:gd name="T39" fmla="*/ 280 h 426"/>
                <a:gd name="T40" fmla="*/ 295 w 322"/>
                <a:gd name="T41" fmla="*/ 267 h 426"/>
                <a:gd name="T42" fmla="*/ 298 w 322"/>
                <a:gd name="T43" fmla="*/ 259 h 426"/>
                <a:gd name="T44" fmla="*/ 298 w 322"/>
                <a:gd name="T45" fmla="*/ 60 h 426"/>
                <a:gd name="T46" fmla="*/ 253 w 322"/>
                <a:gd name="T47" fmla="*/ 39 h 426"/>
                <a:gd name="T48" fmla="*/ 207 w 322"/>
                <a:gd name="T49" fmla="*/ 27 h 426"/>
                <a:gd name="T50" fmla="*/ 161 w 322"/>
                <a:gd name="T51" fmla="*/ 24 h 426"/>
                <a:gd name="T52" fmla="*/ 161 w 322"/>
                <a:gd name="T53" fmla="*/ 0 h 426"/>
                <a:gd name="T54" fmla="*/ 215 w 322"/>
                <a:gd name="T55" fmla="*/ 5 h 426"/>
                <a:gd name="T56" fmla="*/ 265 w 322"/>
                <a:gd name="T57" fmla="*/ 20 h 426"/>
                <a:gd name="T58" fmla="*/ 316 w 322"/>
                <a:gd name="T59" fmla="*/ 42 h 426"/>
                <a:gd name="T60" fmla="*/ 322 w 322"/>
                <a:gd name="T61" fmla="*/ 45 h 426"/>
                <a:gd name="T62" fmla="*/ 322 w 322"/>
                <a:gd name="T63" fmla="*/ 264 h 426"/>
                <a:gd name="T64" fmla="*/ 321 w 322"/>
                <a:gd name="T65" fmla="*/ 265 h 426"/>
                <a:gd name="T66" fmla="*/ 319 w 322"/>
                <a:gd name="T67" fmla="*/ 270 h 426"/>
                <a:gd name="T68" fmla="*/ 313 w 322"/>
                <a:gd name="T69" fmla="*/ 280 h 426"/>
                <a:gd name="T70" fmla="*/ 304 w 322"/>
                <a:gd name="T71" fmla="*/ 296 h 426"/>
                <a:gd name="T72" fmla="*/ 291 w 322"/>
                <a:gd name="T73" fmla="*/ 316 h 426"/>
                <a:gd name="T74" fmla="*/ 271 w 322"/>
                <a:gd name="T75" fmla="*/ 340 h 426"/>
                <a:gd name="T76" fmla="*/ 246 w 322"/>
                <a:gd name="T77" fmla="*/ 367 h 426"/>
                <a:gd name="T78" fmla="*/ 215 w 322"/>
                <a:gd name="T79" fmla="*/ 394 h 426"/>
                <a:gd name="T80" fmla="*/ 176 w 322"/>
                <a:gd name="T81" fmla="*/ 424 h 426"/>
                <a:gd name="T82" fmla="*/ 171 w 322"/>
                <a:gd name="T83" fmla="*/ 426 h 426"/>
                <a:gd name="T84" fmla="*/ 165 w 322"/>
                <a:gd name="T85" fmla="*/ 425 h 426"/>
                <a:gd name="T86" fmla="*/ 159 w 322"/>
                <a:gd name="T87" fmla="*/ 422 h 426"/>
                <a:gd name="T88" fmla="*/ 147 w 322"/>
                <a:gd name="T89" fmla="*/ 418 h 426"/>
                <a:gd name="T90" fmla="*/ 129 w 322"/>
                <a:gd name="T91" fmla="*/ 407 h 426"/>
                <a:gd name="T92" fmla="*/ 107 w 322"/>
                <a:gd name="T93" fmla="*/ 394 h 426"/>
                <a:gd name="T94" fmla="*/ 82 w 322"/>
                <a:gd name="T95" fmla="*/ 374 h 426"/>
                <a:gd name="T96" fmla="*/ 55 w 322"/>
                <a:gd name="T97" fmla="*/ 350 h 426"/>
                <a:gd name="T98" fmla="*/ 28 w 322"/>
                <a:gd name="T99" fmla="*/ 319 h 426"/>
                <a:gd name="T100" fmla="*/ 1 w 322"/>
                <a:gd name="T101" fmla="*/ 283 h 426"/>
                <a:gd name="T102" fmla="*/ 0 w 322"/>
                <a:gd name="T103" fmla="*/ 280 h 426"/>
                <a:gd name="T104" fmla="*/ 0 w 322"/>
                <a:gd name="T105" fmla="*/ 47 h 426"/>
                <a:gd name="T106" fmla="*/ 4 w 322"/>
                <a:gd name="T107" fmla="*/ 44 h 426"/>
                <a:gd name="T108" fmla="*/ 9 w 322"/>
                <a:gd name="T109" fmla="*/ 41 h 426"/>
                <a:gd name="T110" fmla="*/ 17 w 322"/>
                <a:gd name="T111" fmla="*/ 36 h 426"/>
                <a:gd name="T112" fmla="*/ 31 w 322"/>
                <a:gd name="T113" fmla="*/ 29 h 426"/>
                <a:gd name="T114" fmla="*/ 50 w 322"/>
                <a:gd name="T115" fmla="*/ 21 h 426"/>
                <a:gd name="T116" fmla="*/ 73 w 322"/>
                <a:gd name="T117" fmla="*/ 14 h 426"/>
                <a:gd name="T118" fmla="*/ 98 w 322"/>
                <a:gd name="T119" fmla="*/ 6 h 426"/>
                <a:gd name="T120" fmla="*/ 128 w 322"/>
                <a:gd name="T121" fmla="*/ 2 h 426"/>
                <a:gd name="T122" fmla="*/ 161 w 322"/>
                <a:gd name="T123"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2" h="426">
                  <a:moveTo>
                    <a:pt x="161" y="24"/>
                  </a:moveTo>
                  <a:lnTo>
                    <a:pt x="128" y="26"/>
                  </a:lnTo>
                  <a:lnTo>
                    <a:pt x="98" y="30"/>
                  </a:lnTo>
                  <a:lnTo>
                    <a:pt x="71" y="38"/>
                  </a:lnTo>
                  <a:lnTo>
                    <a:pt x="50" y="45"/>
                  </a:lnTo>
                  <a:lnTo>
                    <a:pt x="34" y="53"/>
                  </a:lnTo>
                  <a:lnTo>
                    <a:pt x="22" y="59"/>
                  </a:lnTo>
                  <a:lnTo>
                    <a:pt x="22" y="272"/>
                  </a:lnTo>
                  <a:lnTo>
                    <a:pt x="46" y="307"/>
                  </a:lnTo>
                  <a:lnTo>
                    <a:pt x="71" y="334"/>
                  </a:lnTo>
                  <a:lnTo>
                    <a:pt x="97" y="356"/>
                  </a:lnTo>
                  <a:lnTo>
                    <a:pt x="119" y="373"/>
                  </a:lnTo>
                  <a:lnTo>
                    <a:pt x="140" y="386"/>
                  </a:lnTo>
                  <a:lnTo>
                    <a:pt x="156" y="395"/>
                  </a:lnTo>
                  <a:lnTo>
                    <a:pt x="168" y="401"/>
                  </a:lnTo>
                  <a:lnTo>
                    <a:pt x="204" y="373"/>
                  </a:lnTo>
                  <a:lnTo>
                    <a:pt x="234" y="346"/>
                  </a:lnTo>
                  <a:lnTo>
                    <a:pt x="256" y="320"/>
                  </a:lnTo>
                  <a:lnTo>
                    <a:pt x="274" y="298"/>
                  </a:lnTo>
                  <a:lnTo>
                    <a:pt x="286" y="280"/>
                  </a:lnTo>
                  <a:lnTo>
                    <a:pt x="295" y="267"/>
                  </a:lnTo>
                  <a:lnTo>
                    <a:pt x="298" y="259"/>
                  </a:lnTo>
                  <a:lnTo>
                    <a:pt x="298" y="60"/>
                  </a:lnTo>
                  <a:lnTo>
                    <a:pt x="253" y="39"/>
                  </a:lnTo>
                  <a:lnTo>
                    <a:pt x="207" y="27"/>
                  </a:lnTo>
                  <a:lnTo>
                    <a:pt x="161" y="24"/>
                  </a:lnTo>
                  <a:close/>
                  <a:moveTo>
                    <a:pt x="161" y="0"/>
                  </a:moveTo>
                  <a:lnTo>
                    <a:pt x="215" y="5"/>
                  </a:lnTo>
                  <a:lnTo>
                    <a:pt x="265" y="20"/>
                  </a:lnTo>
                  <a:lnTo>
                    <a:pt x="316" y="42"/>
                  </a:lnTo>
                  <a:lnTo>
                    <a:pt x="322" y="45"/>
                  </a:lnTo>
                  <a:lnTo>
                    <a:pt x="322" y="264"/>
                  </a:lnTo>
                  <a:lnTo>
                    <a:pt x="321" y="265"/>
                  </a:lnTo>
                  <a:lnTo>
                    <a:pt x="319" y="270"/>
                  </a:lnTo>
                  <a:lnTo>
                    <a:pt x="313" y="280"/>
                  </a:lnTo>
                  <a:lnTo>
                    <a:pt x="304" y="296"/>
                  </a:lnTo>
                  <a:lnTo>
                    <a:pt x="291" y="316"/>
                  </a:lnTo>
                  <a:lnTo>
                    <a:pt x="271" y="340"/>
                  </a:lnTo>
                  <a:lnTo>
                    <a:pt x="246" y="367"/>
                  </a:lnTo>
                  <a:lnTo>
                    <a:pt x="215" y="394"/>
                  </a:lnTo>
                  <a:lnTo>
                    <a:pt x="176" y="424"/>
                  </a:lnTo>
                  <a:lnTo>
                    <a:pt x="171" y="426"/>
                  </a:lnTo>
                  <a:lnTo>
                    <a:pt x="165" y="425"/>
                  </a:lnTo>
                  <a:lnTo>
                    <a:pt x="159" y="422"/>
                  </a:lnTo>
                  <a:lnTo>
                    <a:pt x="147" y="418"/>
                  </a:lnTo>
                  <a:lnTo>
                    <a:pt x="129" y="407"/>
                  </a:lnTo>
                  <a:lnTo>
                    <a:pt x="107" y="394"/>
                  </a:lnTo>
                  <a:lnTo>
                    <a:pt x="82" y="374"/>
                  </a:lnTo>
                  <a:lnTo>
                    <a:pt x="55" y="350"/>
                  </a:lnTo>
                  <a:lnTo>
                    <a:pt x="28" y="319"/>
                  </a:lnTo>
                  <a:lnTo>
                    <a:pt x="1" y="283"/>
                  </a:lnTo>
                  <a:lnTo>
                    <a:pt x="0" y="280"/>
                  </a:lnTo>
                  <a:lnTo>
                    <a:pt x="0" y="47"/>
                  </a:lnTo>
                  <a:lnTo>
                    <a:pt x="4" y="44"/>
                  </a:lnTo>
                  <a:lnTo>
                    <a:pt x="9" y="41"/>
                  </a:lnTo>
                  <a:lnTo>
                    <a:pt x="17" y="36"/>
                  </a:lnTo>
                  <a:lnTo>
                    <a:pt x="31" y="29"/>
                  </a:lnTo>
                  <a:lnTo>
                    <a:pt x="50" y="21"/>
                  </a:lnTo>
                  <a:lnTo>
                    <a:pt x="73" y="14"/>
                  </a:lnTo>
                  <a:lnTo>
                    <a:pt x="98" y="6"/>
                  </a:lnTo>
                  <a:lnTo>
                    <a:pt x="128" y="2"/>
                  </a:lnTo>
                  <a:lnTo>
                    <a:pt x="1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65" name="Rectangle 412">
              <a:extLst>
                <a:ext uri="{FF2B5EF4-FFF2-40B4-BE49-F238E27FC236}">
                  <a16:creationId xmlns:a16="http://schemas.microsoft.com/office/drawing/2014/main" id="{786B221C-35E1-4959-AAA1-FE437AB6472D}"/>
                </a:ext>
              </a:extLst>
            </p:cNvPr>
            <p:cNvSpPr>
              <a:spLocks noChangeArrowheads="1"/>
            </p:cNvSpPr>
            <p:nvPr/>
          </p:nvSpPr>
          <p:spPr bwMode="auto">
            <a:xfrm>
              <a:off x="3917951" y="2509838"/>
              <a:ext cx="238125" cy="1746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66" name="Rectangle 413">
              <a:extLst>
                <a:ext uri="{FF2B5EF4-FFF2-40B4-BE49-F238E27FC236}">
                  <a16:creationId xmlns:a16="http://schemas.microsoft.com/office/drawing/2014/main" id="{7CE1F451-E297-4006-8F73-C1DB3C02B6BC}"/>
                </a:ext>
              </a:extLst>
            </p:cNvPr>
            <p:cNvSpPr>
              <a:spLocks noChangeArrowheads="1"/>
            </p:cNvSpPr>
            <p:nvPr/>
          </p:nvSpPr>
          <p:spPr bwMode="auto">
            <a:xfrm>
              <a:off x="4035426" y="2374900"/>
              <a:ext cx="17463" cy="31908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67" name="Freeform 415">
              <a:extLst>
                <a:ext uri="{FF2B5EF4-FFF2-40B4-BE49-F238E27FC236}">
                  <a16:creationId xmlns:a16="http://schemas.microsoft.com/office/drawing/2014/main" id="{1D650CF2-0FE4-4CDE-9136-CC52D2AFA0C1}"/>
                </a:ext>
              </a:extLst>
            </p:cNvPr>
            <p:cNvSpPr>
              <a:spLocks noEditPoints="1"/>
            </p:cNvSpPr>
            <p:nvPr/>
          </p:nvSpPr>
          <p:spPr bwMode="auto">
            <a:xfrm>
              <a:off x="4213226" y="1746250"/>
              <a:ext cx="277813" cy="211137"/>
            </a:xfrm>
            <a:custGeom>
              <a:avLst/>
              <a:gdLst>
                <a:gd name="T0" fmla="*/ 127 w 350"/>
                <a:gd name="T1" fmla="*/ 22 h 266"/>
                <a:gd name="T2" fmla="*/ 97 w 350"/>
                <a:gd name="T3" fmla="*/ 45 h 266"/>
                <a:gd name="T4" fmla="*/ 74 w 350"/>
                <a:gd name="T5" fmla="*/ 67 h 266"/>
                <a:gd name="T6" fmla="*/ 56 w 350"/>
                <a:gd name="T7" fmla="*/ 90 h 266"/>
                <a:gd name="T8" fmla="*/ 41 w 350"/>
                <a:gd name="T9" fmla="*/ 109 h 266"/>
                <a:gd name="T10" fmla="*/ 32 w 350"/>
                <a:gd name="T11" fmla="*/ 126 h 266"/>
                <a:gd name="T12" fmla="*/ 26 w 350"/>
                <a:gd name="T13" fmla="*/ 137 h 266"/>
                <a:gd name="T14" fmla="*/ 53 w 350"/>
                <a:gd name="T15" fmla="*/ 172 h 266"/>
                <a:gd name="T16" fmla="*/ 77 w 350"/>
                <a:gd name="T17" fmla="*/ 197 h 266"/>
                <a:gd name="T18" fmla="*/ 99 w 350"/>
                <a:gd name="T19" fmla="*/ 217 h 266"/>
                <a:gd name="T20" fmla="*/ 117 w 350"/>
                <a:gd name="T21" fmla="*/ 230 h 266"/>
                <a:gd name="T22" fmla="*/ 132 w 350"/>
                <a:gd name="T23" fmla="*/ 238 h 266"/>
                <a:gd name="T24" fmla="*/ 139 w 350"/>
                <a:gd name="T25" fmla="*/ 242 h 266"/>
                <a:gd name="T26" fmla="*/ 299 w 350"/>
                <a:gd name="T27" fmla="*/ 242 h 266"/>
                <a:gd name="T28" fmla="*/ 315 w 350"/>
                <a:gd name="T29" fmla="*/ 203 h 266"/>
                <a:gd name="T30" fmla="*/ 324 w 350"/>
                <a:gd name="T31" fmla="*/ 166 h 266"/>
                <a:gd name="T32" fmla="*/ 327 w 350"/>
                <a:gd name="T33" fmla="*/ 131 h 266"/>
                <a:gd name="T34" fmla="*/ 326 w 350"/>
                <a:gd name="T35" fmla="*/ 100 h 266"/>
                <a:gd name="T36" fmla="*/ 320 w 350"/>
                <a:gd name="T37" fmla="*/ 73 h 266"/>
                <a:gd name="T38" fmla="*/ 312 w 350"/>
                <a:gd name="T39" fmla="*/ 51 h 266"/>
                <a:gd name="T40" fmla="*/ 305 w 350"/>
                <a:gd name="T41" fmla="*/ 34 h 266"/>
                <a:gd name="T42" fmla="*/ 299 w 350"/>
                <a:gd name="T43" fmla="*/ 22 h 266"/>
                <a:gd name="T44" fmla="*/ 127 w 350"/>
                <a:gd name="T45" fmla="*/ 22 h 266"/>
                <a:gd name="T46" fmla="*/ 121 w 350"/>
                <a:gd name="T47" fmla="*/ 0 h 266"/>
                <a:gd name="T48" fmla="*/ 312 w 350"/>
                <a:gd name="T49" fmla="*/ 0 h 266"/>
                <a:gd name="T50" fmla="*/ 315 w 350"/>
                <a:gd name="T51" fmla="*/ 4 h 266"/>
                <a:gd name="T52" fmla="*/ 318 w 350"/>
                <a:gd name="T53" fmla="*/ 9 h 266"/>
                <a:gd name="T54" fmla="*/ 324 w 350"/>
                <a:gd name="T55" fmla="*/ 19 h 266"/>
                <a:gd name="T56" fmla="*/ 332 w 350"/>
                <a:gd name="T57" fmla="*/ 36 h 266"/>
                <a:gd name="T58" fmla="*/ 339 w 350"/>
                <a:gd name="T59" fmla="*/ 57 h 266"/>
                <a:gd name="T60" fmla="*/ 345 w 350"/>
                <a:gd name="T61" fmla="*/ 82 h 266"/>
                <a:gd name="T62" fmla="*/ 350 w 350"/>
                <a:gd name="T63" fmla="*/ 112 h 266"/>
                <a:gd name="T64" fmla="*/ 350 w 350"/>
                <a:gd name="T65" fmla="*/ 145 h 266"/>
                <a:gd name="T66" fmla="*/ 345 w 350"/>
                <a:gd name="T67" fmla="*/ 181 h 266"/>
                <a:gd name="T68" fmla="*/ 335 w 350"/>
                <a:gd name="T69" fmla="*/ 220 h 266"/>
                <a:gd name="T70" fmla="*/ 315 w 350"/>
                <a:gd name="T71" fmla="*/ 260 h 266"/>
                <a:gd name="T72" fmla="*/ 312 w 350"/>
                <a:gd name="T73" fmla="*/ 266 h 266"/>
                <a:gd name="T74" fmla="*/ 135 w 350"/>
                <a:gd name="T75" fmla="*/ 266 h 266"/>
                <a:gd name="T76" fmla="*/ 133 w 350"/>
                <a:gd name="T77" fmla="*/ 265 h 266"/>
                <a:gd name="T78" fmla="*/ 129 w 350"/>
                <a:gd name="T79" fmla="*/ 263 h 266"/>
                <a:gd name="T80" fmla="*/ 117 w 350"/>
                <a:gd name="T81" fmla="*/ 257 h 266"/>
                <a:gd name="T82" fmla="*/ 100 w 350"/>
                <a:gd name="T83" fmla="*/ 247 h 266"/>
                <a:gd name="T84" fmla="*/ 81 w 350"/>
                <a:gd name="T85" fmla="*/ 232 h 266"/>
                <a:gd name="T86" fmla="*/ 57 w 350"/>
                <a:gd name="T87" fmla="*/ 209 h 266"/>
                <a:gd name="T88" fmla="*/ 30 w 350"/>
                <a:gd name="T89" fmla="*/ 182 h 266"/>
                <a:gd name="T90" fmla="*/ 3 w 350"/>
                <a:gd name="T91" fmla="*/ 146 h 266"/>
                <a:gd name="T92" fmla="*/ 0 w 350"/>
                <a:gd name="T93" fmla="*/ 140 h 266"/>
                <a:gd name="T94" fmla="*/ 2 w 350"/>
                <a:gd name="T95" fmla="*/ 136 h 266"/>
                <a:gd name="T96" fmla="*/ 3 w 350"/>
                <a:gd name="T97" fmla="*/ 131 h 266"/>
                <a:gd name="T98" fmla="*/ 9 w 350"/>
                <a:gd name="T99" fmla="*/ 121 h 266"/>
                <a:gd name="T100" fmla="*/ 17 w 350"/>
                <a:gd name="T101" fmla="*/ 106 h 266"/>
                <a:gd name="T102" fmla="*/ 27 w 350"/>
                <a:gd name="T103" fmla="*/ 88 h 266"/>
                <a:gd name="T104" fmla="*/ 44 w 350"/>
                <a:gd name="T105" fmla="*/ 67 h 266"/>
                <a:gd name="T106" fmla="*/ 63 w 350"/>
                <a:gd name="T107" fmla="*/ 45 h 266"/>
                <a:gd name="T108" fmla="*/ 88 w 350"/>
                <a:gd name="T109" fmla="*/ 22 h 266"/>
                <a:gd name="T110" fmla="*/ 118 w 350"/>
                <a:gd name="T111" fmla="*/ 1 h 266"/>
                <a:gd name="T112" fmla="*/ 121 w 350"/>
                <a:gd name="T113"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0" h="266">
                  <a:moveTo>
                    <a:pt x="127" y="22"/>
                  </a:moveTo>
                  <a:lnTo>
                    <a:pt x="97" y="45"/>
                  </a:lnTo>
                  <a:lnTo>
                    <a:pt x="74" y="67"/>
                  </a:lnTo>
                  <a:lnTo>
                    <a:pt x="56" y="90"/>
                  </a:lnTo>
                  <a:lnTo>
                    <a:pt x="41" y="109"/>
                  </a:lnTo>
                  <a:lnTo>
                    <a:pt x="32" y="126"/>
                  </a:lnTo>
                  <a:lnTo>
                    <a:pt x="26" y="137"/>
                  </a:lnTo>
                  <a:lnTo>
                    <a:pt x="53" y="172"/>
                  </a:lnTo>
                  <a:lnTo>
                    <a:pt x="77" y="197"/>
                  </a:lnTo>
                  <a:lnTo>
                    <a:pt x="99" y="217"/>
                  </a:lnTo>
                  <a:lnTo>
                    <a:pt x="117" y="230"/>
                  </a:lnTo>
                  <a:lnTo>
                    <a:pt x="132" y="238"/>
                  </a:lnTo>
                  <a:lnTo>
                    <a:pt x="139" y="242"/>
                  </a:lnTo>
                  <a:lnTo>
                    <a:pt x="299" y="242"/>
                  </a:lnTo>
                  <a:lnTo>
                    <a:pt x="315" y="203"/>
                  </a:lnTo>
                  <a:lnTo>
                    <a:pt x="324" y="166"/>
                  </a:lnTo>
                  <a:lnTo>
                    <a:pt x="327" y="131"/>
                  </a:lnTo>
                  <a:lnTo>
                    <a:pt x="326" y="100"/>
                  </a:lnTo>
                  <a:lnTo>
                    <a:pt x="320" y="73"/>
                  </a:lnTo>
                  <a:lnTo>
                    <a:pt x="312" y="51"/>
                  </a:lnTo>
                  <a:lnTo>
                    <a:pt x="305" y="34"/>
                  </a:lnTo>
                  <a:lnTo>
                    <a:pt x="299" y="22"/>
                  </a:lnTo>
                  <a:lnTo>
                    <a:pt x="127" y="22"/>
                  </a:lnTo>
                  <a:close/>
                  <a:moveTo>
                    <a:pt x="121" y="0"/>
                  </a:moveTo>
                  <a:lnTo>
                    <a:pt x="312" y="0"/>
                  </a:lnTo>
                  <a:lnTo>
                    <a:pt x="315" y="4"/>
                  </a:lnTo>
                  <a:lnTo>
                    <a:pt x="318" y="9"/>
                  </a:lnTo>
                  <a:lnTo>
                    <a:pt x="324" y="19"/>
                  </a:lnTo>
                  <a:lnTo>
                    <a:pt x="332" y="36"/>
                  </a:lnTo>
                  <a:lnTo>
                    <a:pt x="339" y="57"/>
                  </a:lnTo>
                  <a:lnTo>
                    <a:pt x="345" y="82"/>
                  </a:lnTo>
                  <a:lnTo>
                    <a:pt x="350" y="112"/>
                  </a:lnTo>
                  <a:lnTo>
                    <a:pt x="350" y="145"/>
                  </a:lnTo>
                  <a:lnTo>
                    <a:pt x="345" y="181"/>
                  </a:lnTo>
                  <a:lnTo>
                    <a:pt x="335" y="220"/>
                  </a:lnTo>
                  <a:lnTo>
                    <a:pt x="315" y="260"/>
                  </a:lnTo>
                  <a:lnTo>
                    <a:pt x="312" y="266"/>
                  </a:lnTo>
                  <a:lnTo>
                    <a:pt x="135" y="266"/>
                  </a:lnTo>
                  <a:lnTo>
                    <a:pt x="133" y="265"/>
                  </a:lnTo>
                  <a:lnTo>
                    <a:pt x="129" y="263"/>
                  </a:lnTo>
                  <a:lnTo>
                    <a:pt x="117" y="257"/>
                  </a:lnTo>
                  <a:lnTo>
                    <a:pt x="100" y="247"/>
                  </a:lnTo>
                  <a:lnTo>
                    <a:pt x="81" y="232"/>
                  </a:lnTo>
                  <a:lnTo>
                    <a:pt x="57" y="209"/>
                  </a:lnTo>
                  <a:lnTo>
                    <a:pt x="30" y="182"/>
                  </a:lnTo>
                  <a:lnTo>
                    <a:pt x="3" y="146"/>
                  </a:lnTo>
                  <a:lnTo>
                    <a:pt x="0" y="140"/>
                  </a:lnTo>
                  <a:lnTo>
                    <a:pt x="2" y="136"/>
                  </a:lnTo>
                  <a:lnTo>
                    <a:pt x="3" y="131"/>
                  </a:lnTo>
                  <a:lnTo>
                    <a:pt x="9" y="121"/>
                  </a:lnTo>
                  <a:lnTo>
                    <a:pt x="17" y="106"/>
                  </a:lnTo>
                  <a:lnTo>
                    <a:pt x="27" y="88"/>
                  </a:lnTo>
                  <a:lnTo>
                    <a:pt x="44" y="67"/>
                  </a:lnTo>
                  <a:lnTo>
                    <a:pt x="63" y="45"/>
                  </a:lnTo>
                  <a:lnTo>
                    <a:pt x="88" y="22"/>
                  </a:lnTo>
                  <a:lnTo>
                    <a:pt x="118" y="1"/>
                  </a:lnTo>
                  <a:lnTo>
                    <a:pt x="1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68" name="Rectangle 416">
              <a:extLst>
                <a:ext uri="{FF2B5EF4-FFF2-40B4-BE49-F238E27FC236}">
                  <a16:creationId xmlns:a16="http://schemas.microsoft.com/office/drawing/2014/main" id="{2BD3AFF3-6A5D-40C8-908F-C2BECBE9AD7A}"/>
                </a:ext>
              </a:extLst>
            </p:cNvPr>
            <p:cNvSpPr>
              <a:spLocks noChangeArrowheads="1"/>
            </p:cNvSpPr>
            <p:nvPr/>
          </p:nvSpPr>
          <p:spPr bwMode="auto">
            <a:xfrm>
              <a:off x="4357688" y="1754188"/>
              <a:ext cx="17463" cy="1936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69" name="Rectangle 417">
              <a:extLst>
                <a:ext uri="{FF2B5EF4-FFF2-40B4-BE49-F238E27FC236}">
                  <a16:creationId xmlns:a16="http://schemas.microsoft.com/office/drawing/2014/main" id="{2D27B1AD-5449-4489-B7D1-DC1419C5C222}"/>
                </a:ext>
              </a:extLst>
            </p:cNvPr>
            <p:cNvSpPr>
              <a:spLocks noChangeArrowheads="1"/>
            </p:cNvSpPr>
            <p:nvPr/>
          </p:nvSpPr>
          <p:spPr bwMode="auto">
            <a:xfrm>
              <a:off x="4224338" y="1847850"/>
              <a:ext cx="257175" cy="190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70" name="Freeform 418">
              <a:extLst>
                <a:ext uri="{FF2B5EF4-FFF2-40B4-BE49-F238E27FC236}">
                  <a16:creationId xmlns:a16="http://schemas.microsoft.com/office/drawing/2014/main" id="{C8283DDB-FD1F-4771-A77E-901EB8A016E8}"/>
                </a:ext>
              </a:extLst>
            </p:cNvPr>
            <p:cNvSpPr>
              <a:spLocks noEditPoints="1"/>
            </p:cNvSpPr>
            <p:nvPr/>
          </p:nvSpPr>
          <p:spPr bwMode="auto">
            <a:xfrm>
              <a:off x="3400426" y="2357438"/>
              <a:ext cx="100013" cy="101600"/>
            </a:xfrm>
            <a:custGeom>
              <a:avLst/>
              <a:gdLst>
                <a:gd name="T0" fmla="*/ 63 w 127"/>
                <a:gd name="T1" fmla="*/ 24 h 128"/>
                <a:gd name="T2" fmla="*/ 48 w 127"/>
                <a:gd name="T3" fmla="*/ 27 h 128"/>
                <a:gd name="T4" fmla="*/ 34 w 127"/>
                <a:gd name="T5" fmla="*/ 36 h 128"/>
                <a:gd name="T6" fmla="*/ 25 w 127"/>
                <a:gd name="T7" fmla="*/ 49 h 128"/>
                <a:gd name="T8" fmla="*/ 22 w 127"/>
                <a:gd name="T9" fmla="*/ 64 h 128"/>
                <a:gd name="T10" fmla="*/ 25 w 127"/>
                <a:gd name="T11" fmla="*/ 81 h 128"/>
                <a:gd name="T12" fmla="*/ 34 w 127"/>
                <a:gd name="T13" fmla="*/ 93 h 128"/>
                <a:gd name="T14" fmla="*/ 48 w 127"/>
                <a:gd name="T15" fmla="*/ 102 h 128"/>
                <a:gd name="T16" fmla="*/ 63 w 127"/>
                <a:gd name="T17" fmla="*/ 105 h 128"/>
                <a:gd name="T18" fmla="*/ 79 w 127"/>
                <a:gd name="T19" fmla="*/ 102 h 128"/>
                <a:gd name="T20" fmla="*/ 93 w 127"/>
                <a:gd name="T21" fmla="*/ 93 h 128"/>
                <a:gd name="T22" fmla="*/ 101 w 127"/>
                <a:gd name="T23" fmla="*/ 81 h 128"/>
                <a:gd name="T24" fmla="*/ 104 w 127"/>
                <a:gd name="T25" fmla="*/ 64 h 128"/>
                <a:gd name="T26" fmla="*/ 101 w 127"/>
                <a:gd name="T27" fmla="*/ 49 h 128"/>
                <a:gd name="T28" fmla="*/ 93 w 127"/>
                <a:gd name="T29" fmla="*/ 36 h 128"/>
                <a:gd name="T30" fmla="*/ 79 w 127"/>
                <a:gd name="T31" fmla="*/ 27 h 128"/>
                <a:gd name="T32" fmla="*/ 63 w 127"/>
                <a:gd name="T33" fmla="*/ 24 h 128"/>
                <a:gd name="T34" fmla="*/ 63 w 127"/>
                <a:gd name="T35" fmla="*/ 0 h 128"/>
                <a:gd name="T36" fmla="*/ 84 w 127"/>
                <a:gd name="T37" fmla="*/ 4 h 128"/>
                <a:gd name="T38" fmla="*/ 101 w 127"/>
                <a:gd name="T39" fmla="*/ 13 h 128"/>
                <a:gd name="T40" fmla="*/ 115 w 127"/>
                <a:gd name="T41" fmla="*/ 27 h 128"/>
                <a:gd name="T42" fmla="*/ 124 w 127"/>
                <a:gd name="T43" fmla="*/ 45 h 128"/>
                <a:gd name="T44" fmla="*/ 127 w 127"/>
                <a:gd name="T45" fmla="*/ 64 h 128"/>
                <a:gd name="T46" fmla="*/ 124 w 127"/>
                <a:gd name="T47" fmla="*/ 85 h 128"/>
                <a:gd name="T48" fmla="*/ 115 w 127"/>
                <a:gd name="T49" fmla="*/ 102 h 128"/>
                <a:gd name="T50" fmla="*/ 101 w 127"/>
                <a:gd name="T51" fmla="*/ 117 h 128"/>
                <a:gd name="T52" fmla="*/ 84 w 127"/>
                <a:gd name="T53" fmla="*/ 126 h 128"/>
                <a:gd name="T54" fmla="*/ 63 w 127"/>
                <a:gd name="T55" fmla="*/ 128 h 128"/>
                <a:gd name="T56" fmla="*/ 43 w 127"/>
                <a:gd name="T57" fmla="*/ 126 h 128"/>
                <a:gd name="T58" fmla="*/ 25 w 127"/>
                <a:gd name="T59" fmla="*/ 117 h 128"/>
                <a:gd name="T60" fmla="*/ 12 w 127"/>
                <a:gd name="T61" fmla="*/ 102 h 128"/>
                <a:gd name="T62" fmla="*/ 3 w 127"/>
                <a:gd name="T63" fmla="*/ 85 h 128"/>
                <a:gd name="T64" fmla="*/ 0 w 127"/>
                <a:gd name="T65" fmla="*/ 64 h 128"/>
                <a:gd name="T66" fmla="*/ 3 w 127"/>
                <a:gd name="T67" fmla="*/ 45 h 128"/>
                <a:gd name="T68" fmla="*/ 12 w 127"/>
                <a:gd name="T69" fmla="*/ 27 h 128"/>
                <a:gd name="T70" fmla="*/ 25 w 127"/>
                <a:gd name="T71" fmla="*/ 13 h 128"/>
                <a:gd name="T72" fmla="*/ 43 w 127"/>
                <a:gd name="T73" fmla="*/ 4 h 128"/>
                <a:gd name="T74" fmla="*/ 63 w 127"/>
                <a:gd name="T7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7" h="128">
                  <a:moveTo>
                    <a:pt x="63" y="24"/>
                  </a:moveTo>
                  <a:lnTo>
                    <a:pt x="48" y="27"/>
                  </a:lnTo>
                  <a:lnTo>
                    <a:pt x="34" y="36"/>
                  </a:lnTo>
                  <a:lnTo>
                    <a:pt x="25" y="49"/>
                  </a:lnTo>
                  <a:lnTo>
                    <a:pt x="22" y="64"/>
                  </a:lnTo>
                  <a:lnTo>
                    <a:pt x="25" y="81"/>
                  </a:lnTo>
                  <a:lnTo>
                    <a:pt x="34" y="93"/>
                  </a:lnTo>
                  <a:lnTo>
                    <a:pt x="48" y="102"/>
                  </a:lnTo>
                  <a:lnTo>
                    <a:pt x="63" y="105"/>
                  </a:lnTo>
                  <a:lnTo>
                    <a:pt x="79" y="102"/>
                  </a:lnTo>
                  <a:lnTo>
                    <a:pt x="93" y="93"/>
                  </a:lnTo>
                  <a:lnTo>
                    <a:pt x="101" y="81"/>
                  </a:lnTo>
                  <a:lnTo>
                    <a:pt x="104" y="64"/>
                  </a:lnTo>
                  <a:lnTo>
                    <a:pt x="101" y="49"/>
                  </a:lnTo>
                  <a:lnTo>
                    <a:pt x="93" y="36"/>
                  </a:lnTo>
                  <a:lnTo>
                    <a:pt x="79" y="27"/>
                  </a:lnTo>
                  <a:lnTo>
                    <a:pt x="63" y="24"/>
                  </a:lnTo>
                  <a:close/>
                  <a:moveTo>
                    <a:pt x="63" y="0"/>
                  </a:moveTo>
                  <a:lnTo>
                    <a:pt x="84" y="4"/>
                  </a:lnTo>
                  <a:lnTo>
                    <a:pt x="101" y="13"/>
                  </a:lnTo>
                  <a:lnTo>
                    <a:pt x="115" y="27"/>
                  </a:lnTo>
                  <a:lnTo>
                    <a:pt x="124" y="45"/>
                  </a:lnTo>
                  <a:lnTo>
                    <a:pt x="127" y="64"/>
                  </a:lnTo>
                  <a:lnTo>
                    <a:pt x="124" y="85"/>
                  </a:lnTo>
                  <a:lnTo>
                    <a:pt x="115" y="102"/>
                  </a:lnTo>
                  <a:lnTo>
                    <a:pt x="101" y="117"/>
                  </a:lnTo>
                  <a:lnTo>
                    <a:pt x="84" y="126"/>
                  </a:lnTo>
                  <a:lnTo>
                    <a:pt x="63" y="128"/>
                  </a:lnTo>
                  <a:lnTo>
                    <a:pt x="43" y="126"/>
                  </a:lnTo>
                  <a:lnTo>
                    <a:pt x="25" y="117"/>
                  </a:lnTo>
                  <a:lnTo>
                    <a:pt x="12" y="102"/>
                  </a:lnTo>
                  <a:lnTo>
                    <a:pt x="3" y="85"/>
                  </a:lnTo>
                  <a:lnTo>
                    <a:pt x="0" y="64"/>
                  </a:lnTo>
                  <a:lnTo>
                    <a:pt x="3" y="45"/>
                  </a:lnTo>
                  <a:lnTo>
                    <a:pt x="12" y="27"/>
                  </a:lnTo>
                  <a:lnTo>
                    <a:pt x="25" y="13"/>
                  </a:lnTo>
                  <a:lnTo>
                    <a:pt x="43" y="4"/>
                  </a:lnTo>
                  <a:lnTo>
                    <a:pt x="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sp>
          <p:nvSpPr>
            <p:cNvPr id="271" name="Freeform 419">
              <a:extLst>
                <a:ext uri="{FF2B5EF4-FFF2-40B4-BE49-F238E27FC236}">
                  <a16:creationId xmlns:a16="http://schemas.microsoft.com/office/drawing/2014/main" id="{C02956A6-57B4-4230-AAC3-B4263714280F}"/>
                </a:ext>
              </a:extLst>
            </p:cNvPr>
            <p:cNvSpPr>
              <a:spLocks noEditPoints="1"/>
            </p:cNvSpPr>
            <p:nvPr/>
          </p:nvSpPr>
          <p:spPr bwMode="auto">
            <a:xfrm>
              <a:off x="3344863" y="2459038"/>
              <a:ext cx="212725" cy="117475"/>
            </a:xfrm>
            <a:custGeom>
              <a:avLst/>
              <a:gdLst>
                <a:gd name="T0" fmla="*/ 133 w 267"/>
                <a:gd name="T1" fmla="*/ 24 h 147"/>
                <a:gd name="T2" fmla="*/ 106 w 267"/>
                <a:gd name="T3" fmla="*/ 27 h 147"/>
                <a:gd name="T4" fmla="*/ 80 w 267"/>
                <a:gd name="T5" fmla="*/ 38 h 147"/>
                <a:gd name="T6" fmla="*/ 59 w 267"/>
                <a:gd name="T7" fmla="*/ 53 h 147"/>
                <a:gd name="T8" fmla="*/ 42 w 267"/>
                <a:gd name="T9" fmla="*/ 74 h 147"/>
                <a:gd name="T10" fmla="*/ 30 w 267"/>
                <a:gd name="T11" fmla="*/ 98 h 147"/>
                <a:gd name="T12" fmla="*/ 24 w 267"/>
                <a:gd name="T13" fmla="*/ 125 h 147"/>
                <a:gd name="T14" fmla="*/ 243 w 267"/>
                <a:gd name="T15" fmla="*/ 125 h 147"/>
                <a:gd name="T16" fmla="*/ 237 w 267"/>
                <a:gd name="T17" fmla="*/ 98 h 147"/>
                <a:gd name="T18" fmla="*/ 225 w 267"/>
                <a:gd name="T19" fmla="*/ 74 h 147"/>
                <a:gd name="T20" fmla="*/ 207 w 267"/>
                <a:gd name="T21" fmla="*/ 53 h 147"/>
                <a:gd name="T22" fmla="*/ 186 w 267"/>
                <a:gd name="T23" fmla="*/ 38 h 147"/>
                <a:gd name="T24" fmla="*/ 161 w 267"/>
                <a:gd name="T25" fmla="*/ 27 h 147"/>
                <a:gd name="T26" fmla="*/ 133 w 267"/>
                <a:gd name="T27" fmla="*/ 24 h 147"/>
                <a:gd name="T28" fmla="*/ 133 w 267"/>
                <a:gd name="T29" fmla="*/ 0 h 147"/>
                <a:gd name="T30" fmla="*/ 163 w 267"/>
                <a:gd name="T31" fmla="*/ 5 h 147"/>
                <a:gd name="T32" fmla="*/ 192 w 267"/>
                <a:gd name="T33" fmla="*/ 14 h 147"/>
                <a:gd name="T34" fmla="*/ 216 w 267"/>
                <a:gd name="T35" fmla="*/ 30 h 147"/>
                <a:gd name="T36" fmla="*/ 237 w 267"/>
                <a:gd name="T37" fmla="*/ 51 h 147"/>
                <a:gd name="T38" fmla="*/ 254 w 267"/>
                <a:gd name="T39" fmla="*/ 77 h 147"/>
                <a:gd name="T40" fmla="*/ 263 w 267"/>
                <a:gd name="T41" fmla="*/ 105 h 147"/>
                <a:gd name="T42" fmla="*/ 267 w 267"/>
                <a:gd name="T43" fmla="*/ 137 h 147"/>
                <a:gd name="T44" fmla="*/ 267 w 267"/>
                <a:gd name="T45" fmla="*/ 147 h 147"/>
                <a:gd name="T46" fmla="*/ 0 w 267"/>
                <a:gd name="T47" fmla="*/ 147 h 147"/>
                <a:gd name="T48" fmla="*/ 0 w 267"/>
                <a:gd name="T49" fmla="*/ 137 h 147"/>
                <a:gd name="T50" fmla="*/ 3 w 267"/>
                <a:gd name="T51" fmla="*/ 105 h 147"/>
                <a:gd name="T52" fmla="*/ 13 w 267"/>
                <a:gd name="T53" fmla="*/ 77 h 147"/>
                <a:gd name="T54" fmla="*/ 30 w 267"/>
                <a:gd name="T55" fmla="*/ 51 h 147"/>
                <a:gd name="T56" fmla="*/ 51 w 267"/>
                <a:gd name="T57" fmla="*/ 30 h 147"/>
                <a:gd name="T58" fmla="*/ 74 w 267"/>
                <a:gd name="T59" fmla="*/ 14 h 147"/>
                <a:gd name="T60" fmla="*/ 103 w 267"/>
                <a:gd name="T61" fmla="*/ 5 h 147"/>
                <a:gd name="T62" fmla="*/ 133 w 267"/>
                <a:gd name="T6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7" h="147">
                  <a:moveTo>
                    <a:pt x="133" y="24"/>
                  </a:moveTo>
                  <a:lnTo>
                    <a:pt x="106" y="27"/>
                  </a:lnTo>
                  <a:lnTo>
                    <a:pt x="80" y="38"/>
                  </a:lnTo>
                  <a:lnTo>
                    <a:pt x="59" y="53"/>
                  </a:lnTo>
                  <a:lnTo>
                    <a:pt x="42" y="74"/>
                  </a:lnTo>
                  <a:lnTo>
                    <a:pt x="30" y="98"/>
                  </a:lnTo>
                  <a:lnTo>
                    <a:pt x="24" y="125"/>
                  </a:lnTo>
                  <a:lnTo>
                    <a:pt x="243" y="125"/>
                  </a:lnTo>
                  <a:lnTo>
                    <a:pt x="237" y="98"/>
                  </a:lnTo>
                  <a:lnTo>
                    <a:pt x="225" y="74"/>
                  </a:lnTo>
                  <a:lnTo>
                    <a:pt x="207" y="53"/>
                  </a:lnTo>
                  <a:lnTo>
                    <a:pt x="186" y="38"/>
                  </a:lnTo>
                  <a:lnTo>
                    <a:pt x="161" y="27"/>
                  </a:lnTo>
                  <a:lnTo>
                    <a:pt x="133" y="24"/>
                  </a:lnTo>
                  <a:close/>
                  <a:moveTo>
                    <a:pt x="133" y="0"/>
                  </a:moveTo>
                  <a:lnTo>
                    <a:pt x="163" y="5"/>
                  </a:lnTo>
                  <a:lnTo>
                    <a:pt x="192" y="14"/>
                  </a:lnTo>
                  <a:lnTo>
                    <a:pt x="216" y="30"/>
                  </a:lnTo>
                  <a:lnTo>
                    <a:pt x="237" y="51"/>
                  </a:lnTo>
                  <a:lnTo>
                    <a:pt x="254" y="77"/>
                  </a:lnTo>
                  <a:lnTo>
                    <a:pt x="263" y="105"/>
                  </a:lnTo>
                  <a:lnTo>
                    <a:pt x="267" y="137"/>
                  </a:lnTo>
                  <a:lnTo>
                    <a:pt x="267" y="147"/>
                  </a:lnTo>
                  <a:lnTo>
                    <a:pt x="0" y="147"/>
                  </a:lnTo>
                  <a:lnTo>
                    <a:pt x="0" y="137"/>
                  </a:lnTo>
                  <a:lnTo>
                    <a:pt x="3" y="105"/>
                  </a:lnTo>
                  <a:lnTo>
                    <a:pt x="13" y="77"/>
                  </a:lnTo>
                  <a:lnTo>
                    <a:pt x="30" y="51"/>
                  </a:lnTo>
                  <a:lnTo>
                    <a:pt x="51" y="30"/>
                  </a:lnTo>
                  <a:lnTo>
                    <a:pt x="74" y="14"/>
                  </a:lnTo>
                  <a:lnTo>
                    <a:pt x="103" y="5"/>
                  </a:lnTo>
                  <a:lnTo>
                    <a:pt x="1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IN" sz="2400" dirty="0">
                <a:solidFill>
                  <a:prstClr val="black"/>
                </a:solidFill>
                <a:latin typeface="Calibri"/>
              </a:endParaRPr>
            </a:p>
          </p:txBody>
        </p:sp>
      </p:grpSp>
      <p:grpSp>
        <p:nvGrpSpPr>
          <p:cNvPr id="35" name="Group 34">
            <a:extLst>
              <a:ext uri="{FF2B5EF4-FFF2-40B4-BE49-F238E27FC236}">
                <a16:creationId xmlns:a16="http://schemas.microsoft.com/office/drawing/2014/main" id="{25CEB7EE-031F-4478-B483-CF8F8A32C8FB}"/>
              </a:ext>
            </a:extLst>
          </p:cNvPr>
          <p:cNvGrpSpPr/>
          <p:nvPr/>
        </p:nvGrpSpPr>
        <p:grpSpPr>
          <a:xfrm>
            <a:off x="3482753" y="1588261"/>
            <a:ext cx="5226494" cy="4416584"/>
            <a:chOff x="3481165" y="1576670"/>
            <a:chExt cx="5226494" cy="4416584"/>
          </a:xfrm>
        </p:grpSpPr>
        <p:grpSp>
          <p:nvGrpSpPr>
            <p:cNvPr id="44" name="Group 43">
              <a:extLst>
                <a:ext uri="{FF2B5EF4-FFF2-40B4-BE49-F238E27FC236}">
                  <a16:creationId xmlns:a16="http://schemas.microsoft.com/office/drawing/2014/main" id="{BA54CC18-A151-49AF-920F-9E09152AF62D}"/>
                </a:ext>
              </a:extLst>
            </p:cNvPr>
            <p:cNvGrpSpPr/>
            <p:nvPr/>
          </p:nvGrpSpPr>
          <p:grpSpPr>
            <a:xfrm>
              <a:off x="5029200" y="3005605"/>
              <a:ext cx="2217155" cy="1504993"/>
              <a:chOff x="5029200" y="2985727"/>
              <a:chExt cx="2217155" cy="1504993"/>
            </a:xfrm>
          </p:grpSpPr>
          <p:cxnSp>
            <p:nvCxnSpPr>
              <p:cNvPr id="64" name="Straight Connector 63">
                <a:extLst>
                  <a:ext uri="{FF2B5EF4-FFF2-40B4-BE49-F238E27FC236}">
                    <a16:creationId xmlns:a16="http://schemas.microsoft.com/office/drawing/2014/main" id="{CD2C98F2-C8C6-4A11-B6C5-4B1D976F1E50}"/>
                  </a:ext>
                </a:extLst>
              </p:cNvPr>
              <p:cNvCxnSpPr>
                <a:cxnSpLocks/>
              </p:cNvCxnSpPr>
              <p:nvPr/>
            </p:nvCxnSpPr>
            <p:spPr>
              <a:xfrm>
                <a:off x="5029200" y="3037840"/>
                <a:ext cx="2153920" cy="1452880"/>
              </a:xfrm>
              <a:prstGeom prst="line">
                <a:avLst/>
              </a:prstGeom>
              <a:noFill/>
              <a:ln w="19050" cap="flat" cmpd="sng" algn="ctr">
                <a:solidFill>
                  <a:srgbClr val="FF0000"/>
                </a:solidFill>
                <a:prstDash val="solid"/>
              </a:ln>
              <a:effectLst/>
            </p:spPr>
          </p:cxnSp>
          <p:cxnSp>
            <p:nvCxnSpPr>
              <p:cNvPr id="65" name="Straight Connector 64">
                <a:extLst>
                  <a:ext uri="{FF2B5EF4-FFF2-40B4-BE49-F238E27FC236}">
                    <a16:creationId xmlns:a16="http://schemas.microsoft.com/office/drawing/2014/main" id="{27058695-4952-4E79-96DE-3F3A8458F37E}"/>
                  </a:ext>
                </a:extLst>
              </p:cNvPr>
              <p:cNvCxnSpPr>
                <a:cxnSpLocks/>
              </p:cNvCxnSpPr>
              <p:nvPr/>
            </p:nvCxnSpPr>
            <p:spPr>
              <a:xfrm flipH="1">
                <a:off x="5092435" y="2985727"/>
                <a:ext cx="2153920" cy="1452880"/>
              </a:xfrm>
              <a:prstGeom prst="line">
                <a:avLst/>
              </a:prstGeom>
              <a:noFill/>
              <a:ln w="19050" cap="flat" cmpd="sng" algn="ctr">
                <a:solidFill>
                  <a:srgbClr val="FF0000"/>
                </a:solidFill>
                <a:prstDash val="solid"/>
              </a:ln>
              <a:effectLst/>
            </p:spPr>
          </p:cxnSp>
        </p:grpSp>
        <p:sp>
          <p:nvSpPr>
            <p:cNvPr id="45" name="Oval 44">
              <a:extLst>
                <a:ext uri="{FF2B5EF4-FFF2-40B4-BE49-F238E27FC236}">
                  <a16:creationId xmlns:a16="http://schemas.microsoft.com/office/drawing/2014/main" id="{9915B850-07F7-4C88-AFD9-83C9F8A0798B}"/>
                </a:ext>
              </a:extLst>
            </p:cNvPr>
            <p:cNvSpPr/>
            <p:nvPr/>
          </p:nvSpPr>
          <p:spPr>
            <a:xfrm>
              <a:off x="5324503" y="3003305"/>
              <a:ext cx="1563314" cy="1563314"/>
            </a:xfrm>
            <a:prstGeom prst="ellipse">
              <a:avLst/>
            </a:prstGeom>
            <a:solidFill>
              <a:schemeClr val="accent2"/>
            </a:solidFill>
            <a:ln w="76200" cap="flat" cmpd="sng" algn="ctr">
              <a:solidFill>
                <a:srgbClr val="3081AC">
                  <a:lumMod val="60000"/>
                  <a:lumOff val="40000"/>
                </a:srgbClr>
              </a:solidFill>
              <a:prstDash val="solid"/>
            </a:ln>
            <a:effectLst>
              <a:outerShdw blurRad="228600" dir="2700000" algn="tl" rotWithShape="0">
                <a:prstClr val="black">
                  <a:alpha val="29000"/>
                </a:prstClr>
              </a:outerShdw>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46" name="Oval 45">
              <a:extLst>
                <a:ext uri="{FF2B5EF4-FFF2-40B4-BE49-F238E27FC236}">
                  <a16:creationId xmlns:a16="http://schemas.microsoft.com/office/drawing/2014/main" id="{FD795FF0-AD63-413F-9FE7-6E0D68E3EFB5}"/>
                </a:ext>
              </a:extLst>
            </p:cNvPr>
            <p:cNvSpPr/>
            <p:nvPr/>
          </p:nvSpPr>
          <p:spPr>
            <a:xfrm>
              <a:off x="4397692" y="2088242"/>
              <a:ext cx="3393440" cy="3393440"/>
            </a:xfrm>
            <a:prstGeom prst="ellipse">
              <a:avLst/>
            </a:prstGeom>
            <a:noFill/>
            <a:ln w="19050" cap="flat" cmpd="sng" algn="ctr">
              <a:solidFill>
                <a:sysClr val="window" lastClr="FFFFFF">
                  <a:lumMod val="75000"/>
                </a:sysClr>
              </a:solidFill>
              <a:prstDash val="solid"/>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47" name="Oval 46">
              <a:extLst>
                <a:ext uri="{FF2B5EF4-FFF2-40B4-BE49-F238E27FC236}">
                  <a16:creationId xmlns:a16="http://schemas.microsoft.com/office/drawing/2014/main" id="{637F364B-795C-4FB8-A749-C3C25C230D4F}"/>
                </a:ext>
              </a:extLst>
            </p:cNvPr>
            <p:cNvSpPr/>
            <p:nvPr/>
          </p:nvSpPr>
          <p:spPr>
            <a:xfrm>
              <a:off x="3481165" y="1576670"/>
              <a:ext cx="1535440" cy="1535440"/>
            </a:xfrm>
            <a:prstGeom prst="ellipse">
              <a:avLst/>
            </a:prstGeom>
            <a:solidFill>
              <a:srgbClr val="5FB7A2"/>
            </a:solidFill>
            <a:ln w="76200" cap="flat" cmpd="sng" algn="ctr">
              <a:solidFill>
                <a:srgbClr val="5FB7A2">
                  <a:lumMod val="20000"/>
                  <a:lumOff val="80000"/>
                </a:srgbClr>
              </a:solidFill>
              <a:prstDash val="solid"/>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48" name="Oval 47">
              <a:extLst>
                <a:ext uri="{FF2B5EF4-FFF2-40B4-BE49-F238E27FC236}">
                  <a16:creationId xmlns:a16="http://schemas.microsoft.com/office/drawing/2014/main" id="{B09D8011-5C58-42D4-B54F-900D875963F0}"/>
                </a:ext>
              </a:extLst>
            </p:cNvPr>
            <p:cNvSpPr/>
            <p:nvPr/>
          </p:nvSpPr>
          <p:spPr>
            <a:xfrm>
              <a:off x="4060824" y="2193025"/>
              <a:ext cx="1230842" cy="1230842"/>
            </a:xfrm>
            <a:prstGeom prst="ellipse">
              <a:avLst/>
            </a:prstGeom>
            <a:solidFill>
              <a:srgbClr val="8BB74C"/>
            </a:solidFill>
            <a:ln w="57150" cap="flat" cmpd="sng" algn="ctr">
              <a:solidFill>
                <a:srgbClr val="8BB74C">
                  <a:lumMod val="60000"/>
                  <a:lumOff val="40000"/>
                </a:srgbClr>
              </a:solidFill>
              <a:prstDash val="solid"/>
            </a:ln>
            <a:effectLst>
              <a:outerShdw blurRad="558800" dir="2700000" algn="tl" rotWithShape="0">
                <a:prstClr val="black">
                  <a:alpha val="60000"/>
                </a:prstClr>
              </a:outerShdw>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49" name="Oval 48">
              <a:extLst>
                <a:ext uri="{FF2B5EF4-FFF2-40B4-BE49-F238E27FC236}">
                  <a16:creationId xmlns:a16="http://schemas.microsoft.com/office/drawing/2014/main" id="{B4239B4D-BE59-4A71-B3D4-5F5A783D02BF}"/>
                </a:ext>
              </a:extLst>
            </p:cNvPr>
            <p:cNvSpPr/>
            <p:nvPr/>
          </p:nvSpPr>
          <p:spPr>
            <a:xfrm flipH="1">
              <a:off x="7172219" y="1576670"/>
              <a:ext cx="1535440" cy="1535440"/>
            </a:xfrm>
            <a:prstGeom prst="ellipse">
              <a:avLst/>
            </a:prstGeom>
            <a:solidFill>
              <a:srgbClr val="5FB7A2">
                <a:lumMod val="75000"/>
              </a:srgbClr>
            </a:solidFill>
            <a:ln w="76200" cap="flat" cmpd="sng" algn="ctr">
              <a:solidFill>
                <a:srgbClr val="5FB7A2">
                  <a:lumMod val="20000"/>
                  <a:lumOff val="80000"/>
                </a:srgbClr>
              </a:solidFill>
              <a:prstDash val="solid"/>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50" name="Oval 49">
              <a:extLst>
                <a:ext uri="{FF2B5EF4-FFF2-40B4-BE49-F238E27FC236}">
                  <a16:creationId xmlns:a16="http://schemas.microsoft.com/office/drawing/2014/main" id="{331255DE-CDF6-4E14-ABF1-AAF279748D56}"/>
                </a:ext>
              </a:extLst>
            </p:cNvPr>
            <p:cNvSpPr/>
            <p:nvPr/>
          </p:nvSpPr>
          <p:spPr>
            <a:xfrm flipH="1">
              <a:off x="6897158" y="2193025"/>
              <a:ext cx="1230842" cy="1230842"/>
            </a:xfrm>
            <a:prstGeom prst="ellipse">
              <a:avLst/>
            </a:prstGeom>
            <a:solidFill>
              <a:srgbClr val="8BB74C"/>
            </a:solidFill>
            <a:ln w="57150" cap="flat" cmpd="sng" algn="ctr">
              <a:solidFill>
                <a:srgbClr val="8BB74C">
                  <a:lumMod val="60000"/>
                  <a:lumOff val="40000"/>
                </a:srgbClr>
              </a:solidFill>
              <a:prstDash val="solid"/>
            </a:ln>
            <a:effectLst>
              <a:outerShdw blurRad="558800" dir="2700000" algn="tl" rotWithShape="0">
                <a:prstClr val="black">
                  <a:alpha val="60000"/>
                </a:prstClr>
              </a:outerShdw>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51" name="Oval 50">
              <a:extLst>
                <a:ext uri="{FF2B5EF4-FFF2-40B4-BE49-F238E27FC236}">
                  <a16:creationId xmlns:a16="http://schemas.microsoft.com/office/drawing/2014/main" id="{E91AE1F9-DC4C-4E82-88AA-761CDD2E2B29}"/>
                </a:ext>
              </a:extLst>
            </p:cNvPr>
            <p:cNvSpPr/>
            <p:nvPr/>
          </p:nvSpPr>
          <p:spPr>
            <a:xfrm flipV="1">
              <a:off x="3481165" y="4457814"/>
              <a:ext cx="1535440" cy="1535440"/>
            </a:xfrm>
            <a:prstGeom prst="ellipse">
              <a:avLst/>
            </a:prstGeom>
            <a:solidFill>
              <a:srgbClr val="5FB7A2">
                <a:lumMod val="75000"/>
              </a:srgbClr>
            </a:solidFill>
            <a:ln w="76200" cap="flat" cmpd="sng" algn="ctr">
              <a:solidFill>
                <a:srgbClr val="5FB7A2">
                  <a:lumMod val="20000"/>
                  <a:lumOff val="80000"/>
                </a:srgbClr>
              </a:solidFill>
              <a:prstDash val="solid"/>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52" name="Oval 51">
              <a:extLst>
                <a:ext uri="{FF2B5EF4-FFF2-40B4-BE49-F238E27FC236}">
                  <a16:creationId xmlns:a16="http://schemas.microsoft.com/office/drawing/2014/main" id="{4904F96F-2664-434F-8A33-719093B9D6B1}"/>
                </a:ext>
              </a:extLst>
            </p:cNvPr>
            <p:cNvSpPr/>
            <p:nvPr/>
          </p:nvSpPr>
          <p:spPr>
            <a:xfrm flipV="1">
              <a:off x="4060824" y="4146057"/>
              <a:ext cx="1230842" cy="1230842"/>
            </a:xfrm>
            <a:prstGeom prst="ellipse">
              <a:avLst/>
            </a:prstGeom>
            <a:solidFill>
              <a:srgbClr val="8BB74C"/>
            </a:solidFill>
            <a:ln w="57150" cap="flat" cmpd="sng" algn="ctr">
              <a:solidFill>
                <a:srgbClr val="8BB74C">
                  <a:lumMod val="60000"/>
                  <a:lumOff val="40000"/>
                </a:srgbClr>
              </a:solidFill>
              <a:prstDash val="solid"/>
            </a:ln>
            <a:effectLst>
              <a:outerShdw blurRad="558800" dir="2700000" algn="tl" rotWithShape="0">
                <a:prstClr val="black">
                  <a:alpha val="60000"/>
                </a:prstClr>
              </a:outerShdw>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53" name="Oval 52">
              <a:extLst>
                <a:ext uri="{FF2B5EF4-FFF2-40B4-BE49-F238E27FC236}">
                  <a16:creationId xmlns:a16="http://schemas.microsoft.com/office/drawing/2014/main" id="{FA8B486E-28B2-49EC-BD4B-9449911AB271}"/>
                </a:ext>
              </a:extLst>
            </p:cNvPr>
            <p:cNvSpPr/>
            <p:nvPr/>
          </p:nvSpPr>
          <p:spPr>
            <a:xfrm flipH="1" flipV="1">
              <a:off x="7172219" y="4457814"/>
              <a:ext cx="1535440" cy="1535440"/>
            </a:xfrm>
            <a:prstGeom prst="ellipse">
              <a:avLst/>
            </a:prstGeom>
            <a:solidFill>
              <a:srgbClr val="5FB7A2"/>
            </a:solidFill>
            <a:ln w="76200" cap="flat" cmpd="sng" algn="ctr">
              <a:solidFill>
                <a:srgbClr val="5FB7A2">
                  <a:lumMod val="20000"/>
                  <a:lumOff val="80000"/>
                </a:srgbClr>
              </a:solidFill>
              <a:prstDash val="solid"/>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54" name="Oval 53">
              <a:extLst>
                <a:ext uri="{FF2B5EF4-FFF2-40B4-BE49-F238E27FC236}">
                  <a16:creationId xmlns:a16="http://schemas.microsoft.com/office/drawing/2014/main" id="{9E234F03-3768-4069-95C8-37BC9713A2A0}"/>
                </a:ext>
              </a:extLst>
            </p:cNvPr>
            <p:cNvSpPr/>
            <p:nvPr/>
          </p:nvSpPr>
          <p:spPr>
            <a:xfrm flipH="1" flipV="1">
              <a:off x="6897158" y="4146057"/>
              <a:ext cx="1230842" cy="1230842"/>
            </a:xfrm>
            <a:prstGeom prst="ellipse">
              <a:avLst/>
            </a:prstGeom>
            <a:solidFill>
              <a:srgbClr val="8BB74C"/>
            </a:solidFill>
            <a:ln w="57150" cap="flat" cmpd="sng" algn="ctr">
              <a:solidFill>
                <a:srgbClr val="8BB74C">
                  <a:lumMod val="60000"/>
                  <a:lumOff val="40000"/>
                </a:srgbClr>
              </a:solidFill>
              <a:prstDash val="solid"/>
            </a:ln>
            <a:effectLst>
              <a:outerShdw blurRad="558800" dir="2700000" algn="tl" rotWithShape="0">
                <a:prstClr val="black">
                  <a:alpha val="60000"/>
                </a:prstClr>
              </a:outerShdw>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55" name="TextBox 34">
              <a:extLst>
                <a:ext uri="{FF2B5EF4-FFF2-40B4-BE49-F238E27FC236}">
                  <a16:creationId xmlns:a16="http://schemas.microsoft.com/office/drawing/2014/main" id="{DAB162A6-596B-40D6-BC90-7DC1A2508A60}"/>
                </a:ext>
              </a:extLst>
            </p:cNvPr>
            <p:cNvSpPr txBox="1"/>
            <p:nvPr/>
          </p:nvSpPr>
          <p:spPr>
            <a:xfrm>
              <a:off x="3690462" y="1795854"/>
              <a:ext cx="652743" cy="584775"/>
            </a:xfrm>
            <a:prstGeom prst="rect">
              <a:avLst/>
            </a:prstGeom>
            <a:noFill/>
          </p:spPr>
          <p:txBody>
            <a:bodyPr wrap="non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ysClr val="window" lastClr="FFFFFF"/>
                  </a:solidFill>
                  <a:effectLst/>
                  <a:uLnTx/>
                  <a:uFillTx/>
                  <a:latin typeface="Open Sans" panose="020B0606030504020204" pitchFamily="34" charset="0"/>
                  <a:ea typeface="Open Sans" panose="020B0606030504020204" pitchFamily="34" charset="0"/>
                  <a:cs typeface="Open Sans" panose="020B0606030504020204" pitchFamily="34" charset="0"/>
                </a:rPr>
                <a:t>01</a:t>
              </a:r>
            </a:p>
          </p:txBody>
        </p:sp>
        <p:sp>
          <p:nvSpPr>
            <p:cNvPr id="56" name="TextBox 35">
              <a:extLst>
                <a:ext uri="{FF2B5EF4-FFF2-40B4-BE49-F238E27FC236}">
                  <a16:creationId xmlns:a16="http://schemas.microsoft.com/office/drawing/2014/main" id="{47D032BB-87D6-431D-939E-934D1E9661F9}"/>
                </a:ext>
              </a:extLst>
            </p:cNvPr>
            <p:cNvSpPr txBox="1"/>
            <p:nvPr/>
          </p:nvSpPr>
          <p:spPr>
            <a:xfrm>
              <a:off x="3690462" y="5219774"/>
              <a:ext cx="652743" cy="584775"/>
            </a:xfrm>
            <a:prstGeom prst="rect">
              <a:avLst/>
            </a:prstGeom>
            <a:noFill/>
          </p:spPr>
          <p:txBody>
            <a:bodyPr wrap="non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ysClr val="window" lastClr="FFFFFF"/>
                  </a:solidFill>
                  <a:effectLst/>
                  <a:uLnTx/>
                  <a:uFillTx/>
                  <a:latin typeface="Open Sans" panose="020B0606030504020204" pitchFamily="34" charset="0"/>
                  <a:ea typeface="Open Sans" panose="020B0606030504020204" pitchFamily="34" charset="0"/>
                  <a:cs typeface="Open Sans" panose="020B0606030504020204" pitchFamily="34" charset="0"/>
                </a:rPr>
                <a:t>04</a:t>
              </a:r>
            </a:p>
          </p:txBody>
        </p:sp>
        <p:sp>
          <p:nvSpPr>
            <p:cNvPr id="57" name="TextBox 38">
              <a:extLst>
                <a:ext uri="{FF2B5EF4-FFF2-40B4-BE49-F238E27FC236}">
                  <a16:creationId xmlns:a16="http://schemas.microsoft.com/office/drawing/2014/main" id="{1A022737-353A-4954-A7E5-DB29501B1D25}"/>
                </a:ext>
              </a:extLst>
            </p:cNvPr>
            <p:cNvSpPr txBox="1"/>
            <p:nvPr/>
          </p:nvSpPr>
          <p:spPr>
            <a:xfrm>
              <a:off x="7832898" y="1795854"/>
              <a:ext cx="652743" cy="584775"/>
            </a:xfrm>
            <a:prstGeom prst="rect">
              <a:avLst/>
            </a:prstGeom>
            <a:noFill/>
          </p:spPr>
          <p:txBody>
            <a:bodyPr wrap="non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ysClr val="window" lastClr="FFFFFF"/>
                  </a:solidFill>
                  <a:effectLst/>
                  <a:uLnTx/>
                  <a:uFillTx/>
                  <a:latin typeface="Open Sans" panose="020B0606030504020204" pitchFamily="34" charset="0"/>
                  <a:ea typeface="Open Sans" panose="020B0606030504020204" pitchFamily="34" charset="0"/>
                  <a:cs typeface="Open Sans" panose="020B0606030504020204" pitchFamily="34" charset="0"/>
                </a:rPr>
                <a:t>02</a:t>
              </a:r>
            </a:p>
          </p:txBody>
        </p:sp>
        <p:sp>
          <p:nvSpPr>
            <p:cNvPr id="58" name="TextBox 39">
              <a:extLst>
                <a:ext uri="{FF2B5EF4-FFF2-40B4-BE49-F238E27FC236}">
                  <a16:creationId xmlns:a16="http://schemas.microsoft.com/office/drawing/2014/main" id="{EC572317-089D-4AEF-BDFE-8E0B5767F9D8}"/>
                </a:ext>
              </a:extLst>
            </p:cNvPr>
            <p:cNvSpPr txBox="1"/>
            <p:nvPr/>
          </p:nvSpPr>
          <p:spPr>
            <a:xfrm>
              <a:off x="7832898" y="5219774"/>
              <a:ext cx="652743" cy="584775"/>
            </a:xfrm>
            <a:prstGeom prst="rect">
              <a:avLst/>
            </a:prstGeom>
            <a:noFill/>
          </p:spPr>
          <p:txBody>
            <a:bodyPr wrap="non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ysClr val="window" lastClr="FFFFFF"/>
                  </a:solidFill>
                  <a:effectLst/>
                  <a:uLnTx/>
                  <a:uFillTx/>
                  <a:latin typeface="Open Sans" panose="020B0606030504020204" pitchFamily="34" charset="0"/>
                  <a:ea typeface="Open Sans" panose="020B0606030504020204" pitchFamily="34" charset="0"/>
                  <a:cs typeface="Open Sans" panose="020B0606030504020204" pitchFamily="34" charset="0"/>
                </a:rPr>
                <a:t>03</a:t>
              </a:r>
            </a:p>
          </p:txBody>
        </p:sp>
        <p:sp>
          <p:nvSpPr>
            <p:cNvPr id="59" name="TextBox 6">
              <a:extLst>
                <a:ext uri="{FF2B5EF4-FFF2-40B4-BE49-F238E27FC236}">
                  <a16:creationId xmlns:a16="http://schemas.microsoft.com/office/drawing/2014/main" id="{FB4A4A6C-D57C-4554-9849-987CF91A4664}"/>
                </a:ext>
              </a:extLst>
            </p:cNvPr>
            <p:cNvSpPr txBox="1"/>
            <p:nvPr/>
          </p:nvSpPr>
          <p:spPr>
            <a:xfrm>
              <a:off x="4137795" y="2676141"/>
              <a:ext cx="1095579" cy="267574"/>
            </a:xfrm>
            <a:prstGeom prst="rect">
              <a:avLst/>
            </a:prstGeom>
            <a:noFill/>
          </p:spPr>
          <p:txBody>
            <a:bodyPr wrap="square"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lnSpc>
                  <a:spcPct val="80000"/>
                </a:lnSpc>
              </a:pPr>
              <a:r>
                <a:rPr lang="en-GB" sz="1400" b="1" dirty="0">
                  <a:latin typeface="Calibri" panose="020F0502020204030204" pitchFamily="34" charset="0"/>
                </a:rPr>
                <a:t>Awareness</a:t>
              </a:r>
              <a:r>
                <a:rPr kumimoji="0" lang="en-IN" sz="1400" b="0" i="0" u="none" strike="noStrike" kern="1200" cap="none" spc="0" normalizeH="0" baseline="0" noProof="0" dirty="0">
                  <a:ln>
                    <a:noFill/>
                  </a:ln>
                  <a:solidFill>
                    <a:sysClr val="window" lastClr="FFFFFF"/>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60" name="TextBox 22">
              <a:extLst>
                <a:ext uri="{FF2B5EF4-FFF2-40B4-BE49-F238E27FC236}">
                  <a16:creationId xmlns:a16="http://schemas.microsoft.com/office/drawing/2014/main" id="{F856919A-03B3-480D-AC51-AF8131E668C8}"/>
                </a:ext>
              </a:extLst>
            </p:cNvPr>
            <p:cNvSpPr txBox="1"/>
            <p:nvPr/>
          </p:nvSpPr>
          <p:spPr>
            <a:xfrm>
              <a:off x="5301142" y="3596885"/>
              <a:ext cx="1610036" cy="338554"/>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ysClr val="window" lastClr="FFFFFF"/>
                  </a:solidFill>
                  <a:effectLst/>
                  <a:uLnTx/>
                  <a:uFillTx/>
                  <a:latin typeface="Open Sans" panose="020B0606030504020204" pitchFamily="34" charset="0"/>
                  <a:ea typeface="Open Sans" panose="020B0606030504020204" pitchFamily="34" charset="0"/>
                  <a:cs typeface="Open Sans" panose="020B0606030504020204" pitchFamily="34" charset="0"/>
                </a:rPr>
                <a:t>Ransomware</a:t>
              </a:r>
            </a:p>
          </p:txBody>
        </p:sp>
        <p:sp>
          <p:nvSpPr>
            <p:cNvPr id="61" name="TextBox 23">
              <a:extLst>
                <a:ext uri="{FF2B5EF4-FFF2-40B4-BE49-F238E27FC236}">
                  <a16:creationId xmlns:a16="http://schemas.microsoft.com/office/drawing/2014/main" id="{D2932AB8-FAF8-46E2-9F82-7A3BBEEBE1F2}"/>
                </a:ext>
              </a:extLst>
            </p:cNvPr>
            <p:cNvSpPr txBox="1"/>
            <p:nvPr/>
          </p:nvSpPr>
          <p:spPr>
            <a:xfrm>
              <a:off x="4002211" y="4604579"/>
              <a:ext cx="1163212" cy="307777"/>
            </a:xfrm>
            <a:prstGeom prst="rect">
              <a:avLst/>
            </a:prstGeom>
            <a:noFill/>
          </p:spPr>
          <p:txBody>
            <a:bodyPr wrap="square"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lvl="0" algn="r">
                <a:defRPr/>
              </a:pPr>
              <a:r>
                <a:rPr lang="en-IN" sz="1400" b="1" dirty="0">
                  <a:latin typeface="Calibri" panose="020F0502020204030204" pitchFamily="34" charset="0"/>
                </a:rPr>
                <a:t>Monitoring</a:t>
              </a:r>
            </a:p>
          </p:txBody>
        </p:sp>
        <p:sp>
          <p:nvSpPr>
            <p:cNvPr id="62" name="TextBox 24">
              <a:extLst>
                <a:ext uri="{FF2B5EF4-FFF2-40B4-BE49-F238E27FC236}">
                  <a16:creationId xmlns:a16="http://schemas.microsoft.com/office/drawing/2014/main" id="{B94CD0AC-EF96-4C19-9833-E7BAEBAF9EF4}"/>
                </a:ext>
              </a:extLst>
            </p:cNvPr>
            <p:cNvSpPr txBox="1"/>
            <p:nvPr/>
          </p:nvSpPr>
          <p:spPr>
            <a:xfrm>
              <a:off x="6950568" y="2505230"/>
              <a:ext cx="1095579" cy="609398"/>
            </a:xfrm>
            <a:prstGeom prst="rect">
              <a:avLst/>
            </a:prstGeom>
            <a:noFill/>
          </p:spPr>
          <p:txBody>
            <a:bodyPr wrap="square"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lnSpc>
                  <a:spcPct val="80000"/>
                </a:lnSpc>
              </a:pPr>
              <a:r>
                <a:rPr lang="en-GB" sz="1400" b="1" dirty="0">
                  <a:latin typeface="Calibri" panose="020F0502020204030204" pitchFamily="34" charset="0"/>
                </a:rPr>
                <a:t>User Interface</a:t>
              </a:r>
            </a:p>
            <a:p>
              <a:pPr marL="0" marR="0" lvl="0" indent="0" algn="ctr" defTabSz="1218987" rtl="0" eaLnBrk="1" fontAlgn="auto" latinLnBrk="0" hangingPunct="1">
                <a:lnSpc>
                  <a:spcPct val="80000"/>
                </a:lnSpc>
                <a:spcBef>
                  <a:spcPts val="0"/>
                </a:spcBef>
                <a:spcAft>
                  <a:spcPts val="0"/>
                </a:spcAft>
                <a:buClrTx/>
                <a:buSzTx/>
                <a:buFontTx/>
                <a:buNone/>
                <a:tabLst/>
                <a:defRPr/>
              </a:pPr>
              <a:r>
                <a:rPr kumimoji="0" lang="en-IN" sz="1400" b="0" i="0" u="none" strike="noStrike" kern="1200" cap="none" spc="0" normalizeH="0" baseline="0" noProof="0" dirty="0">
                  <a:ln>
                    <a:noFill/>
                  </a:ln>
                  <a:solidFill>
                    <a:sysClr val="window" lastClr="FFFFFF"/>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63" name="TextBox 25">
              <a:extLst>
                <a:ext uri="{FF2B5EF4-FFF2-40B4-BE49-F238E27FC236}">
                  <a16:creationId xmlns:a16="http://schemas.microsoft.com/office/drawing/2014/main" id="{B1A0743F-E160-4D8F-B7BC-379D0214AD51}"/>
                </a:ext>
              </a:extLst>
            </p:cNvPr>
            <p:cNvSpPr txBox="1"/>
            <p:nvPr/>
          </p:nvSpPr>
          <p:spPr>
            <a:xfrm>
              <a:off x="6969074" y="4648708"/>
              <a:ext cx="1095579" cy="268984"/>
            </a:xfrm>
            <a:prstGeom prst="rect">
              <a:avLst/>
            </a:prstGeom>
            <a:noFill/>
          </p:spPr>
          <p:txBody>
            <a:bodyPr wrap="square"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R="0" lvl="0" indent="0" algn="ctr" fontAlgn="auto">
                <a:lnSpc>
                  <a:spcPct val="80000"/>
                </a:lnSpc>
                <a:spcBef>
                  <a:spcPts val="0"/>
                </a:spcBef>
                <a:spcAft>
                  <a:spcPts val="0"/>
                </a:spcAft>
                <a:buClrTx/>
                <a:buSzTx/>
                <a:buFontTx/>
                <a:buNone/>
                <a:tabLst/>
                <a:defRPr/>
              </a:pPr>
              <a:r>
                <a:rPr lang="en-IN" sz="1400" b="1" dirty="0">
                  <a:latin typeface="Calibri" panose="020F0502020204030204" pitchFamily="34" charset="0"/>
                </a:rPr>
                <a:t>Perimeter </a:t>
              </a:r>
            </a:p>
          </p:txBody>
        </p:sp>
      </p:grpSp>
      <p:sp>
        <p:nvSpPr>
          <p:cNvPr id="36" name="Rectangle 35">
            <a:extLst>
              <a:ext uri="{FF2B5EF4-FFF2-40B4-BE49-F238E27FC236}">
                <a16:creationId xmlns:a16="http://schemas.microsoft.com/office/drawing/2014/main" id="{0945BB0A-5C5B-48C2-970D-D9D8CD30F7F4}"/>
              </a:ext>
            </a:extLst>
          </p:cNvPr>
          <p:cNvSpPr/>
          <p:nvPr/>
        </p:nvSpPr>
        <p:spPr>
          <a:xfrm>
            <a:off x="496686" y="1624031"/>
            <a:ext cx="2393470" cy="2062103"/>
          </a:xfrm>
          <a:prstGeom prst="rect">
            <a:avLst/>
          </a:prstGeom>
        </p:spPr>
        <p:txBody>
          <a:bodyPr wrap="square" lIns="0" rIns="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Security incident process</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Awareness emails</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Targeted campaigns</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Monthly newsletters</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Labs and direct training</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Incentives </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Third Party Training (KnowBe4)</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Phishing Training </a:t>
            </a:r>
          </a:p>
          <a:p>
            <a:pPr marL="171450" indent="-171450">
              <a:buFont typeface="Arial" panose="020B0604020202020204" pitchFamily="34" charset="0"/>
              <a:buChar char="•"/>
            </a:pPr>
            <a:r>
              <a:rPr lang="en-US" sz="1000" u="sng" dirty="0">
                <a:latin typeface="Verdana" panose="020B0604030504040204" pitchFamily="34" charset="0"/>
                <a:ea typeface="Verdana" panose="020B0604030504040204" pitchFamily="34" charset="0"/>
                <a:hlinkClick r:id="rId2"/>
              </a:rPr>
              <a:t>https://phishinsight.trendmicro.com/en/</a:t>
            </a:r>
            <a:endParaRPr lang="en-US" sz="1000" dirty="0">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endParaRPr lang="en-GB" sz="1400" dirty="0">
              <a:solidFill>
                <a:schemeClr val="bg1"/>
              </a:solidFill>
              <a:latin typeface="Calibri" panose="020F0502020204030204" pitchFamily="34" charset="0"/>
            </a:endParaRP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ysClr val="windowText" lastClr="000000">
                    <a:lumMod val="50000"/>
                    <a:lumOff val="50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37" name="TextBox 28">
            <a:extLst>
              <a:ext uri="{FF2B5EF4-FFF2-40B4-BE49-F238E27FC236}">
                <a16:creationId xmlns:a16="http://schemas.microsoft.com/office/drawing/2014/main" id="{9A0C5FD5-08C4-4E63-A212-992A1BDE93F0}"/>
              </a:ext>
            </a:extLst>
          </p:cNvPr>
          <p:cNvSpPr txBox="1"/>
          <p:nvPr/>
        </p:nvSpPr>
        <p:spPr>
          <a:xfrm>
            <a:off x="496686" y="1223921"/>
            <a:ext cx="2393470" cy="400110"/>
          </a:xfrm>
          <a:prstGeom prst="rect">
            <a:avLst/>
          </a:prstGeom>
          <a:noFill/>
        </p:spPr>
        <p:txBody>
          <a:bodyPr wrap="square" lIns="0" rIns="0"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Open Sans" panose="020B0606030504020204" pitchFamily="34" charset="0"/>
              </a:rPr>
              <a:t>Awareness</a:t>
            </a:r>
          </a:p>
        </p:txBody>
      </p:sp>
      <p:sp>
        <p:nvSpPr>
          <p:cNvPr id="38" name="Rectangle 37">
            <a:extLst>
              <a:ext uri="{FF2B5EF4-FFF2-40B4-BE49-F238E27FC236}">
                <a16:creationId xmlns:a16="http://schemas.microsoft.com/office/drawing/2014/main" id="{7633BB77-3AE1-4E44-B91C-1B99BE0EFD67}"/>
              </a:ext>
            </a:extLst>
          </p:cNvPr>
          <p:cNvSpPr/>
          <p:nvPr/>
        </p:nvSpPr>
        <p:spPr>
          <a:xfrm>
            <a:off x="513663" y="4493707"/>
            <a:ext cx="2907298" cy="1384995"/>
          </a:xfrm>
          <a:prstGeom prst="rect">
            <a:avLst/>
          </a:prstGeom>
        </p:spPr>
        <p:txBody>
          <a:bodyPr wrap="square" lIns="0" rIns="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Firewall perimeter alerts</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Enable IPS on firewalls</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Operations Center – central interface with key systems and alerts</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Back-up &amp; Restore process</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3</a:t>
            </a:r>
            <a:r>
              <a:rPr lang="en-GB" sz="1000" baseline="30000" dirty="0">
                <a:solidFill>
                  <a:schemeClr val="bg1"/>
                </a:solidFill>
                <a:latin typeface="Verdana" panose="020B0604030504040204" pitchFamily="34" charset="0"/>
                <a:ea typeface="Verdana" panose="020B0604030504040204" pitchFamily="34" charset="0"/>
              </a:rPr>
              <a:t>rd</a:t>
            </a:r>
            <a:r>
              <a:rPr lang="en-GB" sz="1000" dirty="0">
                <a:solidFill>
                  <a:schemeClr val="bg1"/>
                </a:solidFill>
                <a:latin typeface="Verdana" panose="020B0604030504040204" pitchFamily="34" charset="0"/>
                <a:ea typeface="Verdana" panose="020B0604030504040204" pitchFamily="34" charset="0"/>
              </a:rPr>
              <a:t> party security monitoring</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Monitor outgoing traffic </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ysClr val="windowText" lastClr="000000">
                    <a:lumMod val="50000"/>
                    <a:lumOff val="50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39" name="TextBox 31">
            <a:extLst>
              <a:ext uri="{FF2B5EF4-FFF2-40B4-BE49-F238E27FC236}">
                <a16:creationId xmlns:a16="http://schemas.microsoft.com/office/drawing/2014/main" id="{A73D8A75-3624-4733-85DB-343A8F5ECD13}"/>
              </a:ext>
            </a:extLst>
          </p:cNvPr>
          <p:cNvSpPr txBox="1"/>
          <p:nvPr/>
        </p:nvSpPr>
        <p:spPr>
          <a:xfrm>
            <a:off x="513665" y="4093597"/>
            <a:ext cx="2393470" cy="400110"/>
          </a:xfrm>
          <a:prstGeom prst="rect">
            <a:avLst/>
          </a:prstGeom>
          <a:noFill/>
        </p:spPr>
        <p:txBody>
          <a:bodyPr wrap="square" lIns="0" rIns="0"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chemeClr val="bg1"/>
                </a:solidFill>
                <a:effectLst/>
                <a:uLnTx/>
                <a:uFillTx/>
                <a:ea typeface="Open Sans" panose="020B0606030504020204" pitchFamily="34" charset="0"/>
                <a:cs typeface="Open Sans" panose="020B0606030504020204" pitchFamily="34" charset="0"/>
              </a:rPr>
              <a:t>Monitoring</a:t>
            </a:r>
            <a:endParaRPr kumimoji="0" lang="en-IN" sz="2000" b="1" i="0" u="none" strike="noStrike" kern="1200" cap="none" spc="0" normalizeH="0" baseline="0" noProof="0" dirty="0">
              <a:ln>
                <a:noFill/>
              </a:ln>
              <a:solidFill>
                <a:sysClr val="windowText" lastClr="000000">
                  <a:lumMod val="75000"/>
                  <a:lumOff val="25000"/>
                </a:sysClr>
              </a:solidFill>
              <a:effectLst/>
              <a:uLnTx/>
              <a:uFillTx/>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A9B5AFF5-26C0-483E-863E-FDD91C58C4D4}"/>
              </a:ext>
            </a:extLst>
          </p:cNvPr>
          <p:cNvSpPr/>
          <p:nvPr/>
        </p:nvSpPr>
        <p:spPr>
          <a:xfrm>
            <a:off x="9244359" y="1671899"/>
            <a:ext cx="2723710" cy="1477328"/>
          </a:xfrm>
          <a:prstGeom prst="rect">
            <a:avLst/>
          </a:prstGeom>
        </p:spPr>
        <p:txBody>
          <a:bodyPr wrap="square" lIns="0" rIns="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Lock down desktop settings</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USB drives locked </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SPAM filters</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Only Application needed for business</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Stricter install </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File and computer inspections</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Limit EMR time access</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Enhance MFA for EMR on remote accounts </a:t>
            </a:r>
          </a:p>
        </p:txBody>
      </p:sp>
      <p:sp>
        <p:nvSpPr>
          <p:cNvPr id="41" name="TextBox 40">
            <a:extLst>
              <a:ext uri="{FF2B5EF4-FFF2-40B4-BE49-F238E27FC236}">
                <a16:creationId xmlns:a16="http://schemas.microsoft.com/office/drawing/2014/main" id="{2AD28993-6959-44F3-B33E-D0575EA936B3}"/>
              </a:ext>
            </a:extLst>
          </p:cNvPr>
          <p:cNvSpPr txBox="1"/>
          <p:nvPr/>
        </p:nvSpPr>
        <p:spPr>
          <a:xfrm>
            <a:off x="9112236" y="1251613"/>
            <a:ext cx="2317764" cy="400110"/>
          </a:xfrm>
          <a:prstGeom prst="rect">
            <a:avLst/>
          </a:prstGeom>
          <a:noFill/>
        </p:spPr>
        <p:txBody>
          <a:bodyPr wrap="square" lIns="0" rIns="0"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chemeClr val="bg1"/>
                </a:solidFill>
                <a:effectLst/>
                <a:uLnTx/>
                <a:uFillTx/>
                <a:latin typeface="+mj-lt"/>
                <a:ea typeface="Open Sans" panose="020B0606030504020204" pitchFamily="34" charset="0"/>
                <a:cs typeface="Open Sans" panose="020B0606030504020204" pitchFamily="34" charset="0"/>
              </a:rPr>
              <a:t>User Interface</a:t>
            </a:r>
          </a:p>
        </p:txBody>
      </p:sp>
      <p:sp>
        <p:nvSpPr>
          <p:cNvPr id="42" name="Rectangle 41">
            <a:extLst>
              <a:ext uri="{FF2B5EF4-FFF2-40B4-BE49-F238E27FC236}">
                <a16:creationId xmlns:a16="http://schemas.microsoft.com/office/drawing/2014/main" id="{EBC0F580-2B54-4243-9A56-10E7638C6D1E}"/>
              </a:ext>
            </a:extLst>
          </p:cNvPr>
          <p:cNvSpPr/>
          <p:nvPr/>
        </p:nvSpPr>
        <p:spPr>
          <a:xfrm>
            <a:off x="9227177" y="4548429"/>
            <a:ext cx="2723710" cy="1384995"/>
          </a:xfrm>
          <a:prstGeom prst="rect">
            <a:avLst/>
          </a:prstGeom>
        </p:spPr>
        <p:txBody>
          <a:bodyPr wrap="square" lIns="0" rIns="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Reduce external connections</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VPN / VDI / MFA </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3</a:t>
            </a:r>
            <a:r>
              <a:rPr lang="en-GB" sz="1000" baseline="30000" dirty="0">
                <a:solidFill>
                  <a:schemeClr val="bg1"/>
                </a:solidFill>
                <a:latin typeface="Verdana" panose="020B0604030504040204" pitchFamily="34" charset="0"/>
                <a:ea typeface="Verdana" panose="020B0604030504040204" pitchFamily="34" charset="0"/>
              </a:rPr>
              <a:t>rd</a:t>
            </a:r>
            <a:r>
              <a:rPr lang="en-GB" sz="1000" dirty="0">
                <a:solidFill>
                  <a:schemeClr val="bg1"/>
                </a:solidFill>
                <a:latin typeface="Verdana" panose="020B0604030504040204" pitchFamily="34" charset="0"/>
                <a:ea typeface="Verdana" panose="020B0604030504040204" pitchFamily="34" charset="0"/>
              </a:rPr>
              <a:t> party connections</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SPAM filtering</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DDOS readiness</a:t>
            </a:r>
          </a:p>
          <a:p>
            <a:pPr marL="171450" indent="-171450">
              <a:buFont typeface="Arial" panose="020B0604020202020204" pitchFamily="34" charset="0"/>
              <a:buChar char="•"/>
            </a:pPr>
            <a:r>
              <a:rPr lang="en-GB" sz="1000" dirty="0">
                <a:solidFill>
                  <a:schemeClr val="bg1"/>
                </a:solidFill>
                <a:latin typeface="Verdana" panose="020B0604030504040204" pitchFamily="34" charset="0"/>
                <a:ea typeface="Verdana" panose="020B0604030504040204" pitchFamily="34" charset="0"/>
              </a:rPr>
              <a:t>Real-time EPP and IDS / IPS</a:t>
            </a:r>
          </a:p>
          <a:p>
            <a:pPr marL="171450" indent="-171450">
              <a:buFont typeface="Arial" panose="020B0604020202020204" pitchFamily="34" charset="0"/>
              <a:buChar char="•"/>
            </a:pPr>
            <a:r>
              <a:rPr lang="en-US" sz="1000" dirty="0">
                <a:solidFill>
                  <a:schemeClr val="bg1"/>
                </a:solidFill>
                <a:latin typeface="Verdana" panose="020B0604030504040204" pitchFamily="34" charset="0"/>
                <a:ea typeface="Verdana" panose="020B0604030504040204" pitchFamily="34" charset="0"/>
              </a:rPr>
              <a:t>File integrity monitoring</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ysClr val="windowText" lastClr="000000">
                    <a:lumMod val="50000"/>
                    <a:lumOff val="50000"/>
                  </a:sysClr>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43" name="TextBox 43">
            <a:extLst>
              <a:ext uri="{FF2B5EF4-FFF2-40B4-BE49-F238E27FC236}">
                <a16:creationId xmlns:a16="http://schemas.microsoft.com/office/drawing/2014/main" id="{681556DD-8305-47D0-B059-048324CF0730}"/>
              </a:ext>
            </a:extLst>
          </p:cNvPr>
          <p:cNvSpPr txBox="1"/>
          <p:nvPr/>
        </p:nvSpPr>
        <p:spPr>
          <a:xfrm>
            <a:off x="9227178" y="4178100"/>
            <a:ext cx="2007487" cy="400110"/>
          </a:xfrm>
          <a:prstGeom prst="rect">
            <a:avLst/>
          </a:prstGeom>
          <a:noFill/>
        </p:spPr>
        <p:txBody>
          <a:bodyPr wrap="square" lIns="0" rIns="0"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Open Sans" panose="020B0606030504020204" pitchFamily="34" charset="0"/>
              </a:rPr>
              <a:t>Perimeter</a:t>
            </a:r>
          </a:p>
        </p:txBody>
      </p:sp>
      <p:sp>
        <p:nvSpPr>
          <p:cNvPr id="66" name="TextBox 65">
            <a:extLst>
              <a:ext uri="{FF2B5EF4-FFF2-40B4-BE49-F238E27FC236}">
                <a16:creationId xmlns:a16="http://schemas.microsoft.com/office/drawing/2014/main" id="{B319E977-8E5F-4369-BF98-8113CFD7EC68}"/>
              </a:ext>
            </a:extLst>
          </p:cNvPr>
          <p:cNvSpPr txBox="1"/>
          <p:nvPr/>
        </p:nvSpPr>
        <p:spPr>
          <a:xfrm>
            <a:off x="4627850" y="1015484"/>
            <a:ext cx="3127908" cy="461665"/>
          </a:xfrm>
          <a:prstGeom prst="rect">
            <a:avLst/>
          </a:prstGeom>
          <a:noFill/>
        </p:spPr>
        <p:txBody>
          <a:bodyPr wrap="none" rtlCol="0">
            <a:spAutoFit/>
          </a:bodyPr>
          <a:lstStyle/>
          <a:p>
            <a:r>
              <a:rPr lang="en-US" sz="2400" dirty="0">
                <a:solidFill>
                  <a:schemeClr val="bg1"/>
                </a:solidFill>
                <a:latin typeface="Verdana" panose="020B0604030504040204" pitchFamily="34" charset="0"/>
                <a:ea typeface="Verdana" panose="020B0604030504040204" pitchFamily="34" charset="0"/>
              </a:rPr>
              <a:t>Security Measures </a:t>
            </a:r>
          </a:p>
        </p:txBody>
      </p:sp>
    </p:spTree>
    <p:extLst>
      <p:ext uri="{BB962C8B-B14F-4D97-AF65-F5344CB8AC3E}">
        <p14:creationId xmlns:p14="http://schemas.microsoft.com/office/powerpoint/2010/main" val="237332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95138A-8901-4BD0-85CC-F56620BD3695}"/>
              </a:ext>
            </a:extLst>
          </p:cNvPr>
          <p:cNvSpPr txBox="1"/>
          <p:nvPr/>
        </p:nvSpPr>
        <p:spPr>
          <a:xfrm>
            <a:off x="4527176" y="923365"/>
            <a:ext cx="2725105" cy="400110"/>
          </a:xfrm>
          <a:prstGeom prst="rect">
            <a:avLst/>
          </a:prstGeom>
          <a:noFill/>
        </p:spPr>
        <p:txBody>
          <a:bodyPr wrap="none" rtlCol="0">
            <a:spAutoFit/>
          </a:bodyPr>
          <a:lstStyle/>
          <a:p>
            <a:r>
              <a:rPr lang="en-US" dirty="0">
                <a:solidFill>
                  <a:schemeClr val="bg1"/>
                </a:solidFill>
                <a:latin typeface="Verdana" panose="020B0604030504040204" pitchFamily="34" charset="0"/>
                <a:ea typeface="Verdana" panose="020B0604030504040204" pitchFamily="34" charset="0"/>
              </a:rPr>
              <a:t>Technical Guidance </a:t>
            </a:r>
          </a:p>
        </p:txBody>
      </p:sp>
      <p:sp>
        <p:nvSpPr>
          <p:cNvPr id="5" name="TextBox 4">
            <a:extLst>
              <a:ext uri="{FF2B5EF4-FFF2-40B4-BE49-F238E27FC236}">
                <a16:creationId xmlns:a16="http://schemas.microsoft.com/office/drawing/2014/main" id="{52CCDBE6-D209-438E-84C8-3EBA1C2CA432}"/>
              </a:ext>
            </a:extLst>
          </p:cNvPr>
          <p:cNvSpPr txBox="1"/>
          <p:nvPr/>
        </p:nvSpPr>
        <p:spPr>
          <a:xfrm>
            <a:off x="855355" y="1537465"/>
            <a:ext cx="1547218" cy="707886"/>
          </a:xfrm>
          <a:prstGeom prst="rect">
            <a:avLst/>
          </a:prstGeom>
          <a:noFill/>
        </p:spPr>
        <p:txBody>
          <a:bodyPr wrap="none" rtlCol="0">
            <a:spAutoFit/>
          </a:bodyPr>
          <a:lstStyle/>
          <a:p>
            <a:r>
              <a:rPr lang="en-US" dirty="0">
                <a:solidFill>
                  <a:schemeClr val="bg1"/>
                </a:solidFill>
                <a:latin typeface="Verdana" panose="020B0604030504040204" pitchFamily="34" charset="0"/>
                <a:ea typeface="Verdana" panose="020B0604030504040204" pitchFamily="34" charset="0"/>
              </a:rPr>
              <a:t>Monitoring</a:t>
            </a:r>
          </a:p>
          <a:p>
            <a:r>
              <a:rPr lang="en-US" dirty="0">
                <a:solidFill>
                  <a:schemeClr val="bg1"/>
                </a:solidFill>
                <a:latin typeface="Verdana" panose="020B0604030504040204" pitchFamily="34" charset="0"/>
                <a:ea typeface="Verdana" panose="020B0604030504040204" pitchFamily="34" charset="0"/>
              </a:rPr>
              <a:t>Detection </a:t>
            </a:r>
          </a:p>
        </p:txBody>
      </p:sp>
      <p:sp>
        <p:nvSpPr>
          <p:cNvPr id="6" name="TextBox 5">
            <a:extLst>
              <a:ext uri="{FF2B5EF4-FFF2-40B4-BE49-F238E27FC236}">
                <a16:creationId xmlns:a16="http://schemas.microsoft.com/office/drawing/2014/main" id="{8BCDBE5B-4DC3-4B03-A190-41265B418F3F}"/>
              </a:ext>
            </a:extLst>
          </p:cNvPr>
          <p:cNvSpPr txBox="1"/>
          <p:nvPr/>
        </p:nvSpPr>
        <p:spPr>
          <a:xfrm>
            <a:off x="3357007" y="1570639"/>
            <a:ext cx="2396810" cy="707886"/>
          </a:xfrm>
          <a:prstGeom prst="rect">
            <a:avLst/>
          </a:prstGeom>
          <a:noFill/>
        </p:spPr>
        <p:txBody>
          <a:bodyPr wrap="none" rtlCol="0">
            <a:spAutoFit/>
          </a:bodyPr>
          <a:lstStyle/>
          <a:p>
            <a:r>
              <a:rPr lang="en-US" dirty="0">
                <a:solidFill>
                  <a:schemeClr val="bg1"/>
                </a:solidFill>
                <a:latin typeface="Verdana" panose="020B0604030504040204" pitchFamily="34" charset="0"/>
                <a:ea typeface="Verdana" panose="020B0604030504040204" pitchFamily="34" charset="0"/>
              </a:rPr>
              <a:t>Communication/ </a:t>
            </a:r>
          </a:p>
          <a:p>
            <a:r>
              <a:rPr lang="en-US" dirty="0">
                <a:solidFill>
                  <a:schemeClr val="bg1"/>
                </a:solidFill>
                <a:latin typeface="Verdana" panose="020B0604030504040204" pitchFamily="34" charset="0"/>
                <a:ea typeface="Verdana" panose="020B0604030504040204" pitchFamily="34" charset="0"/>
              </a:rPr>
              <a:t>Network  </a:t>
            </a:r>
          </a:p>
        </p:txBody>
      </p:sp>
      <p:sp>
        <p:nvSpPr>
          <p:cNvPr id="8" name="TextBox 7">
            <a:extLst>
              <a:ext uri="{FF2B5EF4-FFF2-40B4-BE49-F238E27FC236}">
                <a16:creationId xmlns:a16="http://schemas.microsoft.com/office/drawing/2014/main" id="{F49C8145-1734-422F-9DB1-4859B76C7FA5}"/>
              </a:ext>
            </a:extLst>
          </p:cNvPr>
          <p:cNvSpPr txBox="1"/>
          <p:nvPr/>
        </p:nvSpPr>
        <p:spPr>
          <a:xfrm>
            <a:off x="6324352" y="1570639"/>
            <a:ext cx="2335896" cy="400110"/>
          </a:xfrm>
          <a:prstGeom prst="rect">
            <a:avLst/>
          </a:prstGeom>
          <a:noFill/>
        </p:spPr>
        <p:txBody>
          <a:bodyPr wrap="none" rtlCol="0">
            <a:spAutoFit/>
          </a:bodyPr>
          <a:lstStyle/>
          <a:p>
            <a:r>
              <a:rPr lang="en-US" dirty="0">
                <a:solidFill>
                  <a:schemeClr val="bg1"/>
                </a:solidFill>
                <a:latin typeface="Verdana" panose="020B0604030504040204" pitchFamily="34" charset="0"/>
                <a:ea typeface="Verdana" panose="020B0604030504040204" pitchFamily="34" charset="0"/>
              </a:rPr>
              <a:t>Access Control   </a:t>
            </a:r>
          </a:p>
        </p:txBody>
      </p:sp>
      <p:sp>
        <p:nvSpPr>
          <p:cNvPr id="9" name="TextBox 8">
            <a:extLst>
              <a:ext uri="{FF2B5EF4-FFF2-40B4-BE49-F238E27FC236}">
                <a16:creationId xmlns:a16="http://schemas.microsoft.com/office/drawing/2014/main" id="{5DF84128-9CFB-4009-A17F-15B4A86189B0}"/>
              </a:ext>
            </a:extLst>
          </p:cNvPr>
          <p:cNvSpPr txBox="1"/>
          <p:nvPr/>
        </p:nvSpPr>
        <p:spPr>
          <a:xfrm>
            <a:off x="9372600" y="1524000"/>
            <a:ext cx="1848583" cy="707886"/>
          </a:xfrm>
          <a:prstGeom prst="rect">
            <a:avLst/>
          </a:prstGeom>
          <a:noFill/>
        </p:spPr>
        <p:txBody>
          <a:bodyPr wrap="none" rtlCol="0">
            <a:spAutoFit/>
          </a:bodyPr>
          <a:lstStyle/>
          <a:p>
            <a:r>
              <a:rPr lang="en-US" dirty="0">
                <a:solidFill>
                  <a:schemeClr val="bg1"/>
                </a:solidFill>
                <a:latin typeface="Verdana" panose="020B0604030504040204" pitchFamily="34" charset="0"/>
                <a:ea typeface="Verdana" panose="020B0604030504040204" pitchFamily="34" charset="0"/>
              </a:rPr>
              <a:t>Emergency </a:t>
            </a:r>
          </a:p>
          <a:p>
            <a:r>
              <a:rPr lang="en-US" dirty="0">
                <a:solidFill>
                  <a:schemeClr val="bg1"/>
                </a:solidFill>
                <a:latin typeface="Verdana" panose="020B0604030504040204" pitchFamily="34" charset="0"/>
                <a:ea typeface="Verdana" panose="020B0604030504040204" pitchFamily="34" charset="0"/>
              </a:rPr>
              <a:t>Management</a:t>
            </a:r>
          </a:p>
        </p:txBody>
      </p:sp>
      <p:cxnSp>
        <p:nvCxnSpPr>
          <p:cNvPr id="11" name="Straight Connector 10">
            <a:extLst>
              <a:ext uri="{FF2B5EF4-FFF2-40B4-BE49-F238E27FC236}">
                <a16:creationId xmlns:a16="http://schemas.microsoft.com/office/drawing/2014/main" id="{7725320B-F0EA-47EF-AB22-894A82958B7B}"/>
              </a:ext>
            </a:extLst>
          </p:cNvPr>
          <p:cNvCxnSpPr/>
          <p:nvPr/>
        </p:nvCxnSpPr>
        <p:spPr>
          <a:xfrm>
            <a:off x="3101789" y="2024247"/>
            <a:ext cx="0" cy="4177552"/>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76AEC3-4BA5-499E-A442-0B7925A256A4}"/>
              </a:ext>
            </a:extLst>
          </p:cNvPr>
          <p:cNvCxnSpPr/>
          <p:nvPr/>
        </p:nvCxnSpPr>
        <p:spPr>
          <a:xfrm>
            <a:off x="5907742" y="1909483"/>
            <a:ext cx="0" cy="4177552"/>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A53E3E-B524-4FC9-B8B6-E5774F83A385}"/>
              </a:ext>
            </a:extLst>
          </p:cNvPr>
          <p:cNvCxnSpPr/>
          <p:nvPr/>
        </p:nvCxnSpPr>
        <p:spPr>
          <a:xfrm>
            <a:off x="8901954" y="1909483"/>
            <a:ext cx="0" cy="4177552"/>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7881354-7AEB-4BB2-8EEA-60D0FFCB1A1B}"/>
              </a:ext>
            </a:extLst>
          </p:cNvPr>
          <p:cNvSpPr txBox="1"/>
          <p:nvPr/>
        </p:nvSpPr>
        <p:spPr>
          <a:xfrm>
            <a:off x="3836893" y="2460795"/>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0E87CB98-FCCE-41BF-93CD-B987022376DD}"/>
              </a:ext>
            </a:extLst>
          </p:cNvPr>
          <p:cNvSpPr txBox="1"/>
          <p:nvPr/>
        </p:nvSpPr>
        <p:spPr>
          <a:xfrm>
            <a:off x="3309797" y="2336231"/>
            <a:ext cx="2429427" cy="2554545"/>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mn-lt"/>
              </a:rPr>
              <a:t>Email encryption and filtering (Mimecast, Barracuda)</a:t>
            </a:r>
          </a:p>
          <a:p>
            <a:pPr marL="285750" indent="-285750">
              <a:buFont typeface="Arial" panose="020B0604020202020204" pitchFamily="34" charset="0"/>
              <a:buChar char="•"/>
            </a:pPr>
            <a:r>
              <a:rPr lang="en-US" sz="1200" dirty="0">
                <a:solidFill>
                  <a:schemeClr val="bg1"/>
                </a:solidFill>
                <a:latin typeface="+mn-lt"/>
              </a:rPr>
              <a:t>Fax directly to EMR system</a:t>
            </a:r>
          </a:p>
          <a:p>
            <a:pPr marL="285750" indent="-285750">
              <a:buFont typeface="Arial" panose="020B0604020202020204" pitchFamily="34" charset="0"/>
              <a:buChar char="•"/>
            </a:pPr>
            <a:r>
              <a:rPr lang="en-US" sz="1200" dirty="0">
                <a:solidFill>
                  <a:schemeClr val="bg1"/>
                </a:solidFill>
                <a:latin typeface="+mn-lt"/>
              </a:rPr>
              <a:t>Network segmentation (Cloud) </a:t>
            </a:r>
          </a:p>
          <a:p>
            <a:pPr marL="285750" indent="-285750">
              <a:buFont typeface="Arial" panose="020B0604020202020204" pitchFamily="34" charset="0"/>
              <a:buChar char="•"/>
            </a:pPr>
            <a:r>
              <a:rPr lang="en-US" sz="1200" dirty="0">
                <a:solidFill>
                  <a:schemeClr val="bg1"/>
                </a:solidFill>
                <a:latin typeface="+mn-lt"/>
              </a:rPr>
              <a:t>E3 Microsoft Security</a:t>
            </a:r>
          </a:p>
          <a:p>
            <a:pPr marL="285750" indent="-285750">
              <a:buFont typeface="Arial" panose="020B0604020202020204" pitchFamily="34" charset="0"/>
              <a:buChar char="•"/>
            </a:pPr>
            <a:r>
              <a:rPr lang="en-US" sz="1200" dirty="0">
                <a:solidFill>
                  <a:schemeClr val="bg1"/>
                </a:solidFill>
                <a:latin typeface="+mn-lt"/>
              </a:rPr>
              <a:t>Third-Party EMR system</a:t>
            </a:r>
          </a:p>
          <a:p>
            <a:pPr marL="285750" indent="-285750">
              <a:buFont typeface="Arial" panose="020B0604020202020204" pitchFamily="34" charset="0"/>
              <a:buChar char="•"/>
            </a:pPr>
            <a:r>
              <a:rPr lang="en-US" sz="1200" dirty="0">
                <a:solidFill>
                  <a:schemeClr val="bg1"/>
                </a:solidFill>
                <a:latin typeface="+mn-lt"/>
              </a:rPr>
              <a:t>Configuration Management </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endParaRPr lang="en-US" sz="1400" dirty="0">
              <a:solidFill>
                <a:schemeClr val="bg1"/>
              </a:solidFill>
            </a:endParaRPr>
          </a:p>
        </p:txBody>
      </p:sp>
      <p:sp>
        <p:nvSpPr>
          <p:cNvPr id="16" name="Rectangle 15">
            <a:extLst>
              <a:ext uri="{FF2B5EF4-FFF2-40B4-BE49-F238E27FC236}">
                <a16:creationId xmlns:a16="http://schemas.microsoft.com/office/drawing/2014/main" id="{7F0D2F66-7479-402E-B64F-D5559B2BF39B}"/>
              </a:ext>
            </a:extLst>
          </p:cNvPr>
          <p:cNvSpPr/>
          <p:nvPr/>
        </p:nvSpPr>
        <p:spPr>
          <a:xfrm>
            <a:off x="6076261" y="2336231"/>
            <a:ext cx="2829213" cy="1754326"/>
          </a:xfrm>
          <a:prstGeom prst="rect">
            <a:avLst/>
          </a:prstGeom>
        </p:spPr>
        <p:txBody>
          <a:bodyPr wrap="square">
            <a:spAutoFit/>
          </a:bodyPr>
          <a:lstStyle/>
          <a:p>
            <a:pPr marL="285750" indent="-285750">
              <a:buFont typeface="Arial" panose="020B0604020202020204" pitchFamily="34" charset="0"/>
              <a:buChar char="•"/>
            </a:pPr>
            <a:r>
              <a:rPr lang="en-US" sz="1200" dirty="0">
                <a:solidFill>
                  <a:schemeClr val="bg1"/>
                </a:solidFill>
                <a:latin typeface="+mn-lt"/>
              </a:rPr>
              <a:t>MFA for all external connection that access ePHI and critical processes</a:t>
            </a:r>
          </a:p>
          <a:p>
            <a:pPr marL="285750" indent="-285750">
              <a:buFont typeface="Arial" panose="020B0604020202020204" pitchFamily="34" charset="0"/>
              <a:buChar char="•"/>
            </a:pPr>
            <a:endParaRPr lang="en-US" sz="1200" dirty="0">
              <a:solidFill>
                <a:schemeClr val="bg1"/>
              </a:solidFill>
              <a:latin typeface="+mn-lt"/>
            </a:endParaRPr>
          </a:p>
          <a:p>
            <a:pPr marL="285750" indent="-285750">
              <a:buFont typeface="Arial" panose="020B0604020202020204" pitchFamily="34" charset="0"/>
              <a:buChar char="•"/>
            </a:pPr>
            <a:r>
              <a:rPr lang="en-US" sz="1200" dirty="0">
                <a:solidFill>
                  <a:schemeClr val="bg1"/>
                </a:solidFill>
                <a:latin typeface="+mn-lt"/>
              </a:rPr>
              <a:t>Review third party accounts to make sure old accounts are not active</a:t>
            </a:r>
          </a:p>
          <a:p>
            <a:pPr marL="285750" indent="-285750">
              <a:buFont typeface="Arial" panose="020B0604020202020204" pitchFamily="34" charset="0"/>
              <a:buChar char="•"/>
            </a:pPr>
            <a:endParaRPr lang="en-US" sz="1200" dirty="0">
              <a:solidFill>
                <a:schemeClr val="bg1"/>
              </a:solidFill>
              <a:latin typeface="+mn-lt"/>
            </a:endParaRPr>
          </a:p>
          <a:p>
            <a:pPr marL="285750" indent="-285750">
              <a:buFont typeface="Arial" panose="020B0604020202020204" pitchFamily="34" charset="0"/>
              <a:buChar char="•"/>
            </a:pPr>
            <a:r>
              <a:rPr lang="en-US" sz="1200" dirty="0">
                <a:solidFill>
                  <a:schemeClr val="bg1"/>
                </a:solidFill>
                <a:latin typeface="+mn-lt"/>
              </a:rPr>
              <a:t>Internal account review</a:t>
            </a:r>
          </a:p>
        </p:txBody>
      </p:sp>
      <p:sp>
        <p:nvSpPr>
          <p:cNvPr id="17" name="Rectangle 16">
            <a:extLst>
              <a:ext uri="{FF2B5EF4-FFF2-40B4-BE49-F238E27FC236}">
                <a16:creationId xmlns:a16="http://schemas.microsoft.com/office/drawing/2014/main" id="{CA68211B-9012-409B-9FB3-3C4135D59D6A}"/>
              </a:ext>
            </a:extLst>
          </p:cNvPr>
          <p:cNvSpPr/>
          <p:nvPr/>
        </p:nvSpPr>
        <p:spPr>
          <a:xfrm>
            <a:off x="8937813" y="2336231"/>
            <a:ext cx="2829213" cy="2123658"/>
          </a:xfrm>
          <a:prstGeom prst="rect">
            <a:avLst/>
          </a:prstGeom>
        </p:spPr>
        <p:txBody>
          <a:bodyPr wrap="square">
            <a:spAutoFit/>
          </a:bodyPr>
          <a:lstStyle/>
          <a:p>
            <a:pPr marL="285750" indent="-285750">
              <a:buFont typeface="Arial" panose="020B0604020202020204" pitchFamily="34" charset="0"/>
              <a:buChar char="•"/>
            </a:pPr>
            <a:r>
              <a:rPr lang="en-US" sz="1200" dirty="0">
                <a:solidFill>
                  <a:schemeClr val="bg1"/>
                </a:solidFill>
                <a:latin typeface="+mn-lt"/>
              </a:rPr>
              <a:t>BCP and IRP should have a specific plan for Ransomware</a:t>
            </a:r>
          </a:p>
          <a:p>
            <a:pPr marL="285750" indent="-285750">
              <a:buFont typeface="Arial" panose="020B0604020202020204" pitchFamily="34" charset="0"/>
              <a:buChar char="•"/>
            </a:pPr>
            <a:endParaRPr lang="en-US" sz="1200" dirty="0">
              <a:solidFill>
                <a:schemeClr val="bg1"/>
              </a:solidFill>
              <a:latin typeface="+mn-lt"/>
            </a:endParaRPr>
          </a:p>
          <a:p>
            <a:pPr marL="285750" indent="-285750">
              <a:buFont typeface="Arial" panose="020B0604020202020204" pitchFamily="34" charset="0"/>
              <a:buChar char="•"/>
            </a:pPr>
            <a:r>
              <a:rPr lang="en-US" sz="1200" dirty="0">
                <a:solidFill>
                  <a:schemeClr val="bg1"/>
                </a:solidFill>
                <a:latin typeface="+mn-lt"/>
              </a:rPr>
              <a:t>Contact cyber insurance company first to address forensics and chain-of-custody</a:t>
            </a:r>
          </a:p>
          <a:p>
            <a:pPr marL="285750" indent="-285750">
              <a:buFont typeface="Arial" panose="020B0604020202020204" pitchFamily="34" charset="0"/>
              <a:buChar char="•"/>
            </a:pPr>
            <a:r>
              <a:rPr lang="en-US" sz="1200" dirty="0">
                <a:solidFill>
                  <a:schemeClr val="bg1"/>
                </a:solidFill>
                <a:latin typeface="+mn-lt"/>
              </a:rPr>
              <a:t>Have a chain-of-custody plan</a:t>
            </a:r>
          </a:p>
          <a:p>
            <a:pPr marL="285750" indent="-285750">
              <a:buFont typeface="Arial" panose="020B0604020202020204" pitchFamily="34" charset="0"/>
              <a:buChar char="•"/>
            </a:pPr>
            <a:endParaRPr lang="en-US" sz="1200" dirty="0">
              <a:solidFill>
                <a:schemeClr val="bg1"/>
              </a:solidFill>
              <a:latin typeface="+mn-lt"/>
            </a:endParaRPr>
          </a:p>
          <a:p>
            <a:pPr marL="285750" indent="-285750">
              <a:buFont typeface="Arial" panose="020B0604020202020204" pitchFamily="34" charset="0"/>
              <a:buChar char="•"/>
            </a:pPr>
            <a:r>
              <a:rPr lang="en-US" sz="1200" dirty="0">
                <a:solidFill>
                  <a:schemeClr val="bg1"/>
                </a:solidFill>
                <a:latin typeface="+mn-lt"/>
              </a:rPr>
              <a:t>Have routine test of backups and restoring backups and critical operations   </a:t>
            </a:r>
          </a:p>
        </p:txBody>
      </p:sp>
      <p:sp>
        <p:nvSpPr>
          <p:cNvPr id="18" name="Rectangle 17">
            <a:extLst>
              <a:ext uri="{FF2B5EF4-FFF2-40B4-BE49-F238E27FC236}">
                <a16:creationId xmlns:a16="http://schemas.microsoft.com/office/drawing/2014/main" id="{1B816A44-480C-4378-91A0-1343B6FAF854}"/>
              </a:ext>
            </a:extLst>
          </p:cNvPr>
          <p:cNvSpPr/>
          <p:nvPr/>
        </p:nvSpPr>
        <p:spPr>
          <a:xfrm>
            <a:off x="146230" y="2305615"/>
            <a:ext cx="2829213" cy="2339102"/>
          </a:xfrm>
          <a:prstGeom prst="rect">
            <a:avLst/>
          </a:prstGeom>
        </p:spPr>
        <p:txBody>
          <a:bodyPr wrap="square">
            <a:spAutoFit/>
          </a:bodyPr>
          <a:lstStyle/>
          <a:p>
            <a:pPr marL="285750" indent="-285750">
              <a:buFont typeface="Arial" panose="020B0604020202020204" pitchFamily="34" charset="0"/>
              <a:buChar char="•"/>
            </a:pPr>
            <a:r>
              <a:rPr lang="en-US" sz="1200" dirty="0">
                <a:solidFill>
                  <a:schemeClr val="bg1"/>
                </a:solidFill>
                <a:latin typeface="+mn-lt"/>
              </a:rPr>
              <a:t>Implement IDS systems </a:t>
            </a:r>
          </a:p>
          <a:p>
            <a:pPr marL="285750" indent="-285750">
              <a:buFont typeface="Arial" panose="020B0604020202020204" pitchFamily="34" charset="0"/>
              <a:buChar char="•"/>
            </a:pPr>
            <a:r>
              <a:rPr lang="en-US" sz="1200" dirty="0">
                <a:solidFill>
                  <a:schemeClr val="bg1"/>
                </a:solidFill>
                <a:latin typeface="+mn-lt"/>
              </a:rPr>
              <a:t>Monitor inbound and outbound data</a:t>
            </a:r>
          </a:p>
          <a:p>
            <a:pPr marL="285750" indent="-285750">
              <a:buFont typeface="Arial" panose="020B0604020202020204" pitchFamily="34" charset="0"/>
              <a:buChar char="•"/>
            </a:pPr>
            <a:r>
              <a:rPr lang="en-US" sz="1200" dirty="0">
                <a:solidFill>
                  <a:schemeClr val="bg1"/>
                </a:solidFill>
                <a:latin typeface="+mn-lt"/>
              </a:rPr>
              <a:t>Virus protection</a:t>
            </a:r>
          </a:p>
          <a:p>
            <a:pPr marL="285750" indent="-285750">
              <a:buFont typeface="Arial" panose="020B0604020202020204" pitchFamily="34" charset="0"/>
              <a:buChar char="•"/>
            </a:pPr>
            <a:r>
              <a:rPr lang="en-US" sz="1200" dirty="0">
                <a:solidFill>
                  <a:schemeClr val="bg1"/>
                </a:solidFill>
                <a:latin typeface="+mn-lt"/>
              </a:rPr>
              <a:t>Third party network testing </a:t>
            </a:r>
          </a:p>
          <a:p>
            <a:pPr marL="285750" indent="-285750">
              <a:buFont typeface="Arial" panose="020B0604020202020204" pitchFamily="34" charset="0"/>
              <a:buChar char="•"/>
            </a:pPr>
            <a:r>
              <a:rPr lang="en-US" sz="1200" dirty="0">
                <a:solidFill>
                  <a:schemeClr val="bg1"/>
                </a:solidFill>
                <a:latin typeface="+mn-lt"/>
              </a:rPr>
              <a:t>Activity monitoring</a:t>
            </a:r>
          </a:p>
          <a:p>
            <a:pPr marL="285750" indent="-285750">
              <a:buFont typeface="Arial" panose="020B0604020202020204" pitchFamily="34" charset="0"/>
              <a:buChar char="•"/>
            </a:pPr>
            <a:r>
              <a:rPr lang="en-US" sz="1200" dirty="0">
                <a:solidFill>
                  <a:schemeClr val="bg1"/>
                </a:solidFill>
                <a:latin typeface="+mn-lt"/>
              </a:rPr>
              <a:t>File access monitoring</a:t>
            </a:r>
          </a:p>
          <a:p>
            <a:pPr marL="285750" indent="-285750">
              <a:buFont typeface="Arial" panose="020B0604020202020204" pitchFamily="34" charset="0"/>
              <a:buChar char="•"/>
            </a:pPr>
            <a:r>
              <a:rPr lang="en-US" sz="1200" dirty="0">
                <a:solidFill>
                  <a:schemeClr val="bg1"/>
                </a:solidFill>
                <a:latin typeface="+mn-lt"/>
              </a:rPr>
              <a:t>SOC Monitoring </a:t>
            </a:r>
          </a:p>
          <a:p>
            <a:pPr marL="285750" indent="-285750">
              <a:buFont typeface="Arial" panose="020B0604020202020204" pitchFamily="34" charset="0"/>
              <a:buChar char="•"/>
            </a:pPr>
            <a:r>
              <a:rPr lang="en-GB" sz="1200" dirty="0">
                <a:solidFill>
                  <a:schemeClr val="bg1"/>
                </a:solidFill>
                <a:latin typeface="+mn-lt"/>
              </a:rPr>
              <a:t>Real-time EPP and IDS / IPS</a:t>
            </a:r>
          </a:p>
          <a:p>
            <a:pPr lvl="1"/>
            <a:r>
              <a:rPr lang="en-GB" sz="1200" dirty="0">
                <a:solidFill>
                  <a:schemeClr val="bg1"/>
                </a:solidFill>
                <a:latin typeface="+mn-lt"/>
              </a:rPr>
              <a:t>But don’t completely rely on technology (SolarWinds) </a:t>
            </a:r>
          </a:p>
          <a:p>
            <a:endParaRPr lang="en-US" sz="1400" dirty="0">
              <a:solidFill>
                <a:schemeClr val="bg1"/>
              </a:solidFill>
            </a:endParaRPr>
          </a:p>
        </p:txBody>
      </p:sp>
    </p:spTree>
    <p:extLst>
      <p:ext uri="{BB962C8B-B14F-4D97-AF65-F5344CB8AC3E}">
        <p14:creationId xmlns:p14="http://schemas.microsoft.com/office/powerpoint/2010/main" val="85519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100000"/>
                    </a14:imgEffect>
                    <a14:imgEffect>
                      <a14:brightnessContrast bright="-71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513793"/>
            <a:ext cx="7719933" cy="1673817"/>
            <a:chOff x="0" y="2513793"/>
            <a:chExt cx="7719933" cy="1673817"/>
          </a:xfrm>
          <a:solidFill>
            <a:srgbClr val="9A0000"/>
          </a:solidFill>
        </p:grpSpPr>
        <p:sp>
          <p:nvSpPr>
            <p:cNvPr id="8" name="Rectangle 7"/>
            <p:cNvSpPr/>
            <p:nvPr/>
          </p:nvSpPr>
          <p:spPr>
            <a:xfrm>
              <a:off x="0" y="2513793"/>
              <a:ext cx="7719933" cy="1673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838200" y="2935202"/>
              <a:ext cx="6325849" cy="830997"/>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rPr>
                <a:t>Thank You</a:t>
              </a:r>
            </a:p>
          </p:txBody>
        </p:sp>
      </p:grpSp>
      <p:sp>
        <p:nvSpPr>
          <p:cNvPr id="9" name="Rectangle 8"/>
          <p:cNvSpPr/>
          <p:nvPr/>
        </p:nvSpPr>
        <p:spPr>
          <a:xfrm>
            <a:off x="7839856" y="2513793"/>
            <a:ext cx="4352144" cy="1673817"/>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text, clock&#10;&#10;Description automatically generated">
            <a:extLst>
              <a:ext uri="{FF2B5EF4-FFF2-40B4-BE49-F238E27FC236}">
                <a16:creationId xmlns:a16="http://schemas.microsoft.com/office/drawing/2014/main" id="{071ED147-3453-4980-8C17-9F19F3162E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4267200"/>
            <a:ext cx="2235713" cy="2235713"/>
          </a:xfrm>
          <a:prstGeom prst="rect">
            <a:avLst/>
          </a:prstGeom>
        </p:spPr>
      </p:pic>
      <p:sp>
        <p:nvSpPr>
          <p:cNvPr id="5" name="TextBox 4">
            <a:extLst>
              <a:ext uri="{FF2B5EF4-FFF2-40B4-BE49-F238E27FC236}">
                <a16:creationId xmlns:a16="http://schemas.microsoft.com/office/drawing/2014/main" id="{7B204E74-5436-49F7-ADF8-EA873BDF63F9}"/>
              </a:ext>
            </a:extLst>
          </p:cNvPr>
          <p:cNvSpPr txBox="1"/>
          <p:nvPr/>
        </p:nvSpPr>
        <p:spPr>
          <a:xfrm>
            <a:off x="228600" y="5105400"/>
            <a:ext cx="4346062" cy="400110"/>
          </a:xfrm>
          <a:prstGeom prst="rect">
            <a:avLst/>
          </a:prstGeom>
          <a:noFill/>
        </p:spPr>
        <p:txBody>
          <a:bodyPr wrap="none" rtlCol="0">
            <a:spAutoFit/>
          </a:bodyPr>
          <a:lstStyle/>
          <a:p>
            <a:r>
              <a:rPr lang="en-US" dirty="0">
                <a:solidFill>
                  <a:schemeClr val="bg1"/>
                </a:solidFill>
              </a:rPr>
              <a:t>Please Fill Out the Quick Evaluation </a:t>
            </a:r>
          </a:p>
        </p:txBody>
      </p:sp>
      <p:sp>
        <p:nvSpPr>
          <p:cNvPr id="10" name="TextBox 9">
            <a:extLst>
              <a:ext uri="{FF2B5EF4-FFF2-40B4-BE49-F238E27FC236}">
                <a16:creationId xmlns:a16="http://schemas.microsoft.com/office/drawing/2014/main" id="{0DF3D84D-EA8E-4FED-85C0-DC58C8C4A745}"/>
              </a:ext>
            </a:extLst>
          </p:cNvPr>
          <p:cNvSpPr txBox="1"/>
          <p:nvPr/>
        </p:nvSpPr>
        <p:spPr>
          <a:xfrm>
            <a:off x="6760088" y="5105400"/>
            <a:ext cx="4346062" cy="400110"/>
          </a:xfrm>
          <a:prstGeom prst="rect">
            <a:avLst/>
          </a:prstGeom>
          <a:noFill/>
        </p:spPr>
        <p:txBody>
          <a:bodyPr wrap="none" rtlCol="0">
            <a:spAutoFit/>
          </a:bodyPr>
          <a:lstStyle/>
          <a:p>
            <a:r>
              <a:rPr lang="en-US" dirty="0">
                <a:solidFill>
                  <a:schemeClr val="bg1"/>
                </a:solidFill>
              </a:rPr>
              <a:t>Please Fill Out the Quick Evaluation </a:t>
            </a:r>
          </a:p>
        </p:txBody>
      </p:sp>
      <p:pic>
        <p:nvPicPr>
          <p:cNvPr id="11" name="Picture 10" descr="Text, whiteboard&#10;&#10;Description automatically generated">
            <a:extLst>
              <a:ext uri="{FF2B5EF4-FFF2-40B4-BE49-F238E27FC236}">
                <a16:creationId xmlns:a16="http://schemas.microsoft.com/office/drawing/2014/main" id="{9BF7BE4E-EAD8-416F-8F19-4EC83057B9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3062" y="2513793"/>
            <a:ext cx="1549588" cy="1673817"/>
          </a:xfrm>
          <a:prstGeom prst="rect">
            <a:avLst/>
          </a:prstGeom>
        </p:spPr>
      </p:pic>
    </p:spTree>
    <p:extLst>
      <p:ext uri="{BB962C8B-B14F-4D97-AF65-F5344CB8AC3E}">
        <p14:creationId xmlns:p14="http://schemas.microsoft.com/office/powerpoint/2010/main" val="394349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52400"/>
            <a:ext cx="6553200" cy="994172"/>
          </a:xfrm>
        </p:spPr>
        <p:txBody>
          <a:bodyPr>
            <a:normAutofit/>
          </a:bodyPr>
          <a:lstStyle/>
          <a:p>
            <a:pPr algn="ctr"/>
            <a:r>
              <a:rPr lang="en-US" sz="2800" dirty="0"/>
              <a:t>References</a:t>
            </a:r>
          </a:p>
        </p:txBody>
      </p:sp>
      <p:sp>
        <p:nvSpPr>
          <p:cNvPr id="3" name="TextBox 2">
            <a:extLst>
              <a:ext uri="{FF2B5EF4-FFF2-40B4-BE49-F238E27FC236}">
                <a16:creationId xmlns:a16="http://schemas.microsoft.com/office/drawing/2014/main" id="{15040765-94BF-477C-AE87-1431163A8770}"/>
              </a:ext>
            </a:extLst>
          </p:cNvPr>
          <p:cNvSpPr txBox="1"/>
          <p:nvPr/>
        </p:nvSpPr>
        <p:spPr>
          <a:xfrm>
            <a:off x="1524000" y="1905000"/>
            <a:ext cx="9144000" cy="3447098"/>
          </a:xfrm>
          <a:prstGeom prst="rect">
            <a:avLst/>
          </a:prstGeom>
          <a:noFill/>
        </p:spPr>
        <p:txBody>
          <a:bodyPr wrap="square" rtlCol="0">
            <a:spAutoFit/>
          </a:bodyPr>
          <a:lstStyle/>
          <a:p>
            <a:pPr eaLnBrk="1" hangingPunct="1">
              <a:lnSpc>
                <a:spcPct val="90000"/>
              </a:lnSpc>
              <a:buSzPct val="80000"/>
            </a:pPr>
            <a:endParaRPr lang="en-US" spc="-100" dirty="0">
              <a:solidFill>
                <a:schemeClr val="tx1">
                  <a:lumMod val="65000"/>
                  <a:lumOff val="35000"/>
                </a:schemeClr>
              </a:solidFill>
              <a:latin typeface="+mn-lt"/>
              <a:ea typeface="+mn-ea"/>
            </a:endParaRPr>
          </a:p>
          <a:p>
            <a:pPr marL="342900" indent="-342900" eaLnBrk="1" hangingPunct="1">
              <a:lnSpc>
                <a:spcPct val="90000"/>
              </a:lnSpc>
              <a:buSzPct val="80000"/>
              <a:buFont typeface="Arial" panose="020B0604020202020204" pitchFamily="34" charset="0"/>
              <a:buChar char="•"/>
            </a:pPr>
            <a:r>
              <a:rPr lang="en-US" spc="-100" dirty="0">
                <a:latin typeface="+mn-lt"/>
                <a:ea typeface="+mn-ea"/>
              </a:rPr>
              <a:t>NIST 800-61 – Computer Security Incident Handling Guide -  </a:t>
            </a:r>
            <a:r>
              <a:rPr lang="en-US" spc="-100" dirty="0">
                <a:latin typeface="+mn-lt"/>
                <a:ea typeface="+mn-ea"/>
                <a:hlinkClick r:id="rId3">
                  <a:extLst>
                    <a:ext uri="{A12FA001-AC4F-418D-AE19-62706E023703}">
                      <ahyp:hlinkClr xmlns:ahyp="http://schemas.microsoft.com/office/drawing/2018/hyperlinkcolor" val="tx"/>
                    </a:ext>
                  </a:extLst>
                </a:hlinkClick>
              </a:rPr>
              <a:t>https://nvlpubs.nist.gov/nistpubs/SpecialPublications/NIST.SP.800-61r2.pdf</a:t>
            </a:r>
            <a:endParaRPr lang="en-US" spc="-100" dirty="0">
              <a:latin typeface="+mn-lt"/>
              <a:ea typeface="+mn-ea"/>
            </a:endParaRPr>
          </a:p>
          <a:p>
            <a:pPr eaLnBrk="1" hangingPunct="1">
              <a:lnSpc>
                <a:spcPct val="90000"/>
              </a:lnSpc>
              <a:buSzPct val="80000"/>
            </a:pPr>
            <a:endParaRPr lang="en-US" spc="-100" dirty="0">
              <a:latin typeface="+mn-lt"/>
              <a:ea typeface="+mn-ea"/>
            </a:endParaRPr>
          </a:p>
          <a:p>
            <a:pPr marL="342900" indent="-342900" eaLnBrk="1" hangingPunct="1">
              <a:lnSpc>
                <a:spcPct val="90000"/>
              </a:lnSpc>
              <a:buSzPct val="80000"/>
              <a:buFont typeface="Arial" panose="020B0604020202020204" pitchFamily="34" charset="0"/>
              <a:buChar char="•"/>
            </a:pPr>
            <a:r>
              <a:rPr lang="en-US" spc="-100" dirty="0">
                <a:latin typeface="+mn-lt"/>
                <a:ea typeface="+mn-ea"/>
              </a:rPr>
              <a:t>NIST 800-84 - Guide to Test, Training, and Exercise Programs for IT Plans and Capabilities - </a:t>
            </a:r>
            <a:r>
              <a:rPr lang="en-US" spc="-100" dirty="0">
                <a:latin typeface="+mn-lt"/>
                <a:ea typeface="+mn-ea"/>
                <a:hlinkClick r:id="rId4">
                  <a:extLst>
                    <a:ext uri="{A12FA001-AC4F-418D-AE19-62706E023703}">
                      <ahyp:hlinkClr xmlns:ahyp="http://schemas.microsoft.com/office/drawing/2018/hyperlinkcolor" val="tx"/>
                    </a:ext>
                  </a:extLst>
                </a:hlinkClick>
              </a:rPr>
              <a:t>https://csrc.nist.gov/publications/detail/sp/800-84/final</a:t>
            </a:r>
            <a:endParaRPr lang="en-US" spc="-100" dirty="0">
              <a:latin typeface="+mn-lt"/>
              <a:ea typeface="+mn-ea"/>
            </a:endParaRPr>
          </a:p>
          <a:p>
            <a:pPr eaLnBrk="1" hangingPunct="1">
              <a:lnSpc>
                <a:spcPct val="90000"/>
              </a:lnSpc>
              <a:buSzPct val="80000"/>
            </a:pPr>
            <a:endParaRPr lang="en-US" spc="-100" dirty="0">
              <a:latin typeface="+mn-lt"/>
              <a:ea typeface="+mn-ea"/>
            </a:endParaRPr>
          </a:p>
          <a:p>
            <a:pPr marL="342900" indent="-342900" eaLnBrk="1" hangingPunct="1">
              <a:lnSpc>
                <a:spcPct val="90000"/>
              </a:lnSpc>
              <a:buSzPct val="80000"/>
              <a:buFont typeface="Arial" panose="020B0604020202020204" pitchFamily="34" charset="0"/>
              <a:buChar char="•"/>
            </a:pPr>
            <a:r>
              <a:rPr lang="en-US" spc="-100" dirty="0">
                <a:latin typeface="+mn-lt"/>
                <a:ea typeface="+mn-ea"/>
                <a:hlinkClick r:id="rId5">
                  <a:extLst>
                    <a:ext uri="{A12FA001-AC4F-418D-AE19-62706E023703}">
                      <ahyp:hlinkClr xmlns:ahyp="http://schemas.microsoft.com/office/drawing/2018/hyperlinkcolor" val="tx"/>
                    </a:ext>
                  </a:extLst>
                </a:hlinkClick>
              </a:rPr>
              <a:t>https://www.fema.gov/media-library/assets/documents/26845</a:t>
            </a:r>
            <a:endParaRPr lang="en-US" spc="-100" dirty="0">
              <a:latin typeface="+mn-lt"/>
              <a:ea typeface="+mn-ea"/>
            </a:endParaRPr>
          </a:p>
          <a:p>
            <a:pPr marL="342900" indent="-342900" eaLnBrk="1" hangingPunct="1">
              <a:lnSpc>
                <a:spcPct val="90000"/>
              </a:lnSpc>
              <a:buSzPct val="80000"/>
              <a:buFont typeface="Arial" panose="020B0604020202020204" pitchFamily="34" charset="0"/>
              <a:buChar char="•"/>
            </a:pPr>
            <a:endParaRPr lang="en-US" spc="-100" dirty="0">
              <a:latin typeface="+mn-lt"/>
              <a:ea typeface="+mn-ea"/>
            </a:endParaRPr>
          </a:p>
          <a:p>
            <a:pPr marL="342900" indent="-342900" eaLnBrk="1" hangingPunct="1">
              <a:lnSpc>
                <a:spcPct val="90000"/>
              </a:lnSpc>
              <a:buSzPct val="80000"/>
              <a:buFont typeface="Arial" panose="020B0604020202020204" pitchFamily="34" charset="0"/>
              <a:buChar char="•"/>
            </a:pPr>
            <a:r>
              <a:rPr lang="en-US" spc="-100" dirty="0">
                <a:latin typeface="+mn-lt"/>
                <a:ea typeface="+mn-ea"/>
                <a:hlinkClick r:id="rId6">
                  <a:extLst>
                    <a:ext uri="{A12FA001-AC4F-418D-AE19-62706E023703}">
                      <ahyp:hlinkClr xmlns:ahyp="http://schemas.microsoft.com/office/drawing/2018/hyperlinkcolor" val="tx"/>
                    </a:ext>
                  </a:extLst>
                </a:hlinkClick>
              </a:rPr>
              <a:t>https://security.berkeley.edu/faq/ransomware/</a:t>
            </a:r>
            <a:endParaRPr lang="en-US" spc="-100" dirty="0">
              <a:latin typeface="+mn-lt"/>
              <a:ea typeface="+mn-ea"/>
            </a:endParaRPr>
          </a:p>
          <a:p>
            <a:pPr algn="ctr"/>
            <a:endParaRPr lang="en-US" dirty="0"/>
          </a:p>
        </p:txBody>
      </p:sp>
    </p:spTree>
    <p:extLst>
      <p:ext uri="{BB962C8B-B14F-4D97-AF65-F5344CB8AC3E}">
        <p14:creationId xmlns:p14="http://schemas.microsoft.com/office/powerpoint/2010/main" val="3069223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5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34652630"/>
              </p:ext>
            </p:extLst>
          </p:nvPr>
        </p:nvGraphicFramePr>
        <p:xfrm>
          <a:off x="2129642" y="1981200"/>
          <a:ext cx="8305799" cy="2956112"/>
        </p:xfrm>
        <a:graphic>
          <a:graphicData uri="http://schemas.openxmlformats.org/drawingml/2006/table">
            <a:tbl>
              <a:tblPr firstRow="1" bandRow="1">
                <a:tableStyleId>{5C22544A-7EE6-4342-B048-85BDC9FD1C3A}</a:tableStyleId>
              </a:tblPr>
              <a:tblGrid>
                <a:gridCol w="8305799">
                  <a:extLst>
                    <a:ext uri="{9D8B030D-6E8A-4147-A177-3AD203B41FA5}">
                      <a16:colId xmlns:a16="http://schemas.microsoft.com/office/drawing/2014/main" val="20000"/>
                    </a:ext>
                  </a:extLst>
                </a:gridCol>
              </a:tblGrid>
              <a:tr h="5481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8192">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000" dirty="0">
                          <a:solidFill>
                            <a:schemeClr val="bg1"/>
                          </a:solidFill>
                          <a:latin typeface="Verdana" panose="020B0604030504040204" pitchFamily="34" charset="0"/>
                          <a:ea typeface="Verdana" panose="020B0604030504040204" pitchFamily="34" charset="0"/>
                        </a:rPr>
                        <a:t>Introduction and Overview </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0" dirty="0">
                        <a:solidFill>
                          <a:schemeClr val="bg1"/>
                        </a:solidFill>
                        <a:latin typeface="Verdana" panose="020B0604030504040204" pitchFamily="34" charset="0"/>
                        <a:ea typeface="Verdana" panose="020B0604030504040204" pitchFamily="34" charset="0"/>
                        <a:cs typeface="Arial" panose="020B0604020202020204" pitchFamily="34" charset="0"/>
                      </a:endParaRPr>
                    </a:p>
                  </a:txBody>
                  <a:tcP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8192">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000" dirty="0">
                          <a:solidFill>
                            <a:schemeClr val="bg1"/>
                          </a:solidFill>
                          <a:latin typeface="Verdana" panose="020B0604030504040204" pitchFamily="34" charset="0"/>
                          <a:ea typeface="Verdana" panose="020B0604030504040204" pitchFamily="34" charset="0"/>
                        </a:rPr>
                        <a:t>Review Incident Response Template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0" dirty="0">
                        <a:solidFill>
                          <a:schemeClr val="bg1"/>
                        </a:solidFill>
                        <a:latin typeface="Verdana" panose="020B0604030504040204" pitchFamily="34" charset="0"/>
                        <a:ea typeface="Verdana" panose="020B0604030504040204" pitchFamily="34" charset="0"/>
                        <a:cs typeface="Arial" panose="020B0604020202020204" pitchFamily="34" charset="0"/>
                      </a:endParaRPr>
                    </a:p>
                  </a:txBody>
                  <a:tcP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8192">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000" dirty="0">
                          <a:solidFill>
                            <a:schemeClr val="bg1"/>
                          </a:solidFill>
                          <a:latin typeface="Verdana" panose="020B0604030504040204" pitchFamily="34" charset="0"/>
                          <a:ea typeface="Verdana" panose="020B0604030504040204" pitchFamily="34" charset="0"/>
                        </a:rPr>
                        <a:t>Discuss what steps organizations should take to enhance or develop IRP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0" dirty="0">
                        <a:solidFill>
                          <a:schemeClr val="bg1"/>
                        </a:solidFill>
                        <a:latin typeface="Verdana" panose="020B0604030504040204" pitchFamily="34" charset="0"/>
                        <a:ea typeface="Verdana" panose="020B0604030504040204" pitchFamily="34" charset="0"/>
                        <a:cs typeface="Arial" panose="020B0604020202020204" pitchFamily="34" charset="0"/>
                      </a:endParaRPr>
                    </a:p>
                  </a:txBody>
                  <a:tcP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7" name="Title 1">
            <a:extLst>
              <a:ext uri="{FF2B5EF4-FFF2-40B4-BE49-F238E27FC236}">
                <a16:creationId xmlns:a16="http://schemas.microsoft.com/office/drawing/2014/main" id="{23321846-D052-4DBA-A8FE-8BF6482F2592}"/>
              </a:ext>
            </a:extLst>
          </p:cNvPr>
          <p:cNvSpPr txBox="1">
            <a:spLocks/>
          </p:cNvSpPr>
          <p:nvPr/>
        </p:nvSpPr>
        <p:spPr>
          <a:xfrm>
            <a:off x="4191000" y="1428433"/>
            <a:ext cx="9521041" cy="1066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dirty="0">
                <a:solidFill>
                  <a:schemeClr val="bg1"/>
                </a:solidFill>
                <a:latin typeface="Verdana"/>
                <a:ea typeface="Verdana"/>
              </a:rPr>
              <a:t>Objectives</a:t>
            </a:r>
            <a:endParaRPr lang="en-US" dirty="0">
              <a:solidFill>
                <a:schemeClr val="bg1"/>
              </a:solidFill>
            </a:endParaRPr>
          </a:p>
        </p:txBody>
      </p:sp>
      <p:pic>
        <p:nvPicPr>
          <p:cNvPr id="9" name="Picture 8">
            <a:extLst>
              <a:ext uri="{FF2B5EF4-FFF2-40B4-BE49-F238E27FC236}">
                <a16:creationId xmlns:a16="http://schemas.microsoft.com/office/drawing/2014/main" id="{0C53DE37-56F7-48DA-9411-95C83F59C8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304800"/>
            <a:ext cx="1752600" cy="520397"/>
          </a:xfrm>
          <a:prstGeom prst="rect">
            <a:avLst/>
          </a:prstGeom>
        </p:spPr>
      </p:pic>
      <p:pic>
        <p:nvPicPr>
          <p:cNvPr id="10" name="Picture 9">
            <a:extLst>
              <a:ext uri="{FF2B5EF4-FFF2-40B4-BE49-F238E27FC236}">
                <a16:creationId xmlns:a16="http://schemas.microsoft.com/office/drawing/2014/main" id="{6FFACADA-B496-47E0-8D01-C7E619ED3B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Tree>
    <p:extLst>
      <p:ext uri="{BB962C8B-B14F-4D97-AF65-F5344CB8AC3E}">
        <p14:creationId xmlns:p14="http://schemas.microsoft.com/office/powerpoint/2010/main" val="417342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7">
            <a:extLst>
              <a:ext uri="{FF2B5EF4-FFF2-40B4-BE49-F238E27FC236}">
                <a16:creationId xmlns:a16="http://schemas.microsoft.com/office/drawing/2014/main" id="{DE5C63A5-1C54-4F03-A915-CF285F7EEE7E}"/>
              </a:ext>
            </a:extLst>
          </p:cNvPr>
          <p:cNvPicPr>
            <a:picLocks noChangeAspect="1"/>
          </p:cNvPicPr>
          <p:nvPr/>
        </p:nvPicPr>
        <p:blipFill>
          <a:blip r:embed="rId3">
            <a:alphaModFix amt="43000"/>
            <a:extLst>
              <a:ext uri="{28A0092B-C50C-407E-A947-70E740481C1C}">
                <a14:useLocalDpi xmlns:a14="http://schemas.microsoft.com/office/drawing/2010/main" val="0"/>
              </a:ext>
            </a:extLst>
          </a:blip>
          <a:srcRect t="7834" b="7834"/>
          <a:stretch>
            <a:fillRect/>
          </a:stretch>
        </p:blipFill>
        <p:spPr>
          <a:xfrm>
            <a:off x="3175" y="0"/>
            <a:ext cx="12188825" cy="6858000"/>
          </a:xfrm>
          <a:prstGeom prst="rect">
            <a:avLst/>
          </a:prstGeom>
        </p:spPr>
      </p:pic>
      <p:sp>
        <p:nvSpPr>
          <p:cNvPr id="10" name="Title 1">
            <a:extLst>
              <a:ext uri="{FF2B5EF4-FFF2-40B4-BE49-F238E27FC236}">
                <a16:creationId xmlns:a16="http://schemas.microsoft.com/office/drawing/2014/main" id="{415C762F-A4E7-4CA1-89C8-1D1A179DFFC5}"/>
              </a:ext>
            </a:extLst>
          </p:cNvPr>
          <p:cNvSpPr>
            <a:spLocks noGrp="1"/>
          </p:cNvSpPr>
          <p:nvPr>
            <p:ph type="title"/>
          </p:nvPr>
        </p:nvSpPr>
        <p:spPr>
          <a:xfrm>
            <a:off x="1333891" y="990542"/>
            <a:ext cx="9521041" cy="1066544"/>
          </a:xfrm>
        </p:spPr>
        <p:txBody>
          <a:bodyPr/>
          <a:lstStyle/>
          <a:p>
            <a:r>
              <a:rPr lang="en-US" dirty="0">
                <a:latin typeface="Verdana"/>
                <a:ea typeface="Verdana"/>
                <a:cs typeface="Verdana"/>
              </a:rPr>
              <a:t>Agenda</a:t>
            </a:r>
            <a:endParaRPr lang="en-US" dirty="0"/>
          </a:p>
        </p:txBody>
      </p:sp>
      <p:sp>
        <p:nvSpPr>
          <p:cNvPr id="3" name="Slide Number Placeholder 2">
            <a:extLst>
              <a:ext uri="{FF2B5EF4-FFF2-40B4-BE49-F238E27FC236}">
                <a16:creationId xmlns:a16="http://schemas.microsoft.com/office/drawing/2014/main" id="{BDDE7D55-B152-43A8-A337-4096560EEC93}"/>
              </a:ext>
            </a:extLst>
          </p:cNvPr>
          <p:cNvSpPr>
            <a:spLocks noGrp="1"/>
          </p:cNvSpPr>
          <p:nvPr>
            <p:ph type="sldNum" sz="quarter" idx="12"/>
          </p:nvPr>
        </p:nvSpPr>
        <p:spPr>
          <a:xfrm>
            <a:off x="13154540" y="5843537"/>
            <a:ext cx="634093" cy="365125"/>
          </a:xfrm>
        </p:spPr>
        <p:txBody>
          <a:bodyPr anchor="ctr">
            <a:normAutofit/>
          </a:bodyPr>
          <a:lstStyle/>
          <a:p>
            <a:pPr>
              <a:spcAft>
                <a:spcPts val="600"/>
              </a:spcAft>
              <a:defRPr/>
            </a:pPr>
            <a:fld id="{0DA2CBBD-40C8-459E-BBC5-A5538E476ABE}" type="slidenum">
              <a:rPr lang="en-US" smtClean="0">
                <a:solidFill>
                  <a:schemeClr val="tx1"/>
                </a:solidFill>
              </a:rPr>
              <a:pPr>
                <a:spcAft>
                  <a:spcPts val="600"/>
                </a:spcAft>
                <a:defRPr/>
              </a:pPr>
              <a:t>3</a:t>
            </a:fld>
            <a:endParaRPr lang="en-US" dirty="0">
              <a:solidFill>
                <a:schemeClr val="tx1"/>
              </a:solidFill>
            </a:endParaRPr>
          </a:p>
        </p:txBody>
      </p:sp>
      <p:sp>
        <p:nvSpPr>
          <p:cNvPr id="4" name="Rectangle: Rounded Corners 3">
            <a:extLst>
              <a:ext uri="{FF2B5EF4-FFF2-40B4-BE49-F238E27FC236}">
                <a16:creationId xmlns:a16="http://schemas.microsoft.com/office/drawing/2014/main" id="{C682F409-6266-405D-B10A-588F9FEC620D}"/>
              </a:ext>
            </a:extLst>
          </p:cNvPr>
          <p:cNvSpPr/>
          <p:nvPr/>
        </p:nvSpPr>
        <p:spPr>
          <a:xfrm>
            <a:off x="4953000" y="1383174"/>
            <a:ext cx="5486400" cy="673912"/>
          </a:xfrm>
          <a:prstGeom prst="roundRect">
            <a:avLst>
              <a:gd name="adj" fmla="val 9369"/>
            </a:avLst>
          </a:prstGeom>
          <a:solidFill>
            <a:schemeClr val="bg2">
              <a:lumMod val="90000"/>
            </a:schemeClr>
          </a:solidFill>
          <a:ln w="25400" cap="flat" cmpd="sng" algn="ctr">
            <a:noFill/>
            <a:prstDash val="solid"/>
          </a:ln>
          <a:effectLst/>
        </p:spPr>
        <p:txBody>
          <a:bodyPr lIns="756000" tIns="0" rIns="180000" bIns="0" rtlCol="0" anchor="ctr"/>
          <a:lstStyle/>
          <a:p>
            <a:pPr marL="0" lvl="1" eaLnBrk="1" hangingPunct="1">
              <a:lnSpc>
                <a:spcPct val="90000"/>
              </a:lnSpc>
              <a:buClr>
                <a:srgbClr val="DC3220"/>
              </a:buClr>
              <a:buSzPct val="80000"/>
            </a:pPr>
            <a:r>
              <a:rPr lang="en-US" spc="-100" dirty="0">
                <a:latin typeface="+mn-lt"/>
              </a:rPr>
              <a:t>Overview of Toolkit</a:t>
            </a:r>
          </a:p>
        </p:txBody>
      </p:sp>
      <p:sp>
        <p:nvSpPr>
          <p:cNvPr id="5" name="Rectangle: Rounded Corners 4">
            <a:extLst>
              <a:ext uri="{FF2B5EF4-FFF2-40B4-BE49-F238E27FC236}">
                <a16:creationId xmlns:a16="http://schemas.microsoft.com/office/drawing/2014/main" id="{B15E7C5F-5991-4B9E-AB25-19FA78824689}"/>
              </a:ext>
            </a:extLst>
          </p:cNvPr>
          <p:cNvSpPr/>
          <p:nvPr/>
        </p:nvSpPr>
        <p:spPr>
          <a:xfrm>
            <a:off x="4953000" y="5576880"/>
            <a:ext cx="5534097" cy="673912"/>
          </a:xfrm>
          <a:prstGeom prst="roundRect">
            <a:avLst>
              <a:gd name="adj" fmla="val 9369"/>
            </a:avLst>
          </a:prstGeom>
          <a:solidFill>
            <a:schemeClr val="bg2">
              <a:lumMod val="90000"/>
            </a:schemeClr>
          </a:solidFill>
          <a:ln w="25400" cap="flat" cmpd="sng" algn="ctr">
            <a:noFill/>
            <a:prstDash val="solid"/>
          </a:ln>
          <a:effectLst/>
        </p:spPr>
        <p:txBody>
          <a:bodyPr lIns="756000" tIns="0" rIns="180000" bIns="0" rtlCol="0" anchor="ctr"/>
          <a:lstStyle/>
          <a:p>
            <a:pPr eaLnBrk="1" hangingPunct="1">
              <a:lnSpc>
                <a:spcPct val="90000"/>
              </a:lnSpc>
              <a:buClr>
                <a:srgbClr val="DC3220"/>
              </a:buClr>
              <a:buSzPct val="80000"/>
            </a:pPr>
            <a:r>
              <a:rPr lang="en-US" spc="-100" dirty="0">
                <a:latin typeface="+mn-lt"/>
              </a:rPr>
              <a:t>Supporting Documentation</a:t>
            </a:r>
          </a:p>
        </p:txBody>
      </p:sp>
      <p:sp>
        <p:nvSpPr>
          <p:cNvPr id="6" name="Rectangle: Rounded Corners 5">
            <a:extLst>
              <a:ext uri="{FF2B5EF4-FFF2-40B4-BE49-F238E27FC236}">
                <a16:creationId xmlns:a16="http://schemas.microsoft.com/office/drawing/2014/main" id="{07572EA0-CD5D-4320-B1FA-A7AE7AD6B2D3}"/>
              </a:ext>
            </a:extLst>
          </p:cNvPr>
          <p:cNvSpPr/>
          <p:nvPr/>
        </p:nvSpPr>
        <p:spPr>
          <a:xfrm>
            <a:off x="4953000" y="2319278"/>
            <a:ext cx="5486400" cy="673912"/>
          </a:xfrm>
          <a:prstGeom prst="roundRect">
            <a:avLst>
              <a:gd name="adj" fmla="val 9369"/>
            </a:avLst>
          </a:prstGeom>
          <a:solidFill>
            <a:schemeClr val="bg2">
              <a:lumMod val="90000"/>
            </a:schemeClr>
          </a:solidFill>
          <a:ln w="25400" cap="flat" cmpd="sng" algn="ctr">
            <a:noFill/>
            <a:prstDash val="solid"/>
          </a:ln>
          <a:effectLst/>
        </p:spPr>
        <p:txBody>
          <a:bodyPr lIns="756000" tIns="0" rIns="180000" bIns="0" rtlCol="0" anchor="ctr"/>
          <a:lstStyle/>
          <a:p>
            <a:pPr marL="0" lvl="1" eaLnBrk="1" hangingPunct="1">
              <a:lnSpc>
                <a:spcPct val="90000"/>
              </a:lnSpc>
              <a:buClr>
                <a:srgbClr val="DC3220"/>
              </a:buClr>
              <a:buSzPct val="80000"/>
            </a:pPr>
            <a:r>
              <a:rPr lang="en-US" spc="-100" dirty="0">
                <a:latin typeface="+mn-lt"/>
              </a:rPr>
              <a:t>Incident Response Plan</a:t>
            </a:r>
          </a:p>
        </p:txBody>
      </p:sp>
      <p:sp>
        <p:nvSpPr>
          <p:cNvPr id="7" name="Rectangle: Rounded Corners 6">
            <a:extLst>
              <a:ext uri="{FF2B5EF4-FFF2-40B4-BE49-F238E27FC236}">
                <a16:creationId xmlns:a16="http://schemas.microsoft.com/office/drawing/2014/main" id="{53521E05-877D-4A6F-A4E0-473B96444638}"/>
              </a:ext>
            </a:extLst>
          </p:cNvPr>
          <p:cNvSpPr/>
          <p:nvPr/>
        </p:nvSpPr>
        <p:spPr>
          <a:xfrm>
            <a:off x="4949884" y="3164442"/>
            <a:ext cx="5486400" cy="673912"/>
          </a:xfrm>
          <a:prstGeom prst="roundRect">
            <a:avLst>
              <a:gd name="adj" fmla="val 9369"/>
            </a:avLst>
          </a:prstGeom>
          <a:solidFill>
            <a:schemeClr val="bg2">
              <a:lumMod val="90000"/>
            </a:schemeClr>
          </a:solidFill>
          <a:ln w="25400" cap="flat" cmpd="sng" algn="ctr">
            <a:noFill/>
            <a:prstDash val="solid"/>
          </a:ln>
          <a:effectLst/>
        </p:spPr>
        <p:txBody>
          <a:bodyPr lIns="756000" tIns="0" rIns="180000" bIns="0" rtlCol="0" anchor="ctr"/>
          <a:lstStyle/>
          <a:p>
            <a:pPr marL="0" lvl="1" eaLnBrk="1" hangingPunct="1">
              <a:lnSpc>
                <a:spcPct val="90000"/>
              </a:lnSpc>
              <a:buClr>
                <a:srgbClr val="DC3220"/>
              </a:buClr>
              <a:buSzPct val="80000"/>
            </a:pPr>
            <a:r>
              <a:rPr lang="en-US" spc="-100" dirty="0">
                <a:latin typeface="+mn-lt"/>
              </a:rPr>
              <a:t>Template Review </a:t>
            </a:r>
          </a:p>
        </p:txBody>
      </p:sp>
      <p:sp>
        <p:nvSpPr>
          <p:cNvPr id="9" name="Rectangle: Rounded Corners 8">
            <a:extLst>
              <a:ext uri="{FF2B5EF4-FFF2-40B4-BE49-F238E27FC236}">
                <a16:creationId xmlns:a16="http://schemas.microsoft.com/office/drawing/2014/main" id="{BE6B533C-F0A8-4F9D-AA5C-38186367880D}"/>
              </a:ext>
            </a:extLst>
          </p:cNvPr>
          <p:cNvSpPr/>
          <p:nvPr/>
        </p:nvSpPr>
        <p:spPr>
          <a:xfrm>
            <a:off x="4974515" y="4821197"/>
            <a:ext cx="5471160" cy="591133"/>
          </a:xfrm>
          <a:prstGeom prst="roundRect">
            <a:avLst>
              <a:gd name="adj" fmla="val 9369"/>
            </a:avLst>
          </a:prstGeom>
          <a:solidFill>
            <a:schemeClr val="bg2">
              <a:lumMod val="90000"/>
            </a:schemeClr>
          </a:solidFill>
          <a:ln w="25400" cap="flat" cmpd="sng" algn="ctr">
            <a:noFill/>
            <a:prstDash val="solid"/>
          </a:ln>
          <a:effectLst/>
        </p:spPr>
        <p:txBody>
          <a:bodyPr lIns="756000" tIns="0" rIns="180000" bIns="0" rtlCol="0" anchor="ctr"/>
          <a:lstStyle/>
          <a:p>
            <a:pPr eaLnBrk="1" hangingPunct="1">
              <a:lnSpc>
                <a:spcPct val="90000"/>
              </a:lnSpc>
              <a:buClr>
                <a:srgbClr val="DC3220"/>
              </a:buClr>
              <a:buSzPct val="80000"/>
            </a:pPr>
            <a:r>
              <a:rPr lang="en-US" spc="-100" dirty="0">
                <a:latin typeface="+mn-lt"/>
              </a:rPr>
              <a:t>Conclusion</a:t>
            </a:r>
          </a:p>
        </p:txBody>
      </p:sp>
      <p:grpSp>
        <p:nvGrpSpPr>
          <p:cNvPr id="12" name="Group 11">
            <a:extLst>
              <a:ext uri="{FF2B5EF4-FFF2-40B4-BE49-F238E27FC236}">
                <a16:creationId xmlns:a16="http://schemas.microsoft.com/office/drawing/2014/main" id="{090FC2EC-7E8C-4DFD-895C-F1DB0BF22F7B}"/>
              </a:ext>
            </a:extLst>
          </p:cNvPr>
          <p:cNvGrpSpPr/>
          <p:nvPr/>
        </p:nvGrpSpPr>
        <p:grpSpPr>
          <a:xfrm>
            <a:off x="5128707" y="5704021"/>
            <a:ext cx="425172" cy="412674"/>
            <a:chOff x="7007226" y="-1446213"/>
            <a:chExt cx="2430462" cy="2359026"/>
          </a:xfrm>
          <a:solidFill>
            <a:schemeClr val="tx1"/>
          </a:solidFill>
        </p:grpSpPr>
        <p:sp>
          <p:nvSpPr>
            <p:cNvPr id="13" name="Freeform 5">
              <a:extLst>
                <a:ext uri="{FF2B5EF4-FFF2-40B4-BE49-F238E27FC236}">
                  <a16:creationId xmlns:a16="http://schemas.microsoft.com/office/drawing/2014/main" id="{4832043D-9A53-4EA6-ADFB-05F9A18D76C0}"/>
                </a:ext>
              </a:extLst>
            </p:cNvPr>
            <p:cNvSpPr>
              <a:spLocks noEditPoints="1"/>
            </p:cNvSpPr>
            <p:nvPr/>
          </p:nvSpPr>
          <p:spPr bwMode="auto">
            <a:xfrm>
              <a:off x="8421688" y="-115887"/>
              <a:ext cx="1016000" cy="1028700"/>
            </a:xfrm>
            <a:custGeom>
              <a:avLst/>
              <a:gdLst>
                <a:gd name="T0" fmla="*/ 58 w 269"/>
                <a:gd name="T1" fmla="*/ 248 h 272"/>
                <a:gd name="T2" fmla="*/ 50 w 269"/>
                <a:gd name="T3" fmla="*/ 243 h 272"/>
                <a:gd name="T4" fmla="*/ 29 w 269"/>
                <a:gd name="T5" fmla="*/ 223 h 272"/>
                <a:gd name="T6" fmla="*/ 27 w 269"/>
                <a:gd name="T7" fmla="*/ 207 h 272"/>
                <a:gd name="T8" fmla="*/ 30 w 269"/>
                <a:gd name="T9" fmla="*/ 200 h 272"/>
                <a:gd name="T10" fmla="*/ 30 w 269"/>
                <a:gd name="T11" fmla="*/ 173 h 272"/>
                <a:gd name="T12" fmla="*/ 25 w 269"/>
                <a:gd name="T13" fmla="*/ 169 h 272"/>
                <a:gd name="T14" fmla="*/ 8 w 269"/>
                <a:gd name="T15" fmla="*/ 164 h 272"/>
                <a:gd name="T16" fmla="*/ 0 w 269"/>
                <a:gd name="T17" fmla="*/ 152 h 272"/>
                <a:gd name="T18" fmla="*/ 0 w 269"/>
                <a:gd name="T19" fmla="*/ 121 h 272"/>
                <a:gd name="T20" fmla="*/ 8 w 269"/>
                <a:gd name="T21" fmla="*/ 110 h 272"/>
                <a:gd name="T22" fmla="*/ 14 w 269"/>
                <a:gd name="T23" fmla="*/ 109 h 272"/>
                <a:gd name="T24" fmla="*/ 33 w 269"/>
                <a:gd name="T25" fmla="*/ 89 h 272"/>
                <a:gd name="T26" fmla="*/ 32 w 269"/>
                <a:gd name="T27" fmla="*/ 83 h 272"/>
                <a:gd name="T28" fmla="*/ 25 w 269"/>
                <a:gd name="T29" fmla="*/ 67 h 272"/>
                <a:gd name="T30" fmla="*/ 27 w 269"/>
                <a:gd name="T31" fmla="*/ 53 h 272"/>
                <a:gd name="T32" fmla="*/ 48 w 269"/>
                <a:gd name="T33" fmla="*/ 32 h 272"/>
                <a:gd name="T34" fmla="*/ 61 w 269"/>
                <a:gd name="T35" fmla="*/ 29 h 272"/>
                <a:gd name="T36" fmla="*/ 69 w 269"/>
                <a:gd name="T37" fmla="*/ 33 h 272"/>
                <a:gd name="T38" fmla="*/ 93 w 269"/>
                <a:gd name="T39" fmla="*/ 35 h 272"/>
                <a:gd name="T40" fmla="*/ 101 w 269"/>
                <a:gd name="T41" fmla="*/ 26 h 272"/>
                <a:gd name="T42" fmla="*/ 133 w 269"/>
                <a:gd name="T43" fmla="*/ 3 h 272"/>
                <a:gd name="T44" fmla="*/ 163 w 269"/>
                <a:gd name="T45" fmla="*/ 25 h 272"/>
                <a:gd name="T46" fmla="*/ 189 w 269"/>
                <a:gd name="T47" fmla="*/ 36 h 272"/>
                <a:gd name="T48" fmla="*/ 201 w 269"/>
                <a:gd name="T49" fmla="*/ 30 h 272"/>
                <a:gd name="T50" fmla="*/ 218 w 269"/>
                <a:gd name="T51" fmla="*/ 33 h 272"/>
                <a:gd name="T52" fmla="*/ 237 w 269"/>
                <a:gd name="T53" fmla="*/ 52 h 272"/>
                <a:gd name="T54" fmla="*/ 239 w 269"/>
                <a:gd name="T55" fmla="*/ 66 h 272"/>
                <a:gd name="T56" fmla="*/ 234 w 269"/>
                <a:gd name="T57" fmla="*/ 77 h 272"/>
                <a:gd name="T58" fmla="*/ 232 w 269"/>
                <a:gd name="T59" fmla="*/ 94 h 272"/>
                <a:gd name="T60" fmla="*/ 246 w 269"/>
                <a:gd name="T61" fmla="*/ 107 h 272"/>
                <a:gd name="T62" fmla="*/ 259 w 269"/>
                <a:gd name="T63" fmla="*/ 111 h 272"/>
                <a:gd name="T64" fmla="*/ 269 w 269"/>
                <a:gd name="T65" fmla="*/ 125 h 272"/>
                <a:gd name="T66" fmla="*/ 269 w 269"/>
                <a:gd name="T67" fmla="*/ 150 h 272"/>
                <a:gd name="T68" fmla="*/ 258 w 269"/>
                <a:gd name="T69" fmla="*/ 165 h 272"/>
                <a:gd name="T70" fmla="*/ 252 w 269"/>
                <a:gd name="T71" fmla="*/ 166 h 272"/>
                <a:gd name="T72" fmla="*/ 234 w 269"/>
                <a:gd name="T73" fmla="*/ 183 h 272"/>
                <a:gd name="T74" fmla="*/ 234 w 269"/>
                <a:gd name="T75" fmla="*/ 193 h 272"/>
                <a:gd name="T76" fmla="*/ 242 w 269"/>
                <a:gd name="T77" fmla="*/ 208 h 272"/>
                <a:gd name="T78" fmla="*/ 240 w 269"/>
                <a:gd name="T79" fmla="*/ 222 h 272"/>
                <a:gd name="T80" fmla="*/ 218 w 269"/>
                <a:gd name="T81" fmla="*/ 243 h 272"/>
                <a:gd name="T82" fmla="*/ 205 w 269"/>
                <a:gd name="T83" fmla="*/ 246 h 272"/>
                <a:gd name="T84" fmla="*/ 196 w 269"/>
                <a:gd name="T85" fmla="*/ 241 h 272"/>
                <a:gd name="T86" fmla="*/ 175 w 269"/>
                <a:gd name="T87" fmla="*/ 239 h 272"/>
                <a:gd name="T88" fmla="*/ 164 w 269"/>
                <a:gd name="T89" fmla="*/ 251 h 272"/>
                <a:gd name="T90" fmla="*/ 137 w 269"/>
                <a:gd name="T91" fmla="*/ 272 h 272"/>
                <a:gd name="T92" fmla="*/ 119 w 269"/>
                <a:gd name="T93" fmla="*/ 272 h 272"/>
                <a:gd name="T94" fmla="*/ 108 w 269"/>
                <a:gd name="T95" fmla="*/ 264 h 272"/>
                <a:gd name="T96" fmla="*/ 105 w 269"/>
                <a:gd name="T97" fmla="*/ 255 h 272"/>
                <a:gd name="T98" fmla="*/ 86 w 269"/>
                <a:gd name="T99" fmla="*/ 237 h 272"/>
                <a:gd name="T100" fmla="*/ 76 w 269"/>
                <a:gd name="T101" fmla="*/ 239 h 272"/>
                <a:gd name="T102" fmla="*/ 58 w 269"/>
                <a:gd name="T103" fmla="*/ 248 h 272"/>
                <a:gd name="T104" fmla="*/ 133 w 269"/>
                <a:gd name="T105" fmla="*/ 83 h 272"/>
                <a:gd name="T106" fmla="*/ 79 w 269"/>
                <a:gd name="T107" fmla="*/ 136 h 272"/>
                <a:gd name="T108" fmla="*/ 133 w 269"/>
                <a:gd name="T109" fmla="*/ 190 h 272"/>
                <a:gd name="T110" fmla="*/ 187 w 269"/>
                <a:gd name="T111" fmla="*/ 136 h 272"/>
                <a:gd name="T112" fmla="*/ 133 w 269"/>
                <a:gd name="T113" fmla="*/ 8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9" h="272">
                  <a:moveTo>
                    <a:pt x="58" y="248"/>
                  </a:moveTo>
                  <a:cubicBezTo>
                    <a:pt x="55" y="246"/>
                    <a:pt x="52" y="245"/>
                    <a:pt x="50" y="243"/>
                  </a:cubicBezTo>
                  <a:cubicBezTo>
                    <a:pt x="43" y="236"/>
                    <a:pt x="36" y="229"/>
                    <a:pt x="29" y="223"/>
                  </a:cubicBezTo>
                  <a:cubicBezTo>
                    <a:pt x="24" y="218"/>
                    <a:pt x="23" y="212"/>
                    <a:pt x="27" y="207"/>
                  </a:cubicBezTo>
                  <a:cubicBezTo>
                    <a:pt x="28" y="205"/>
                    <a:pt x="29" y="202"/>
                    <a:pt x="30" y="200"/>
                  </a:cubicBezTo>
                  <a:cubicBezTo>
                    <a:pt x="38" y="191"/>
                    <a:pt x="35" y="182"/>
                    <a:pt x="30" y="173"/>
                  </a:cubicBezTo>
                  <a:cubicBezTo>
                    <a:pt x="29" y="171"/>
                    <a:pt x="27" y="170"/>
                    <a:pt x="25" y="169"/>
                  </a:cubicBezTo>
                  <a:cubicBezTo>
                    <a:pt x="20" y="167"/>
                    <a:pt x="14" y="166"/>
                    <a:pt x="8" y="164"/>
                  </a:cubicBezTo>
                  <a:cubicBezTo>
                    <a:pt x="3" y="162"/>
                    <a:pt x="0" y="158"/>
                    <a:pt x="0" y="152"/>
                  </a:cubicBezTo>
                  <a:cubicBezTo>
                    <a:pt x="0" y="142"/>
                    <a:pt x="0" y="131"/>
                    <a:pt x="0" y="121"/>
                  </a:cubicBezTo>
                  <a:cubicBezTo>
                    <a:pt x="0" y="115"/>
                    <a:pt x="3" y="112"/>
                    <a:pt x="8" y="110"/>
                  </a:cubicBezTo>
                  <a:cubicBezTo>
                    <a:pt x="10" y="109"/>
                    <a:pt x="12" y="109"/>
                    <a:pt x="14" y="109"/>
                  </a:cubicBezTo>
                  <a:cubicBezTo>
                    <a:pt x="26" y="108"/>
                    <a:pt x="31" y="99"/>
                    <a:pt x="33" y="89"/>
                  </a:cubicBezTo>
                  <a:cubicBezTo>
                    <a:pt x="34" y="87"/>
                    <a:pt x="33" y="85"/>
                    <a:pt x="32" y="83"/>
                  </a:cubicBezTo>
                  <a:cubicBezTo>
                    <a:pt x="30" y="77"/>
                    <a:pt x="27" y="72"/>
                    <a:pt x="25" y="67"/>
                  </a:cubicBezTo>
                  <a:cubicBezTo>
                    <a:pt x="22" y="62"/>
                    <a:pt x="22" y="57"/>
                    <a:pt x="27" y="53"/>
                  </a:cubicBezTo>
                  <a:cubicBezTo>
                    <a:pt x="34" y="46"/>
                    <a:pt x="41" y="39"/>
                    <a:pt x="48" y="32"/>
                  </a:cubicBezTo>
                  <a:cubicBezTo>
                    <a:pt x="52" y="27"/>
                    <a:pt x="56" y="27"/>
                    <a:pt x="61" y="29"/>
                  </a:cubicBezTo>
                  <a:cubicBezTo>
                    <a:pt x="64" y="31"/>
                    <a:pt x="67" y="32"/>
                    <a:pt x="69" y="33"/>
                  </a:cubicBezTo>
                  <a:cubicBezTo>
                    <a:pt x="77" y="38"/>
                    <a:pt x="84" y="40"/>
                    <a:pt x="93" y="35"/>
                  </a:cubicBezTo>
                  <a:cubicBezTo>
                    <a:pt x="97" y="33"/>
                    <a:pt x="100" y="31"/>
                    <a:pt x="101" y="26"/>
                  </a:cubicBezTo>
                  <a:cubicBezTo>
                    <a:pt x="109" y="0"/>
                    <a:pt x="106" y="3"/>
                    <a:pt x="133" y="3"/>
                  </a:cubicBezTo>
                  <a:cubicBezTo>
                    <a:pt x="160" y="3"/>
                    <a:pt x="155" y="2"/>
                    <a:pt x="163" y="25"/>
                  </a:cubicBezTo>
                  <a:cubicBezTo>
                    <a:pt x="166" y="36"/>
                    <a:pt x="180" y="41"/>
                    <a:pt x="189" y="36"/>
                  </a:cubicBezTo>
                  <a:cubicBezTo>
                    <a:pt x="193" y="34"/>
                    <a:pt x="198" y="32"/>
                    <a:pt x="201" y="30"/>
                  </a:cubicBezTo>
                  <a:cubicBezTo>
                    <a:pt x="208" y="26"/>
                    <a:pt x="213" y="28"/>
                    <a:pt x="218" y="33"/>
                  </a:cubicBezTo>
                  <a:cubicBezTo>
                    <a:pt x="224" y="39"/>
                    <a:pt x="230" y="46"/>
                    <a:pt x="237" y="52"/>
                  </a:cubicBezTo>
                  <a:cubicBezTo>
                    <a:pt x="242" y="56"/>
                    <a:pt x="242" y="61"/>
                    <a:pt x="239" y="66"/>
                  </a:cubicBezTo>
                  <a:cubicBezTo>
                    <a:pt x="237" y="69"/>
                    <a:pt x="236" y="73"/>
                    <a:pt x="234" y="77"/>
                  </a:cubicBezTo>
                  <a:cubicBezTo>
                    <a:pt x="229" y="82"/>
                    <a:pt x="230" y="88"/>
                    <a:pt x="232" y="94"/>
                  </a:cubicBezTo>
                  <a:cubicBezTo>
                    <a:pt x="235" y="101"/>
                    <a:pt x="239" y="105"/>
                    <a:pt x="246" y="107"/>
                  </a:cubicBezTo>
                  <a:cubicBezTo>
                    <a:pt x="250" y="108"/>
                    <a:pt x="254" y="109"/>
                    <a:pt x="259" y="111"/>
                  </a:cubicBezTo>
                  <a:cubicBezTo>
                    <a:pt x="265" y="113"/>
                    <a:pt x="269" y="117"/>
                    <a:pt x="269" y="125"/>
                  </a:cubicBezTo>
                  <a:cubicBezTo>
                    <a:pt x="268" y="133"/>
                    <a:pt x="269" y="142"/>
                    <a:pt x="269" y="150"/>
                  </a:cubicBezTo>
                  <a:cubicBezTo>
                    <a:pt x="269" y="159"/>
                    <a:pt x="267" y="162"/>
                    <a:pt x="258" y="165"/>
                  </a:cubicBezTo>
                  <a:cubicBezTo>
                    <a:pt x="256" y="165"/>
                    <a:pt x="254" y="166"/>
                    <a:pt x="252" y="166"/>
                  </a:cubicBezTo>
                  <a:cubicBezTo>
                    <a:pt x="242" y="167"/>
                    <a:pt x="236" y="173"/>
                    <a:pt x="234" y="183"/>
                  </a:cubicBezTo>
                  <a:cubicBezTo>
                    <a:pt x="234" y="186"/>
                    <a:pt x="233" y="190"/>
                    <a:pt x="234" y="193"/>
                  </a:cubicBezTo>
                  <a:cubicBezTo>
                    <a:pt x="236" y="198"/>
                    <a:pt x="239" y="203"/>
                    <a:pt x="242" y="208"/>
                  </a:cubicBezTo>
                  <a:cubicBezTo>
                    <a:pt x="245" y="213"/>
                    <a:pt x="244" y="218"/>
                    <a:pt x="240" y="222"/>
                  </a:cubicBezTo>
                  <a:cubicBezTo>
                    <a:pt x="233" y="229"/>
                    <a:pt x="225" y="236"/>
                    <a:pt x="218" y="243"/>
                  </a:cubicBezTo>
                  <a:cubicBezTo>
                    <a:pt x="214" y="247"/>
                    <a:pt x="210" y="248"/>
                    <a:pt x="205" y="246"/>
                  </a:cubicBezTo>
                  <a:cubicBezTo>
                    <a:pt x="202" y="244"/>
                    <a:pt x="199" y="243"/>
                    <a:pt x="196" y="241"/>
                  </a:cubicBezTo>
                  <a:cubicBezTo>
                    <a:pt x="189" y="236"/>
                    <a:pt x="183" y="235"/>
                    <a:pt x="175" y="239"/>
                  </a:cubicBezTo>
                  <a:cubicBezTo>
                    <a:pt x="169" y="241"/>
                    <a:pt x="166" y="245"/>
                    <a:pt x="164" y="251"/>
                  </a:cubicBezTo>
                  <a:cubicBezTo>
                    <a:pt x="158" y="272"/>
                    <a:pt x="158" y="272"/>
                    <a:pt x="137" y="272"/>
                  </a:cubicBezTo>
                  <a:cubicBezTo>
                    <a:pt x="131" y="272"/>
                    <a:pt x="125" y="272"/>
                    <a:pt x="119" y="272"/>
                  </a:cubicBezTo>
                  <a:cubicBezTo>
                    <a:pt x="113" y="272"/>
                    <a:pt x="109" y="269"/>
                    <a:pt x="108" y="264"/>
                  </a:cubicBezTo>
                  <a:cubicBezTo>
                    <a:pt x="107" y="261"/>
                    <a:pt x="106" y="258"/>
                    <a:pt x="105" y="255"/>
                  </a:cubicBezTo>
                  <a:cubicBezTo>
                    <a:pt x="105" y="243"/>
                    <a:pt x="96" y="239"/>
                    <a:pt x="86" y="237"/>
                  </a:cubicBezTo>
                  <a:cubicBezTo>
                    <a:pt x="83" y="236"/>
                    <a:pt x="79" y="237"/>
                    <a:pt x="76" y="239"/>
                  </a:cubicBezTo>
                  <a:cubicBezTo>
                    <a:pt x="70" y="241"/>
                    <a:pt x="64" y="245"/>
                    <a:pt x="58" y="248"/>
                  </a:cubicBezTo>
                  <a:close/>
                  <a:moveTo>
                    <a:pt x="133" y="83"/>
                  </a:moveTo>
                  <a:cubicBezTo>
                    <a:pt x="103" y="83"/>
                    <a:pt x="79" y="107"/>
                    <a:pt x="79" y="136"/>
                  </a:cubicBezTo>
                  <a:cubicBezTo>
                    <a:pt x="79" y="166"/>
                    <a:pt x="103" y="190"/>
                    <a:pt x="133" y="190"/>
                  </a:cubicBezTo>
                  <a:cubicBezTo>
                    <a:pt x="163" y="190"/>
                    <a:pt x="187" y="166"/>
                    <a:pt x="187" y="136"/>
                  </a:cubicBezTo>
                  <a:cubicBezTo>
                    <a:pt x="187" y="106"/>
                    <a:pt x="163" y="83"/>
                    <a:pt x="133" y="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sp>
          <p:nvSpPr>
            <p:cNvPr id="14" name="Freeform 6">
              <a:extLst>
                <a:ext uri="{FF2B5EF4-FFF2-40B4-BE49-F238E27FC236}">
                  <a16:creationId xmlns:a16="http://schemas.microsoft.com/office/drawing/2014/main" id="{B31E8D04-3F48-48FC-8754-CFB8B6714CAC}"/>
                </a:ext>
              </a:extLst>
            </p:cNvPr>
            <p:cNvSpPr>
              <a:spLocks/>
            </p:cNvSpPr>
            <p:nvPr/>
          </p:nvSpPr>
          <p:spPr bwMode="auto">
            <a:xfrm>
              <a:off x="7089776" y="-1419225"/>
              <a:ext cx="960438" cy="1111250"/>
            </a:xfrm>
            <a:custGeom>
              <a:avLst/>
              <a:gdLst>
                <a:gd name="T0" fmla="*/ 254 w 254"/>
                <a:gd name="T1" fmla="*/ 0 h 294"/>
                <a:gd name="T2" fmla="*/ 200 w 254"/>
                <a:gd name="T3" fmla="*/ 151 h 294"/>
                <a:gd name="T4" fmla="*/ 186 w 254"/>
                <a:gd name="T5" fmla="*/ 287 h 294"/>
                <a:gd name="T6" fmla="*/ 186 w 254"/>
                <a:gd name="T7" fmla="*/ 294 h 294"/>
                <a:gd name="T8" fmla="*/ 0 w 254"/>
                <a:gd name="T9" fmla="*/ 293 h 294"/>
                <a:gd name="T10" fmla="*/ 57 w 254"/>
                <a:gd name="T11" fmla="*/ 119 h 294"/>
                <a:gd name="T12" fmla="*/ 254 w 254"/>
                <a:gd name="T13" fmla="*/ 0 h 294"/>
              </a:gdLst>
              <a:ahLst/>
              <a:cxnLst>
                <a:cxn ang="0">
                  <a:pos x="T0" y="T1"/>
                </a:cxn>
                <a:cxn ang="0">
                  <a:pos x="T2" y="T3"/>
                </a:cxn>
                <a:cxn ang="0">
                  <a:pos x="T4" y="T5"/>
                </a:cxn>
                <a:cxn ang="0">
                  <a:pos x="T6" y="T7"/>
                </a:cxn>
                <a:cxn ang="0">
                  <a:pos x="T8" y="T9"/>
                </a:cxn>
                <a:cxn ang="0">
                  <a:pos x="T10" y="T11"/>
                </a:cxn>
                <a:cxn ang="0">
                  <a:pos x="T12" y="T13"/>
                </a:cxn>
              </a:cxnLst>
              <a:rect l="0" t="0" r="r" b="b"/>
              <a:pathLst>
                <a:path w="254" h="294">
                  <a:moveTo>
                    <a:pt x="254" y="0"/>
                  </a:moveTo>
                  <a:cubicBezTo>
                    <a:pt x="223" y="46"/>
                    <a:pt x="210" y="98"/>
                    <a:pt x="200" y="151"/>
                  </a:cubicBezTo>
                  <a:cubicBezTo>
                    <a:pt x="192" y="196"/>
                    <a:pt x="188" y="242"/>
                    <a:pt x="186" y="287"/>
                  </a:cubicBezTo>
                  <a:cubicBezTo>
                    <a:pt x="186" y="289"/>
                    <a:pt x="186" y="291"/>
                    <a:pt x="186" y="294"/>
                  </a:cubicBezTo>
                  <a:cubicBezTo>
                    <a:pt x="124" y="254"/>
                    <a:pt x="63" y="253"/>
                    <a:pt x="0" y="293"/>
                  </a:cubicBezTo>
                  <a:cubicBezTo>
                    <a:pt x="0" y="228"/>
                    <a:pt x="19" y="170"/>
                    <a:pt x="57" y="119"/>
                  </a:cubicBezTo>
                  <a:cubicBezTo>
                    <a:pt x="107" y="52"/>
                    <a:pt x="173" y="13"/>
                    <a:pt x="254"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sp>
          <p:nvSpPr>
            <p:cNvPr id="15" name="Freeform 7">
              <a:extLst>
                <a:ext uri="{FF2B5EF4-FFF2-40B4-BE49-F238E27FC236}">
                  <a16:creationId xmlns:a16="http://schemas.microsoft.com/office/drawing/2014/main" id="{B4E4F184-6D18-423B-AC5D-811ECC085C88}"/>
                </a:ext>
              </a:extLst>
            </p:cNvPr>
            <p:cNvSpPr>
              <a:spLocks/>
            </p:cNvSpPr>
            <p:nvPr/>
          </p:nvSpPr>
          <p:spPr bwMode="auto">
            <a:xfrm>
              <a:off x="8386763" y="-1419225"/>
              <a:ext cx="968375" cy="1114425"/>
            </a:xfrm>
            <a:custGeom>
              <a:avLst/>
              <a:gdLst>
                <a:gd name="T0" fmla="*/ 0 w 256"/>
                <a:gd name="T1" fmla="*/ 0 h 295"/>
                <a:gd name="T2" fmla="*/ 254 w 256"/>
                <a:gd name="T3" fmla="*/ 293 h 295"/>
                <a:gd name="T4" fmla="*/ 161 w 256"/>
                <a:gd name="T5" fmla="*/ 263 h 295"/>
                <a:gd name="T6" fmla="*/ 69 w 256"/>
                <a:gd name="T7" fmla="*/ 295 h 295"/>
                <a:gd name="T8" fmla="*/ 68 w 256"/>
                <a:gd name="T9" fmla="*/ 287 h 295"/>
                <a:gd name="T10" fmla="*/ 61 w 256"/>
                <a:gd name="T11" fmla="*/ 201 h 295"/>
                <a:gd name="T12" fmla="*/ 22 w 256"/>
                <a:gd name="T13" fmla="*/ 39 h 295"/>
                <a:gd name="T14" fmla="*/ 0 w 256"/>
                <a:gd name="T15" fmla="*/ 0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 h="295">
                  <a:moveTo>
                    <a:pt x="0" y="0"/>
                  </a:moveTo>
                  <a:cubicBezTo>
                    <a:pt x="138" y="17"/>
                    <a:pt x="256" y="144"/>
                    <a:pt x="254" y="293"/>
                  </a:cubicBezTo>
                  <a:cubicBezTo>
                    <a:pt x="226" y="274"/>
                    <a:pt x="195" y="263"/>
                    <a:pt x="161" y="263"/>
                  </a:cubicBezTo>
                  <a:cubicBezTo>
                    <a:pt x="128" y="264"/>
                    <a:pt x="97" y="274"/>
                    <a:pt x="69" y="295"/>
                  </a:cubicBezTo>
                  <a:cubicBezTo>
                    <a:pt x="69" y="291"/>
                    <a:pt x="68" y="289"/>
                    <a:pt x="68" y="287"/>
                  </a:cubicBezTo>
                  <a:cubicBezTo>
                    <a:pt x="66" y="258"/>
                    <a:pt x="65" y="229"/>
                    <a:pt x="61" y="201"/>
                  </a:cubicBezTo>
                  <a:cubicBezTo>
                    <a:pt x="55" y="145"/>
                    <a:pt x="45" y="91"/>
                    <a:pt x="22" y="39"/>
                  </a:cubicBezTo>
                  <a:cubicBezTo>
                    <a:pt x="16" y="26"/>
                    <a:pt x="8" y="13"/>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sp>
          <p:nvSpPr>
            <p:cNvPr id="16" name="Freeform 8">
              <a:extLst>
                <a:ext uri="{FF2B5EF4-FFF2-40B4-BE49-F238E27FC236}">
                  <a16:creationId xmlns:a16="http://schemas.microsoft.com/office/drawing/2014/main" id="{DAE50350-0C97-4997-BC97-3A6DA73F6138}"/>
                </a:ext>
              </a:extLst>
            </p:cNvPr>
            <p:cNvSpPr>
              <a:spLocks/>
            </p:cNvSpPr>
            <p:nvPr/>
          </p:nvSpPr>
          <p:spPr bwMode="auto">
            <a:xfrm>
              <a:off x="7872413" y="-1446213"/>
              <a:ext cx="696913" cy="1133475"/>
            </a:xfrm>
            <a:custGeom>
              <a:avLst/>
              <a:gdLst>
                <a:gd name="T0" fmla="*/ 1 w 184"/>
                <a:gd name="T1" fmla="*/ 299 h 300"/>
                <a:gd name="T2" fmla="*/ 1 w 184"/>
                <a:gd name="T3" fmla="*/ 257 h 300"/>
                <a:gd name="T4" fmla="*/ 26 w 184"/>
                <a:gd name="T5" fmla="*/ 104 h 300"/>
                <a:gd name="T6" fmla="*/ 60 w 184"/>
                <a:gd name="T7" fmla="*/ 26 h 300"/>
                <a:gd name="T8" fmla="*/ 70 w 184"/>
                <a:gd name="T9" fmla="*/ 14 h 300"/>
                <a:gd name="T10" fmla="*/ 114 w 184"/>
                <a:gd name="T11" fmla="*/ 14 h 300"/>
                <a:gd name="T12" fmla="*/ 144 w 184"/>
                <a:gd name="T13" fmla="*/ 64 h 300"/>
                <a:gd name="T14" fmla="*/ 175 w 184"/>
                <a:gd name="T15" fmla="*/ 190 h 300"/>
                <a:gd name="T16" fmla="*/ 184 w 184"/>
                <a:gd name="T17" fmla="*/ 292 h 300"/>
                <a:gd name="T18" fmla="*/ 184 w 184"/>
                <a:gd name="T19" fmla="*/ 300 h 300"/>
                <a:gd name="T20" fmla="*/ 1 w 184"/>
                <a:gd name="T21" fmla="*/ 29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300">
                  <a:moveTo>
                    <a:pt x="1" y="299"/>
                  </a:moveTo>
                  <a:cubicBezTo>
                    <a:pt x="1" y="285"/>
                    <a:pt x="0" y="271"/>
                    <a:pt x="1" y="257"/>
                  </a:cubicBezTo>
                  <a:cubicBezTo>
                    <a:pt x="4" y="206"/>
                    <a:pt x="12" y="154"/>
                    <a:pt x="26" y="104"/>
                  </a:cubicBezTo>
                  <a:cubicBezTo>
                    <a:pt x="34" y="77"/>
                    <a:pt x="43" y="49"/>
                    <a:pt x="60" y="26"/>
                  </a:cubicBezTo>
                  <a:cubicBezTo>
                    <a:pt x="63" y="21"/>
                    <a:pt x="67" y="17"/>
                    <a:pt x="70" y="14"/>
                  </a:cubicBezTo>
                  <a:cubicBezTo>
                    <a:pt x="84" y="0"/>
                    <a:pt x="100" y="0"/>
                    <a:pt x="114" y="14"/>
                  </a:cubicBezTo>
                  <a:cubicBezTo>
                    <a:pt x="128" y="28"/>
                    <a:pt x="136" y="46"/>
                    <a:pt x="144" y="64"/>
                  </a:cubicBezTo>
                  <a:cubicBezTo>
                    <a:pt x="160" y="105"/>
                    <a:pt x="170" y="147"/>
                    <a:pt x="175" y="190"/>
                  </a:cubicBezTo>
                  <a:cubicBezTo>
                    <a:pt x="179" y="224"/>
                    <a:pt x="181" y="258"/>
                    <a:pt x="184" y="292"/>
                  </a:cubicBezTo>
                  <a:cubicBezTo>
                    <a:pt x="184" y="294"/>
                    <a:pt x="184" y="297"/>
                    <a:pt x="184" y="300"/>
                  </a:cubicBezTo>
                  <a:cubicBezTo>
                    <a:pt x="123" y="261"/>
                    <a:pt x="62" y="260"/>
                    <a:pt x="1" y="29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sp>
          <p:nvSpPr>
            <p:cNvPr id="17" name="Freeform 9">
              <a:extLst>
                <a:ext uri="{FF2B5EF4-FFF2-40B4-BE49-F238E27FC236}">
                  <a16:creationId xmlns:a16="http://schemas.microsoft.com/office/drawing/2014/main" id="{D5D1C2F0-18FB-4E83-A55F-45F042AEEC02}"/>
                </a:ext>
              </a:extLst>
            </p:cNvPr>
            <p:cNvSpPr>
              <a:spLocks/>
            </p:cNvSpPr>
            <p:nvPr/>
          </p:nvSpPr>
          <p:spPr bwMode="auto">
            <a:xfrm>
              <a:off x="7007226" y="-31750"/>
              <a:ext cx="1384300" cy="739775"/>
            </a:xfrm>
            <a:custGeom>
              <a:avLst/>
              <a:gdLst>
                <a:gd name="T0" fmla="*/ 331 w 366"/>
                <a:gd name="T1" fmla="*/ 21 h 196"/>
                <a:gd name="T2" fmla="*/ 308 w 366"/>
                <a:gd name="T3" fmla="*/ 20 h 196"/>
                <a:gd name="T4" fmla="*/ 300 w 366"/>
                <a:gd name="T5" fmla="*/ 20 h 196"/>
                <a:gd name="T6" fmla="*/ 293 w 366"/>
                <a:gd name="T7" fmla="*/ 11 h 196"/>
                <a:gd name="T8" fmla="*/ 299 w 366"/>
                <a:gd name="T9" fmla="*/ 2 h 196"/>
                <a:gd name="T10" fmla="*/ 308 w 366"/>
                <a:gd name="T11" fmla="*/ 1 h 196"/>
                <a:gd name="T12" fmla="*/ 352 w 366"/>
                <a:gd name="T13" fmla="*/ 1 h 196"/>
                <a:gd name="T14" fmla="*/ 365 w 366"/>
                <a:gd name="T15" fmla="*/ 14 h 196"/>
                <a:gd name="T16" fmla="*/ 365 w 366"/>
                <a:gd name="T17" fmla="*/ 62 h 196"/>
                <a:gd name="T18" fmla="*/ 356 w 366"/>
                <a:gd name="T19" fmla="*/ 74 h 196"/>
                <a:gd name="T20" fmla="*/ 346 w 366"/>
                <a:gd name="T21" fmla="*/ 62 h 196"/>
                <a:gd name="T22" fmla="*/ 346 w 366"/>
                <a:gd name="T23" fmla="*/ 36 h 196"/>
                <a:gd name="T24" fmla="*/ 339 w 366"/>
                <a:gd name="T25" fmla="*/ 42 h 196"/>
                <a:gd name="T26" fmla="*/ 250 w 366"/>
                <a:gd name="T27" fmla="*/ 130 h 196"/>
                <a:gd name="T28" fmla="*/ 247 w 366"/>
                <a:gd name="T29" fmla="*/ 141 h 196"/>
                <a:gd name="T30" fmla="*/ 237 w 366"/>
                <a:gd name="T31" fmla="*/ 171 h 196"/>
                <a:gd name="T32" fmla="*/ 202 w 366"/>
                <a:gd name="T33" fmla="*/ 173 h 196"/>
                <a:gd name="T34" fmla="*/ 189 w 366"/>
                <a:gd name="T35" fmla="*/ 142 h 196"/>
                <a:gd name="T36" fmla="*/ 185 w 366"/>
                <a:gd name="T37" fmla="*/ 128 h 196"/>
                <a:gd name="T38" fmla="*/ 150 w 366"/>
                <a:gd name="T39" fmla="*/ 95 h 196"/>
                <a:gd name="T40" fmla="*/ 140 w 366"/>
                <a:gd name="T41" fmla="*/ 91 h 196"/>
                <a:gd name="T42" fmla="*/ 125 w 366"/>
                <a:gd name="T43" fmla="*/ 91 h 196"/>
                <a:gd name="T44" fmla="*/ 115 w 366"/>
                <a:gd name="T45" fmla="*/ 94 h 196"/>
                <a:gd name="T46" fmla="*/ 63 w 366"/>
                <a:gd name="T47" fmla="*/ 147 h 196"/>
                <a:gd name="T48" fmla="*/ 61 w 366"/>
                <a:gd name="T49" fmla="*/ 156 h 196"/>
                <a:gd name="T50" fmla="*/ 42 w 366"/>
                <a:gd name="T51" fmla="*/ 191 h 196"/>
                <a:gd name="T52" fmla="*/ 5 w 366"/>
                <a:gd name="T53" fmla="*/ 176 h 196"/>
                <a:gd name="T54" fmla="*/ 10 w 366"/>
                <a:gd name="T55" fmla="*/ 144 h 196"/>
                <a:gd name="T56" fmla="*/ 39 w 366"/>
                <a:gd name="T57" fmla="*/ 136 h 196"/>
                <a:gd name="T58" fmla="*/ 49 w 366"/>
                <a:gd name="T59" fmla="*/ 133 h 196"/>
                <a:gd name="T60" fmla="*/ 101 w 366"/>
                <a:gd name="T61" fmla="*/ 82 h 196"/>
                <a:gd name="T62" fmla="*/ 104 w 366"/>
                <a:gd name="T63" fmla="*/ 71 h 196"/>
                <a:gd name="T64" fmla="*/ 128 w 366"/>
                <a:gd name="T65" fmla="*/ 35 h 196"/>
                <a:gd name="T66" fmla="*/ 162 w 366"/>
                <a:gd name="T67" fmla="*/ 58 h 196"/>
                <a:gd name="T68" fmla="*/ 161 w 366"/>
                <a:gd name="T69" fmla="*/ 69 h 196"/>
                <a:gd name="T70" fmla="*/ 166 w 366"/>
                <a:gd name="T71" fmla="*/ 83 h 196"/>
                <a:gd name="T72" fmla="*/ 201 w 366"/>
                <a:gd name="T73" fmla="*/ 118 h 196"/>
                <a:gd name="T74" fmla="*/ 210 w 366"/>
                <a:gd name="T75" fmla="*/ 120 h 196"/>
                <a:gd name="T76" fmla="*/ 227 w 366"/>
                <a:gd name="T77" fmla="*/ 121 h 196"/>
                <a:gd name="T78" fmla="*/ 235 w 366"/>
                <a:gd name="T79" fmla="*/ 118 h 196"/>
                <a:gd name="T80" fmla="*/ 327 w 366"/>
                <a:gd name="T81" fmla="*/ 25 h 196"/>
                <a:gd name="T82" fmla="*/ 331 w 366"/>
                <a:gd name="T83" fmla="*/ 2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6" h="196">
                  <a:moveTo>
                    <a:pt x="331" y="21"/>
                  </a:moveTo>
                  <a:cubicBezTo>
                    <a:pt x="322" y="21"/>
                    <a:pt x="315" y="21"/>
                    <a:pt x="308" y="20"/>
                  </a:cubicBezTo>
                  <a:cubicBezTo>
                    <a:pt x="305" y="20"/>
                    <a:pt x="302" y="21"/>
                    <a:pt x="300" y="20"/>
                  </a:cubicBezTo>
                  <a:cubicBezTo>
                    <a:pt x="297" y="18"/>
                    <a:pt x="293" y="14"/>
                    <a:pt x="293" y="11"/>
                  </a:cubicBezTo>
                  <a:cubicBezTo>
                    <a:pt x="293" y="8"/>
                    <a:pt x="296" y="4"/>
                    <a:pt x="299" y="2"/>
                  </a:cubicBezTo>
                  <a:cubicBezTo>
                    <a:pt x="301" y="0"/>
                    <a:pt x="305" y="1"/>
                    <a:pt x="308" y="1"/>
                  </a:cubicBezTo>
                  <a:cubicBezTo>
                    <a:pt x="322" y="1"/>
                    <a:pt x="337" y="1"/>
                    <a:pt x="352" y="1"/>
                  </a:cubicBezTo>
                  <a:cubicBezTo>
                    <a:pt x="362" y="1"/>
                    <a:pt x="365" y="4"/>
                    <a:pt x="365" y="14"/>
                  </a:cubicBezTo>
                  <a:cubicBezTo>
                    <a:pt x="366" y="30"/>
                    <a:pt x="366" y="46"/>
                    <a:pt x="365" y="62"/>
                  </a:cubicBezTo>
                  <a:cubicBezTo>
                    <a:pt x="365" y="69"/>
                    <a:pt x="361" y="74"/>
                    <a:pt x="356" y="74"/>
                  </a:cubicBezTo>
                  <a:cubicBezTo>
                    <a:pt x="350" y="74"/>
                    <a:pt x="346" y="69"/>
                    <a:pt x="346" y="62"/>
                  </a:cubicBezTo>
                  <a:cubicBezTo>
                    <a:pt x="346" y="54"/>
                    <a:pt x="346" y="46"/>
                    <a:pt x="346" y="36"/>
                  </a:cubicBezTo>
                  <a:cubicBezTo>
                    <a:pt x="342" y="39"/>
                    <a:pt x="340" y="40"/>
                    <a:pt x="339" y="42"/>
                  </a:cubicBezTo>
                  <a:cubicBezTo>
                    <a:pt x="309" y="71"/>
                    <a:pt x="280" y="101"/>
                    <a:pt x="250" y="130"/>
                  </a:cubicBezTo>
                  <a:cubicBezTo>
                    <a:pt x="247" y="133"/>
                    <a:pt x="246" y="136"/>
                    <a:pt x="247" y="141"/>
                  </a:cubicBezTo>
                  <a:cubicBezTo>
                    <a:pt x="250" y="152"/>
                    <a:pt x="245" y="165"/>
                    <a:pt x="237" y="171"/>
                  </a:cubicBezTo>
                  <a:cubicBezTo>
                    <a:pt x="226" y="179"/>
                    <a:pt x="214" y="180"/>
                    <a:pt x="202" y="173"/>
                  </a:cubicBezTo>
                  <a:cubicBezTo>
                    <a:pt x="192" y="166"/>
                    <a:pt x="186" y="155"/>
                    <a:pt x="189" y="142"/>
                  </a:cubicBezTo>
                  <a:cubicBezTo>
                    <a:pt x="191" y="136"/>
                    <a:pt x="189" y="133"/>
                    <a:pt x="185" y="128"/>
                  </a:cubicBezTo>
                  <a:cubicBezTo>
                    <a:pt x="173" y="117"/>
                    <a:pt x="162" y="106"/>
                    <a:pt x="150" y="95"/>
                  </a:cubicBezTo>
                  <a:cubicBezTo>
                    <a:pt x="147" y="91"/>
                    <a:pt x="145" y="90"/>
                    <a:pt x="140" y="91"/>
                  </a:cubicBezTo>
                  <a:cubicBezTo>
                    <a:pt x="135" y="93"/>
                    <a:pt x="130" y="93"/>
                    <a:pt x="125" y="91"/>
                  </a:cubicBezTo>
                  <a:cubicBezTo>
                    <a:pt x="121" y="90"/>
                    <a:pt x="118" y="91"/>
                    <a:pt x="115" y="94"/>
                  </a:cubicBezTo>
                  <a:cubicBezTo>
                    <a:pt x="98" y="112"/>
                    <a:pt x="80" y="129"/>
                    <a:pt x="63" y="147"/>
                  </a:cubicBezTo>
                  <a:cubicBezTo>
                    <a:pt x="59" y="150"/>
                    <a:pt x="60" y="152"/>
                    <a:pt x="61" y="156"/>
                  </a:cubicBezTo>
                  <a:cubicBezTo>
                    <a:pt x="65" y="171"/>
                    <a:pt x="56" y="186"/>
                    <a:pt x="42" y="191"/>
                  </a:cubicBezTo>
                  <a:cubicBezTo>
                    <a:pt x="27" y="196"/>
                    <a:pt x="11" y="190"/>
                    <a:pt x="5" y="176"/>
                  </a:cubicBezTo>
                  <a:cubicBezTo>
                    <a:pt x="0" y="165"/>
                    <a:pt x="2" y="154"/>
                    <a:pt x="10" y="144"/>
                  </a:cubicBezTo>
                  <a:cubicBezTo>
                    <a:pt x="18" y="135"/>
                    <a:pt x="28" y="132"/>
                    <a:pt x="39" y="136"/>
                  </a:cubicBezTo>
                  <a:cubicBezTo>
                    <a:pt x="44" y="137"/>
                    <a:pt x="46" y="136"/>
                    <a:pt x="49" y="133"/>
                  </a:cubicBezTo>
                  <a:cubicBezTo>
                    <a:pt x="66" y="116"/>
                    <a:pt x="83" y="99"/>
                    <a:pt x="101" y="82"/>
                  </a:cubicBezTo>
                  <a:cubicBezTo>
                    <a:pt x="104" y="78"/>
                    <a:pt x="105" y="75"/>
                    <a:pt x="104" y="71"/>
                  </a:cubicBezTo>
                  <a:cubicBezTo>
                    <a:pt x="100" y="53"/>
                    <a:pt x="109" y="39"/>
                    <a:pt x="128" y="35"/>
                  </a:cubicBezTo>
                  <a:cubicBezTo>
                    <a:pt x="143" y="31"/>
                    <a:pt x="159" y="42"/>
                    <a:pt x="162" y="58"/>
                  </a:cubicBezTo>
                  <a:cubicBezTo>
                    <a:pt x="162" y="62"/>
                    <a:pt x="163" y="65"/>
                    <a:pt x="161" y="69"/>
                  </a:cubicBezTo>
                  <a:cubicBezTo>
                    <a:pt x="159" y="75"/>
                    <a:pt x="161" y="79"/>
                    <a:pt x="166" y="83"/>
                  </a:cubicBezTo>
                  <a:cubicBezTo>
                    <a:pt x="178" y="95"/>
                    <a:pt x="189" y="106"/>
                    <a:pt x="201" y="118"/>
                  </a:cubicBezTo>
                  <a:cubicBezTo>
                    <a:pt x="203" y="120"/>
                    <a:pt x="207" y="120"/>
                    <a:pt x="210" y="120"/>
                  </a:cubicBezTo>
                  <a:cubicBezTo>
                    <a:pt x="216" y="121"/>
                    <a:pt x="221" y="121"/>
                    <a:pt x="227" y="121"/>
                  </a:cubicBezTo>
                  <a:cubicBezTo>
                    <a:pt x="230" y="120"/>
                    <a:pt x="233" y="120"/>
                    <a:pt x="235" y="118"/>
                  </a:cubicBezTo>
                  <a:cubicBezTo>
                    <a:pt x="266" y="87"/>
                    <a:pt x="296" y="56"/>
                    <a:pt x="327" y="25"/>
                  </a:cubicBezTo>
                  <a:cubicBezTo>
                    <a:pt x="328" y="24"/>
                    <a:pt x="329" y="23"/>
                    <a:pt x="331"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grpSp>
      <p:grpSp>
        <p:nvGrpSpPr>
          <p:cNvPr id="18" name="Group 17">
            <a:extLst>
              <a:ext uri="{FF2B5EF4-FFF2-40B4-BE49-F238E27FC236}">
                <a16:creationId xmlns:a16="http://schemas.microsoft.com/office/drawing/2014/main" id="{375B0B3E-CC72-418C-AAA0-29D330FD71E2}"/>
              </a:ext>
            </a:extLst>
          </p:cNvPr>
          <p:cNvGrpSpPr/>
          <p:nvPr/>
        </p:nvGrpSpPr>
        <p:grpSpPr>
          <a:xfrm>
            <a:off x="5159307" y="1520105"/>
            <a:ext cx="368300" cy="400051"/>
            <a:chOff x="836613" y="1255713"/>
            <a:chExt cx="368300" cy="400051"/>
          </a:xfrm>
          <a:solidFill>
            <a:srgbClr val="000000"/>
          </a:solidFill>
        </p:grpSpPr>
        <p:sp>
          <p:nvSpPr>
            <p:cNvPr id="19" name="Freeform 14">
              <a:extLst>
                <a:ext uri="{FF2B5EF4-FFF2-40B4-BE49-F238E27FC236}">
                  <a16:creationId xmlns:a16="http://schemas.microsoft.com/office/drawing/2014/main" id="{20A842A8-8CC3-4172-A6C5-400845BEED25}"/>
                </a:ext>
              </a:extLst>
            </p:cNvPr>
            <p:cNvSpPr>
              <a:spLocks/>
            </p:cNvSpPr>
            <p:nvPr/>
          </p:nvSpPr>
          <p:spPr bwMode="auto">
            <a:xfrm>
              <a:off x="1041400" y="1558926"/>
              <a:ext cx="163513" cy="96838"/>
            </a:xfrm>
            <a:custGeom>
              <a:avLst/>
              <a:gdLst>
                <a:gd name="T0" fmla="*/ 194 w 234"/>
                <a:gd name="T1" fmla="*/ 28 h 137"/>
                <a:gd name="T2" fmla="*/ 136 w 234"/>
                <a:gd name="T3" fmla="*/ 0 h 137"/>
                <a:gd name="T4" fmla="*/ 108 w 234"/>
                <a:gd name="T5" fmla="*/ 88 h 137"/>
                <a:gd name="T6" fmla="*/ 104 w 234"/>
                <a:gd name="T7" fmla="*/ 100 h 137"/>
                <a:gd name="T8" fmla="*/ 91 w 234"/>
                <a:gd name="T9" fmla="*/ 65 h 137"/>
                <a:gd name="T10" fmla="*/ 84 w 234"/>
                <a:gd name="T11" fmla="*/ 23 h 137"/>
                <a:gd name="T12" fmla="*/ 84 w 234"/>
                <a:gd name="T13" fmla="*/ 23 h 137"/>
                <a:gd name="T14" fmla="*/ 83 w 234"/>
                <a:gd name="T15" fmla="*/ 23 h 137"/>
                <a:gd name="T16" fmla="*/ 83 w 234"/>
                <a:gd name="T17" fmla="*/ 23 h 137"/>
                <a:gd name="T18" fmla="*/ 83 w 234"/>
                <a:gd name="T19" fmla="*/ 23 h 137"/>
                <a:gd name="T20" fmla="*/ 83 w 234"/>
                <a:gd name="T21" fmla="*/ 23 h 137"/>
                <a:gd name="T22" fmla="*/ 83 w 234"/>
                <a:gd name="T23" fmla="*/ 23 h 137"/>
                <a:gd name="T24" fmla="*/ 76 w 234"/>
                <a:gd name="T25" fmla="*/ 65 h 137"/>
                <a:gd name="T26" fmla="*/ 63 w 234"/>
                <a:gd name="T27" fmla="*/ 100 h 137"/>
                <a:gd name="T28" fmla="*/ 59 w 234"/>
                <a:gd name="T29" fmla="*/ 88 h 137"/>
                <a:gd name="T30" fmla="*/ 31 w 234"/>
                <a:gd name="T31" fmla="*/ 0 h 137"/>
                <a:gd name="T32" fmla="*/ 0 w 234"/>
                <a:gd name="T33" fmla="*/ 16 h 137"/>
                <a:gd name="T34" fmla="*/ 25 w 234"/>
                <a:gd name="T35" fmla="*/ 54 h 137"/>
                <a:gd name="T36" fmla="*/ 32 w 234"/>
                <a:gd name="T37" fmla="*/ 125 h 137"/>
                <a:gd name="T38" fmla="*/ 32 w 234"/>
                <a:gd name="T39" fmla="*/ 137 h 137"/>
                <a:gd name="T40" fmla="*/ 32 w 234"/>
                <a:gd name="T41" fmla="*/ 137 h 137"/>
                <a:gd name="T42" fmla="*/ 83 w 234"/>
                <a:gd name="T43" fmla="*/ 137 h 137"/>
                <a:gd name="T44" fmla="*/ 83 w 234"/>
                <a:gd name="T45" fmla="*/ 137 h 137"/>
                <a:gd name="T46" fmla="*/ 232 w 234"/>
                <a:gd name="T47" fmla="*/ 137 h 137"/>
                <a:gd name="T48" fmla="*/ 194 w 234"/>
                <a:gd name="T49" fmla="*/ 2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4" h="137">
                  <a:moveTo>
                    <a:pt x="194" y="28"/>
                  </a:moveTo>
                  <a:cubicBezTo>
                    <a:pt x="157" y="14"/>
                    <a:pt x="136" y="0"/>
                    <a:pt x="136" y="0"/>
                  </a:cubicBezTo>
                  <a:cubicBezTo>
                    <a:pt x="108" y="88"/>
                    <a:pt x="108" y="88"/>
                    <a:pt x="108" y="88"/>
                  </a:cubicBezTo>
                  <a:cubicBezTo>
                    <a:pt x="104" y="100"/>
                    <a:pt x="104" y="100"/>
                    <a:pt x="104" y="100"/>
                  </a:cubicBezTo>
                  <a:cubicBezTo>
                    <a:pt x="91" y="65"/>
                    <a:pt x="91" y="65"/>
                    <a:pt x="91" y="65"/>
                  </a:cubicBezTo>
                  <a:cubicBezTo>
                    <a:pt x="120" y="25"/>
                    <a:pt x="89" y="23"/>
                    <a:pt x="84" y="23"/>
                  </a:cubicBezTo>
                  <a:cubicBezTo>
                    <a:pt x="84" y="23"/>
                    <a:pt x="84" y="23"/>
                    <a:pt x="84" y="23"/>
                  </a:cubicBezTo>
                  <a:cubicBezTo>
                    <a:pt x="83" y="23"/>
                    <a:pt x="83" y="23"/>
                    <a:pt x="83" y="23"/>
                  </a:cubicBezTo>
                  <a:cubicBezTo>
                    <a:pt x="83" y="23"/>
                    <a:pt x="83" y="23"/>
                    <a:pt x="83" y="23"/>
                  </a:cubicBezTo>
                  <a:cubicBezTo>
                    <a:pt x="83" y="23"/>
                    <a:pt x="83" y="23"/>
                    <a:pt x="83" y="23"/>
                  </a:cubicBezTo>
                  <a:cubicBezTo>
                    <a:pt x="83" y="23"/>
                    <a:pt x="83" y="23"/>
                    <a:pt x="83" y="23"/>
                  </a:cubicBezTo>
                  <a:cubicBezTo>
                    <a:pt x="83" y="23"/>
                    <a:pt x="83" y="23"/>
                    <a:pt x="83" y="23"/>
                  </a:cubicBezTo>
                  <a:cubicBezTo>
                    <a:pt x="78" y="23"/>
                    <a:pt x="47" y="25"/>
                    <a:pt x="76" y="65"/>
                  </a:cubicBezTo>
                  <a:cubicBezTo>
                    <a:pt x="63" y="100"/>
                    <a:pt x="63" y="100"/>
                    <a:pt x="63" y="100"/>
                  </a:cubicBezTo>
                  <a:cubicBezTo>
                    <a:pt x="59" y="88"/>
                    <a:pt x="59" y="88"/>
                    <a:pt x="59" y="88"/>
                  </a:cubicBezTo>
                  <a:cubicBezTo>
                    <a:pt x="31" y="0"/>
                    <a:pt x="31" y="0"/>
                    <a:pt x="31" y="0"/>
                  </a:cubicBezTo>
                  <a:cubicBezTo>
                    <a:pt x="31" y="0"/>
                    <a:pt x="20" y="7"/>
                    <a:pt x="0" y="16"/>
                  </a:cubicBezTo>
                  <a:cubicBezTo>
                    <a:pt x="12" y="26"/>
                    <a:pt x="20" y="38"/>
                    <a:pt x="25" y="54"/>
                  </a:cubicBezTo>
                  <a:cubicBezTo>
                    <a:pt x="31" y="73"/>
                    <a:pt x="31" y="96"/>
                    <a:pt x="32" y="125"/>
                  </a:cubicBezTo>
                  <a:cubicBezTo>
                    <a:pt x="32" y="129"/>
                    <a:pt x="32" y="133"/>
                    <a:pt x="32" y="137"/>
                  </a:cubicBezTo>
                  <a:cubicBezTo>
                    <a:pt x="32" y="137"/>
                    <a:pt x="32" y="137"/>
                    <a:pt x="32" y="137"/>
                  </a:cubicBezTo>
                  <a:cubicBezTo>
                    <a:pt x="83" y="137"/>
                    <a:pt x="83" y="137"/>
                    <a:pt x="83" y="137"/>
                  </a:cubicBezTo>
                  <a:cubicBezTo>
                    <a:pt x="83" y="137"/>
                    <a:pt x="83" y="137"/>
                    <a:pt x="83" y="137"/>
                  </a:cubicBezTo>
                  <a:cubicBezTo>
                    <a:pt x="232" y="137"/>
                    <a:pt x="232" y="137"/>
                    <a:pt x="232" y="137"/>
                  </a:cubicBezTo>
                  <a:cubicBezTo>
                    <a:pt x="231" y="75"/>
                    <a:pt x="234" y="43"/>
                    <a:pt x="194"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sp>
          <p:nvSpPr>
            <p:cNvPr id="20" name="Freeform 15">
              <a:extLst>
                <a:ext uri="{FF2B5EF4-FFF2-40B4-BE49-F238E27FC236}">
                  <a16:creationId xmlns:a16="http://schemas.microsoft.com/office/drawing/2014/main" id="{2EE40F5F-79FA-4565-9F98-BAFA7699142A}"/>
                </a:ext>
              </a:extLst>
            </p:cNvPr>
            <p:cNvSpPr>
              <a:spLocks/>
            </p:cNvSpPr>
            <p:nvPr/>
          </p:nvSpPr>
          <p:spPr bwMode="auto">
            <a:xfrm>
              <a:off x="836613" y="1558926"/>
              <a:ext cx="209550" cy="96838"/>
            </a:xfrm>
            <a:custGeom>
              <a:avLst/>
              <a:gdLst>
                <a:gd name="T0" fmla="*/ 261 w 301"/>
                <a:gd name="T1" fmla="*/ 28 h 137"/>
                <a:gd name="T2" fmla="*/ 203 w 301"/>
                <a:gd name="T3" fmla="*/ 0 h 137"/>
                <a:gd name="T4" fmla="*/ 175 w 301"/>
                <a:gd name="T5" fmla="*/ 88 h 137"/>
                <a:gd name="T6" fmla="*/ 171 w 301"/>
                <a:gd name="T7" fmla="*/ 100 h 137"/>
                <a:gd name="T8" fmla="*/ 158 w 301"/>
                <a:gd name="T9" fmla="*/ 65 h 137"/>
                <a:gd name="T10" fmla="*/ 151 w 301"/>
                <a:gd name="T11" fmla="*/ 23 h 137"/>
                <a:gd name="T12" fmla="*/ 151 w 301"/>
                <a:gd name="T13" fmla="*/ 23 h 137"/>
                <a:gd name="T14" fmla="*/ 150 w 301"/>
                <a:gd name="T15" fmla="*/ 23 h 137"/>
                <a:gd name="T16" fmla="*/ 150 w 301"/>
                <a:gd name="T17" fmla="*/ 23 h 137"/>
                <a:gd name="T18" fmla="*/ 150 w 301"/>
                <a:gd name="T19" fmla="*/ 23 h 137"/>
                <a:gd name="T20" fmla="*/ 150 w 301"/>
                <a:gd name="T21" fmla="*/ 23 h 137"/>
                <a:gd name="T22" fmla="*/ 150 w 301"/>
                <a:gd name="T23" fmla="*/ 23 h 137"/>
                <a:gd name="T24" fmla="*/ 143 w 301"/>
                <a:gd name="T25" fmla="*/ 65 h 137"/>
                <a:gd name="T26" fmla="*/ 130 w 301"/>
                <a:gd name="T27" fmla="*/ 100 h 137"/>
                <a:gd name="T28" fmla="*/ 126 w 301"/>
                <a:gd name="T29" fmla="*/ 88 h 137"/>
                <a:gd name="T30" fmla="*/ 98 w 301"/>
                <a:gd name="T31" fmla="*/ 0 h 137"/>
                <a:gd name="T32" fmla="*/ 40 w 301"/>
                <a:gd name="T33" fmla="*/ 28 h 137"/>
                <a:gd name="T34" fmla="*/ 2 w 301"/>
                <a:gd name="T35" fmla="*/ 137 h 137"/>
                <a:gd name="T36" fmla="*/ 150 w 301"/>
                <a:gd name="T37" fmla="*/ 137 h 137"/>
                <a:gd name="T38" fmla="*/ 151 w 301"/>
                <a:gd name="T39" fmla="*/ 137 h 137"/>
                <a:gd name="T40" fmla="*/ 299 w 301"/>
                <a:gd name="T41" fmla="*/ 137 h 137"/>
                <a:gd name="T42" fmla="*/ 261 w 301"/>
                <a:gd name="T43" fmla="*/ 2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1" h="137">
                  <a:moveTo>
                    <a:pt x="261" y="28"/>
                  </a:moveTo>
                  <a:cubicBezTo>
                    <a:pt x="224" y="14"/>
                    <a:pt x="203" y="0"/>
                    <a:pt x="203" y="0"/>
                  </a:cubicBezTo>
                  <a:cubicBezTo>
                    <a:pt x="175" y="88"/>
                    <a:pt x="175" y="88"/>
                    <a:pt x="175" y="88"/>
                  </a:cubicBezTo>
                  <a:cubicBezTo>
                    <a:pt x="171" y="100"/>
                    <a:pt x="171" y="100"/>
                    <a:pt x="171" y="100"/>
                  </a:cubicBezTo>
                  <a:cubicBezTo>
                    <a:pt x="158" y="65"/>
                    <a:pt x="158" y="65"/>
                    <a:pt x="158" y="65"/>
                  </a:cubicBezTo>
                  <a:cubicBezTo>
                    <a:pt x="187" y="25"/>
                    <a:pt x="156" y="23"/>
                    <a:pt x="151" y="23"/>
                  </a:cubicBezTo>
                  <a:cubicBezTo>
                    <a:pt x="151" y="23"/>
                    <a:pt x="151" y="23"/>
                    <a:pt x="151" y="23"/>
                  </a:cubicBezTo>
                  <a:cubicBezTo>
                    <a:pt x="150" y="23"/>
                    <a:pt x="150" y="23"/>
                    <a:pt x="150" y="23"/>
                  </a:cubicBezTo>
                  <a:cubicBezTo>
                    <a:pt x="150" y="23"/>
                    <a:pt x="150" y="23"/>
                    <a:pt x="150" y="23"/>
                  </a:cubicBezTo>
                  <a:cubicBezTo>
                    <a:pt x="150" y="23"/>
                    <a:pt x="150" y="23"/>
                    <a:pt x="150" y="23"/>
                  </a:cubicBezTo>
                  <a:cubicBezTo>
                    <a:pt x="150" y="23"/>
                    <a:pt x="150" y="23"/>
                    <a:pt x="150" y="23"/>
                  </a:cubicBezTo>
                  <a:cubicBezTo>
                    <a:pt x="150" y="23"/>
                    <a:pt x="150" y="23"/>
                    <a:pt x="150" y="23"/>
                  </a:cubicBezTo>
                  <a:cubicBezTo>
                    <a:pt x="145" y="23"/>
                    <a:pt x="114" y="25"/>
                    <a:pt x="143" y="65"/>
                  </a:cubicBezTo>
                  <a:cubicBezTo>
                    <a:pt x="130" y="100"/>
                    <a:pt x="130" y="100"/>
                    <a:pt x="130" y="100"/>
                  </a:cubicBezTo>
                  <a:cubicBezTo>
                    <a:pt x="126" y="88"/>
                    <a:pt x="126" y="88"/>
                    <a:pt x="126" y="88"/>
                  </a:cubicBezTo>
                  <a:cubicBezTo>
                    <a:pt x="98" y="0"/>
                    <a:pt x="98" y="0"/>
                    <a:pt x="98" y="0"/>
                  </a:cubicBezTo>
                  <a:cubicBezTo>
                    <a:pt x="98" y="0"/>
                    <a:pt x="76" y="14"/>
                    <a:pt x="40" y="28"/>
                  </a:cubicBezTo>
                  <a:cubicBezTo>
                    <a:pt x="0" y="43"/>
                    <a:pt x="3" y="75"/>
                    <a:pt x="2" y="137"/>
                  </a:cubicBezTo>
                  <a:cubicBezTo>
                    <a:pt x="150" y="137"/>
                    <a:pt x="150" y="137"/>
                    <a:pt x="150" y="137"/>
                  </a:cubicBezTo>
                  <a:cubicBezTo>
                    <a:pt x="151" y="137"/>
                    <a:pt x="151" y="137"/>
                    <a:pt x="151" y="137"/>
                  </a:cubicBezTo>
                  <a:cubicBezTo>
                    <a:pt x="299" y="137"/>
                    <a:pt x="299" y="137"/>
                    <a:pt x="299" y="137"/>
                  </a:cubicBezTo>
                  <a:cubicBezTo>
                    <a:pt x="298" y="75"/>
                    <a:pt x="301" y="43"/>
                    <a:pt x="261"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sp>
          <p:nvSpPr>
            <p:cNvPr id="21" name="Oval 16">
              <a:extLst>
                <a:ext uri="{FF2B5EF4-FFF2-40B4-BE49-F238E27FC236}">
                  <a16:creationId xmlns:a16="http://schemas.microsoft.com/office/drawing/2014/main" id="{F140B974-DF7A-49F7-BDB1-601E496E8E45}"/>
                </a:ext>
              </a:extLst>
            </p:cNvPr>
            <p:cNvSpPr>
              <a:spLocks noChangeArrowheads="1"/>
            </p:cNvSpPr>
            <p:nvPr/>
          </p:nvSpPr>
          <p:spPr bwMode="auto">
            <a:xfrm>
              <a:off x="892175" y="1447801"/>
              <a:ext cx="98425" cy="1079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sp>
          <p:nvSpPr>
            <p:cNvPr id="22" name="Oval 17">
              <a:extLst>
                <a:ext uri="{FF2B5EF4-FFF2-40B4-BE49-F238E27FC236}">
                  <a16:creationId xmlns:a16="http://schemas.microsoft.com/office/drawing/2014/main" id="{2D3CFA28-D8EF-4740-886C-CDA9C3E6DA6D}"/>
                </a:ext>
              </a:extLst>
            </p:cNvPr>
            <p:cNvSpPr>
              <a:spLocks noChangeArrowheads="1"/>
            </p:cNvSpPr>
            <p:nvPr/>
          </p:nvSpPr>
          <p:spPr bwMode="auto">
            <a:xfrm>
              <a:off x="1050925" y="1447801"/>
              <a:ext cx="96838" cy="1079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sp>
          <p:nvSpPr>
            <p:cNvPr id="23" name="Freeform 18">
              <a:extLst>
                <a:ext uri="{FF2B5EF4-FFF2-40B4-BE49-F238E27FC236}">
                  <a16:creationId xmlns:a16="http://schemas.microsoft.com/office/drawing/2014/main" id="{6AA7A00F-5316-4428-888A-58E96CBCDA64}"/>
                </a:ext>
              </a:extLst>
            </p:cNvPr>
            <p:cNvSpPr>
              <a:spLocks noEditPoints="1"/>
            </p:cNvSpPr>
            <p:nvPr/>
          </p:nvSpPr>
          <p:spPr bwMode="auto">
            <a:xfrm>
              <a:off x="923925" y="1255713"/>
              <a:ext cx="184150" cy="184150"/>
            </a:xfrm>
            <a:custGeom>
              <a:avLst/>
              <a:gdLst>
                <a:gd name="T0" fmla="*/ 256 w 263"/>
                <a:gd name="T1" fmla="*/ 101 h 262"/>
                <a:gd name="T2" fmla="*/ 236 w 263"/>
                <a:gd name="T3" fmla="*/ 97 h 262"/>
                <a:gd name="T4" fmla="*/ 230 w 263"/>
                <a:gd name="T5" fmla="*/ 81 h 262"/>
                <a:gd name="T6" fmla="*/ 241 w 263"/>
                <a:gd name="T7" fmla="*/ 64 h 262"/>
                <a:gd name="T8" fmla="*/ 240 w 263"/>
                <a:gd name="T9" fmla="*/ 54 h 262"/>
                <a:gd name="T10" fmla="*/ 208 w 263"/>
                <a:gd name="T11" fmla="*/ 23 h 262"/>
                <a:gd name="T12" fmla="*/ 199 w 263"/>
                <a:gd name="T13" fmla="*/ 22 h 262"/>
                <a:gd name="T14" fmla="*/ 181 w 263"/>
                <a:gd name="T15" fmla="*/ 33 h 262"/>
                <a:gd name="T16" fmla="*/ 166 w 263"/>
                <a:gd name="T17" fmla="*/ 26 h 262"/>
                <a:gd name="T18" fmla="*/ 161 w 263"/>
                <a:gd name="T19" fmla="*/ 6 h 262"/>
                <a:gd name="T20" fmla="*/ 154 w 263"/>
                <a:gd name="T21" fmla="*/ 0 h 262"/>
                <a:gd name="T22" fmla="*/ 109 w 263"/>
                <a:gd name="T23" fmla="*/ 0 h 262"/>
                <a:gd name="T24" fmla="*/ 102 w 263"/>
                <a:gd name="T25" fmla="*/ 6 h 262"/>
                <a:gd name="T26" fmla="*/ 97 w 263"/>
                <a:gd name="T27" fmla="*/ 26 h 262"/>
                <a:gd name="T28" fmla="*/ 81 w 263"/>
                <a:gd name="T29" fmla="*/ 33 h 262"/>
                <a:gd name="T30" fmla="*/ 64 w 263"/>
                <a:gd name="T31" fmla="*/ 22 h 262"/>
                <a:gd name="T32" fmla="*/ 54 w 263"/>
                <a:gd name="T33" fmla="*/ 23 h 262"/>
                <a:gd name="T34" fmla="*/ 23 w 263"/>
                <a:gd name="T35" fmla="*/ 54 h 262"/>
                <a:gd name="T36" fmla="*/ 22 w 263"/>
                <a:gd name="T37" fmla="*/ 64 h 262"/>
                <a:gd name="T38" fmla="*/ 33 w 263"/>
                <a:gd name="T39" fmla="*/ 81 h 262"/>
                <a:gd name="T40" fmla="*/ 27 w 263"/>
                <a:gd name="T41" fmla="*/ 97 h 262"/>
                <a:gd name="T42" fmla="*/ 6 w 263"/>
                <a:gd name="T43" fmla="*/ 101 h 262"/>
                <a:gd name="T44" fmla="*/ 0 w 263"/>
                <a:gd name="T45" fmla="*/ 109 h 262"/>
                <a:gd name="T46" fmla="*/ 0 w 263"/>
                <a:gd name="T47" fmla="*/ 153 h 262"/>
                <a:gd name="T48" fmla="*/ 6 w 263"/>
                <a:gd name="T49" fmla="*/ 161 h 262"/>
                <a:gd name="T50" fmla="*/ 27 w 263"/>
                <a:gd name="T51" fmla="*/ 165 h 262"/>
                <a:gd name="T52" fmla="*/ 33 w 263"/>
                <a:gd name="T53" fmla="*/ 181 h 262"/>
                <a:gd name="T54" fmla="*/ 22 w 263"/>
                <a:gd name="T55" fmla="*/ 198 h 262"/>
                <a:gd name="T56" fmla="*/ 23 w 263"/>
                <a:gd name="T57" fmla="*/ 208 h 262"/>
                <a:gd name="T58" fmla="*/ 54 w 263"/>
                <a:gd name="T59" fmla="*/ 239 h 262"/>
                <a:gd name="T60" fmla="*/ 64 w 263"/>
                <a:gd name="T61" fmla="*/ 240 h 262"/>
                <a:gd name="T62" fmla="*/ 81 w 263"/>
                <a:gd name="T63" fmla="*/ 229 h 262"/>
                <a:gd name="T64" fmla="*/ 97 w 263"/>
                <a:gd name="T65" fmla="*/ 236 h 262"/>
                <a:gd name="T66" fmla="*/ 102 w 263"/>
                <a:gd name="T67" fmla="*/ 256 h 262"/>
                <a:gd name="T68" fmla="*/ 109 w 263"/>
                <a:gd name="T69" fmla="*/ 262 h 262"/>
                <a:gd name="T70" fmla="*/ 154 w 263"/>
                <a:gd name="T71" fmla="*/ 262 h 262"/>
                <a:gd name="T72" fmla="*/ 161 w 263"/>
                <a:gd name="T73" fmla="*/ 256 h 262"/>
                <a:gd name="T74" fmla="*/ 166 w 263"/>
                <a:gd name="T75" fmla="*/ 236 h 262"/>
                <a:gd name="T76" fmla="*/ 181 w 263"/>
                <a:gd name="T77" fmla="*/ 229 h 262"/>
                <a:gd name="T78" fmla="*/ 199 w 263"/>
                <a:gd name="T79" fmla="*/ 240 h 262"/>
                <a:gd name="T80" fmla="*/ 208 w 263"/>
                <a:gd name="T81" fmla="*/ 239 h 262"/>
                <a:gd name="T82" fmla="*/ 240 w 263"/>
                <a:gd name="T83" fmla="*/ 208 h 262"/>
                <a:gd name="T84" fmla="*/ 241 w 263"/>
                <a:gd name="T85" fmla="*/ 198 h 262"/>
                <a:gd name="T86" fmla="*/ 230 w 263"/>
                <a:gd name="T87" fmla="*/ 181 h 262"/>
                <a:gd name="T88" fmla="*/ 236 w 263"/>
                <a:gd name="T89" fmla="*/ 165 h 262"/>
                <a:gd name="T90" fmla="*/ 256 w 263"/>
                <a:gd name="T91" fmla="*/ 161 h 262"/>
                <a:gd name="T92" fmla="*/ 263 w 263"/>
                <a:gd name="T93" fmla="*/ 153 h 262"/>
                <a:gd name="T94" fmla="*/ 263 w 263"/>
                <a:gd name="T95" fmla="*/ 109 h 262"/>
                <a:gd name="T96" fmla="*/ 256 w 263"/>
                <a:gd name="T97" fmla="*/ 101 h 262"/>
                <a:gd name="T98" fmla="*/ 178 w 263"/>
                <a:gd name="T99" fmla="*/ 131 h 262"/>
                <a:gd name="T100" fmla="*/ 131 w 263"/>
                <a:gd name="T101" fmla="*/ 178 h 262"/>
                <a:gd name="T102" fmla="*/ 84 w 263"/>
                <a:gd name="T103" fmla="*/ 131 h 262"/>
                <a:gd name="T104" fmla="*/ 131 w 263"/>
                <a:gd name="T105" fmla="*/ 84 h 262"/>
                <a:gd name="T106" fmla="*/ 178 w 263"/>
                <a:gd name="T107" fmla="*/ 13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3" h="262">
                  <a:moveTo>
                    <a:pt x="256" y="101"/>
                  </a:moveTo>
                  <a:cubicBezTo>
                    <a:pt x="236" y="97"/>
                    <a:pt x="236" y="97"/>
                    <a:pt x="236" y="97"/>
                  </a:cubicBezTo>
                  <a:cubicBezTo>
                    <a:pt x="234" y="91"/>
                    <a:pt x="232" y="86"/>
                    <a:pt x="230" y="81"/>
                  </a:cubicBezTo>
                  <a:cubicBezTo>
                    <a:pt x="241" y="64"/>
                    <a:pt x="241" y="64"/>
                    <a:pt x="241" y="64"/>
                  </a:cubicBezTo>
                  <a:cubicBezTo>
                    <a:pt x="243" y="61"/>
                    <a:pt x="242" y="57"/>
                    <a:pt x="240" y="54"/>
                  </a:cubicBezTo>
                  <a:cubicBezTo>
                    <a:pt x="208" y="23"/>
                    <a:pt x="208" y="23"/>
                    <a:pt x="208" y="23"/>
                  </a:cubicBezTo>
                  <a:cubicBezTo>
                    <a:pt x="206" y="20"/>
                    <a:pt x="202" y="20"/>
                    <a:pt x="199" y="22"/>
                  </a:cubicBezTo>
                  <a:cubicBezTo>
                    <a:pt x="181" y="33"/>
                    <a:pt x="181" y="33"/>
                    <a:pt x="181" y="33"/>
                  </a:cubicBezTo>
                  <a:cubicBezTo>
                    <a:pt x="176" y="30"/>
                    <a:pt x="171" y="28"/>
                    <a:pt x="166" y="26"/>
                  </a:cubicBezTo>
                  <a:cubicBezTo>
                    <a:pt x="161" y="6"/>
                    <a:pt x="161" y="6"/>
                    <a:pt x="161" y="6"/>
                  </a:cubicBezTo>
                  <a:cubicBezTo>
                    <a:pt x="160" y="2"/>
                    <a:pt x="157" y="0"/>
                    <a:pt x="154" y="0"/>
                  </a:cubicBezTo>
                  <a:cubicBezTo>
                    <a:pt x="109" y="0"/>
                    <a:pt x="109" y="0"/>
                    <a:pt x="109" y="0"/>
                  </a:cubicBezTo>
                  <a:cubicBezTo>
                    <a:pt x="105" y="0"/>
                    <a:pt x="102" y="2"/>
                    <a:pt x="102" y="6"/>
                  </a:cubicBezTo>
                  <a:cubicBezTo>
                    <a:pt x="97" y="26"/>
                    <a:pt x="97" y="26"/>
                    <a:pt x="97" y="26"/>
                  </a:cubicBezTo>
                  <a:cubicBezTo>
                    <a:pt x="92" y="28"/>
                    <a:pt x="87" y="30"/>
                    <a:pt x="81" y="33"/>
                  </a:cubicBezTo>
                  <a:cubicBezTo>
                    <a:pt x="64" y="22"/>
                    <a:pt x="64" y="22"/>
                    <a:pt x="64" y="22"/>
                  </a:cubicBezTo>
                  <a:cubicBezTo>
                    <a:pt x="61" y="20"/>
                    <a:pt x="57" y="20"/>
                    <a:pt x="54" y="23"/>
                  </a:cubicBezTo>
                  <a:cubicBezTo>
                    <a:pt x="23" y="54"/>
                    <a:pt x="23" y="54"/>
                    <a:pt x="23" y="54"/>
                  </a:cubicBezTo>
                  <a:cubicBezTo>
                    <a:pt x="20" y="57"/>
                    <a:pt x="20" y="61"/>
                    <a:pt x="22" y="64"/>
                  </a:cubicBezTo>
                  <a:cubicBezTo>
                    <a:pt x="33" y="81"/>
                    <a:pt x="33" y="81"/>
                    <a:pt x="33" y="81"/>
                  </a:cubicBezTo>
                  <a:cubicBezTo>
                    <a:pt x="30" y="86"/>
                    <a:pt x="28" y="91"/>
                    <a:pt x="27" y="97"/>
                  </a:cubicBezTo>
                  <a:cubicBezTo>
                    <a:pt x="6" y="101"/>
                    <a:pt x="6" y="101"/>
                    <a:pt x="6" y="101"/>
                  </a:cubicBezTo>
                  <a:cubicBezTo>
                    <a:pt x="3" y="102"/>
                    <a:pt x="0" y="105"/>
                    <a:pt x="0" y="109"/>
                  </a:cubicBezTo>
                  <a:cubicBezTo>
                    <a:pt x="0" y="153"/>
                    <a:pt x="0" y="153"/>
                    <a:pt x="0" y="153"/>
                  </a:cubicBezTo>
                  <a:cubicBezTo>
                    <a:pt x="0" y="157"/>
                    <a:pt x="3" y="160"/>
                    <a:pt x="6" y="161"/>
                  </a:cubicBezTo>
                  <a:cubicBezTo>
                    <a:pt x="27" y="165"/>
                    <a:pt x="27" y="165"/>
                    <a:pt x="27" y="165"/>
                  </a:cubicBezTo>
                  <a:cubicBezTo>
                    <a:pt x="28" y="171"/>
                    <a:pt x="30" y="176"/>
                    <a:pt x="33" y="181"/>
                  </a:cubicBezTo>
                  <a:cubicBezTo>
                    <a:pt x="22" y="198"/>
                    <a:pt x="22" y="198"/>
                    <a:pt x="22" y="198"/>
                  </a:cubicBezTo>
                  <a:cubicBezTo>
                    <a:pt x="20" y="201"/>
                    <a:pt x="20" y="205"/>
                    <a:pt x="23" y="208"/>
                  </a:cubicBezTo>
                  <a:cubicBezTo>
                    <a:pt x="54" y="239"/>
                    <a:pt x="54" y="239"/>
                    <a:pt x="54" y="239"/>
                  </a:cubicBezTo>
                  <a:cubicBezTo>
                    <a:pt x="57" y="242"/>
                    <a:pt x="61" y="242"/>
                    <a:pt x="64" y="240"/>
                  </a:cubicBezTo>
                  <a:cubicBezTo>
                    <a:pt x="81" y="229"/>
                    <a:pt x="81" y="229"/>
                    <a:pt x="81" y="229"/>
                  </a:cubicBezTo>
                  <a:cubicBezTo>
                    <a:pt x="87" y="232"/>
                    <a:pt x="92" y="234"/>
                    <a:pt x="97" y="236"/>
                  </a:cubicBezTo>
                  <a:cubicBezTo>
                    <a:pt x="102" y="256"/>
                    <a:pt x="102" y="256"/>
                    <a:pt x="102" y="256"/>
                  </a:cubicBezTo>
                  <a:cubicBezTo>
                    <a:pt x="102" y="260"/>
                    <a:pt x="105" y="262"/>
                    <a:pt x="109" y="262"/>
                  </a:cubicBezTo>
                  <a:cubicBezTo>
                    <a:pt x="154" y="262"/>
                    <a:pt x="154" y="262"/>
                    <a:pt x="154" y="262"/>
                  </a:cubicBezTo>
                  <a:cubicBezTo>
                    <a:pt x="157" y="262"/>
                    <a:pt x="160" y="260"/>
                    <a:pt x="161" y="256"/>
                  </a:cubicBezTo>
                  <a:cubicBezTo>
                    <a:pt x="166" y="236"/>
                    <a:pt x="166" y="236"/>
                    <a:pt x="166" y="236"/>
                  </a:cubicBezTo>
                  <a:cubicBezTo>
                    <a:pt x="171" y="234"/>
                    <a:pt x="176" y="232"/>
                    <a:pt x="181" y="229"/>
                  </a:cubicBezTo>
                  <a:cubicBezTo>
                    <a:pt x="199" y="240"/>
                    <a:pt x="199" y="240"/>
                    <a:pt x="199" y="240"/>
                  </a:cubicBezTo>
                  <a:cubicBezTo>
                    <a:pt x="202" y="242"/>
                    <a:pt x="206" y="242"/>
                    <a:pt x="208" y="239"/>
                  </a:cubicBezTo>
                  <a:cubicBezTo>
                    <a:pt x="240" y="208"/>
                    <a:pt x="240" y="208"/>
                    <a:pt x="240" y="208"/>
                  </a:cubicBezTo>
                  <a:cubicBezTo>
                    <a:pt x="242" y="205"/>
                    <a:pt x="243" y="201"/>
                    <a:pt x="241" y="198"/>
                  </a:cubicBezTo>
                  <a:cubicBezTo>
                    <a:pt x="230" y="181"/>
                    <a:pt x="230" y="181"/>
                    <a:pt x="230" y="181"/>
                  </a:cubicBezTo>
                  <a:cubicBezTo>
                    <a:pt x="232" y="176"/>
                    <a:pt x="234" y="171"/>
                    <a:pt x="236" y="165"/>
                  </a:cubicBezTo>
                  <a:cubicBezTo>
                    <a:pt x="256" y="161"/>
                    <a:pt x="256" y="161"/>
                    <a:pt x="256" y="161"/>
                  </a:cubicBezTo>
                  <a:cubicBezTo>
                    <a:pt x="260" y="160"/>
                    <a:pt x="263" y="157"/>
                    <a:pt x="263" y="153"/>
                  </a:cubicBezTo>
                  <a:cubicBezTo>
                    <a:pt x="263" y="109"/>
                    <a:pt x="263" y="109"/>
                    <a:pt x="263" y="109"/>
                  </a:cubicBezTo>
                  <a:cubicBezTo>
                    <a:pt x="263" y="105"/>
                    <a:pt x="260" y="102"/>
                    <a:pt x="256" y="101"/>
                  </a:cubicBezTo>
                  <a:close/>
                  <a:moveTo>
                    <a:pt x="178" y="131"/>
                  </a:moveTo>
                  <a:cubicBezTo>
                    <a:pt x="178" y="157"/>
                    <a:pt x="157" y="178"/>
                    <a:pt x="131" y="178"/>
                  </a:cubicBezTo>
                  <a:cubicBezTo>
                    <a:pt x="105" y="178"/>
                    <a:pt x="84" y="157"/>
                    <a:pt x="84" y="131"/>
                  </a:cubicBezTo>
                  <a:cubicBezTo>
                    <a:pt x="84" y="105"/>
                    <a:pt x="105" y="84"/>
                    <a:pt x="131" y="84"/>
                  </a:cubicBezTo>
                  <a:cubicBezTo>
                    <a:pt x="157" y="84"/>
                    <a:pt x="178" y="105"/>
                    <a:pt x="178" y="13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grpSp>
      <p:grpSp>
        <p:nvGrpSpPr>
          <p:cNvPr id="24" name="Group 23">
            <a:extLst>
              <a:ext uri="{FF2B5EF4-FFF2-40B4-BE49-F238E27FC236}">
                <a16:creationId xmlns:a16="http://schemas.microsoft.com/office/drawing/2014/main" id="{F60623BA-0AE4-4798-8192-69E087B31493}"/>
              </a:ext>
            </a:extLst>
          </p:cNvPr>
          <p:cNvGrpSpPr/>
          <p:nvPr/>
        </p:nvGrpSpPr>
        <p:grpSpPr>
          <a:xfrm>
            <a:off x="5158247" y="2482922"/>
            <a:ext cx="370420" cy="369080"/>
            <a:chOff x="823913" y="2190750"/>
            <a:chExt cx="438150" cy="436563"/>
          </a:xfrm>
          <a:solidFill>
            <a:srgbClr val="000000"/>
          </a:solidFill>
        </p:grpSpPr>
        <p:sp>
          <p:nvSpPr>
            <p:cNvPr id="25" name="Freeform 22">
              <a:extLst>
                <a:ext uri="{FF2B5EF4-FFF2-40B4-BE49-F238E27FC236}">
                  <a16:creationId xmlns:a16="http://schemas.microsoft.com/office/drawing/2014/main" id="{B1C05C63-EBD1-4428-9A9B-3661C5C36B8C}"/>
                </a:ext>
              </a:extLst>
            </p:cNvPr>
            <p:cNvSpPr>
              <a:spLocks noEditPoints="1"/>
            </p:cNvSpPr>
            <p:nvPr/>
          </p:nvSpPr>
          <p:spPr bwMode="auto">
            <a:xfrm>
              <a:off x="1049338" y="2414588"/>
              <a:ext cx="212725" cy="212725"/>
            </a:xfrm>
            <a:custGeom>
              <a:avLst/>
              <a:gdLst>
                <a:gd name="T0" fmla="*/ 269 w 270"/>
                <a:gd name="T1" fmla="*/ 256 h 270"/>
                <a:gd name="T2" fmla="*/ 269 w 270"/>
                <a:gd name="T3" fmla="*/ 256 h 270"/>
                <a:gd name="T4" fmla="*/ 144 w 270"/>
                <a:gd name="T5" fmla="*/ 6 h 270"/>
                <a:gd name="T6" fmla="*/ 130 w 270"/>
                <a:gd name="T7" fmla="*/ 3 h 270"/>
                <a:gd name="T8" fmla="*/ 127 w 270"/>
                <a:gd name="T9" fmla="*/ 6 h 270"/>
                <a:gd name="T10" fmla="*/ 2 w 270"/>
                <a:gd name="T11" fmla="*/ 256 h 270"/>
                <a:gd name="T12" fmla="*/ 6 w 270"/>
                <a:gd name="T13" fmla="*/ 269 h 270"/>
                <a:gd name="T14" fmla="*/ 11 w 270"/>
                <a:gd name="T15" fmla="*/ 270 h 270"/>
                <a:gd name="T16" fmla="*/ 261 w 270"/>
                <a:gd name="T17" fmla="*/ 270 h 270"/>
                <a:gd name="T18" fmla="*/ 270 w 270"/>
                <a:gd name="T19" fmla="*/ 260 h 270"/>
                <a:gd name="T20" fmla="*/ 269 w 270"/>
                <a:gd name="T21" fmla="*/ 256 h 270"/>
                <a:gd name="T22" fmla="*/ 145 w 270"/>
                <a:gd name="T23" fmla="*/ 222 h 270"/>
                <a:gd name="T24" fmla="*/ 136 w 270"/>
                <a:gd name="T25" fmla="*/ 231 h 270"/>
                <a:gd name="T26" fmla="*/ 126 w 270"/>
                <a:gd name="T27" fmla="*/ 222 h 270"/>
                <a:gd name="T28" fmla="*/ 126 w 270"/>
                <a:gd name="T29" fmla="*/ 212 h 270"/>
                <a:gd name="T30" fmla="*/ 136 w 270"/>
                <a:gd name="T31" fmla="*/ 203 h 270"/>
                <a:gd name="T32" fmla="*/ 145 w 270"/>
                <a:gd name="T33" fmla="*/ 212 h 270"/>
                <a:gd name="T34" fmla="*/ 145 w 270"/>
                <a:gd name="T35" fmla="*/ 222 h 270"/>
                <a:gd name="T36" fmla="*/ 145 w 270"/>
                <a:gd name="T37" fmla="*/ 174 h 270"/>
                <a:gd name="T38" fmla="*/ 136 w 270"/>
                <a:gd name="T39" fmla="*/ 183 h 270"/>
                <a:gd name="T40" fmla="*/ 126 w 270"/>
                <a:gd name="T41" fmla="*/ 174 h 270"/>
                <a:gd name="T42" fmla="*/ 126 w 270"/>
                <a:gd name="T43" fmla="*/ 106 h 270"/>
                <a:gd name="T44" fmla="*/ 136 w 270"/>
                <a:gd name="T45" fmla="*/ 97 h 270"/>
                <a:gd name="T46" fmla="*/ 145 w 270"/>
                <a:gd name="T47" fmla="*/ 106 h 270"/>
                <a:gd name="T48" fmla="*/ 145 w 270"/>
                <a:gd name="T49" fmla="*/ 17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0" h="270">
                  <a:moveTo>
                    <a:pt x="269" y="256"/>
                  </a:moveTo>
                  <a:cubicBezTo>
                    <a:pt x="269" y="256"/>
                    <a:pt x="269" y="256"/>
                    <a:pt x="269" y="256"/>
                  </a:cubicBezTo>
                  <a:cubicBezTo>
                    <a:pt x="144" y="6"/>
                    <a:pt x="144" y="6"/>
                    <a:pt x="144" y="6"/>
                  </a:cubicBezTo>
                  <a:cubicBezTo>
                    <a:pt x="141" y="1"/>
                    <a:pt x="135" y="0"/>
                    <a:pt x="130" y="3"/>
                  </a:cubicBezTo>
                  <a:cubicBezTo>
                    <a:pt x="129" y="3"/>
                    <a:pt x="128" y="5"/>
                    <a:pt x="127" y="6"/>
                  </a:cubicBezTo>
                  <a:cubicBezTo>
                    <a:pt x="2" y="256"/>
                    <a:pt x="2" y="256"/>
                    <a:pt x="2" y="256"/>
                  </a:cubicBezTo>
                  <a:cubicBezTo>
                    <a:pt x="0" y="261"/>
                    <a:pt x="2" y="266"/>
                    <a:pt x="6" y="269"/>
                  </a:cubicBezTo>
                  <a:cubicBezTo>
                    <a:pt x="8" y="269"/>
                    <a:pt x="9" y="270"/>
                    <a:pt x="11" y="270"/>
                  </a:cubicBezTo>
                  <a:cubicBezTo>
                    <a:pt x="261" y="270"/>
                    <a:pt x="261" y="270"/>
                    <a:pt x="261" y="270"/>
                  </a:cubicBezTo>
                  <a:cubicBezTo>
                    <a:pt x="266" y="270"/>
                    <a:pt x="270" y="266"/>
                    <a:pt x="270" y="260"/>
                  </a:cubicBezTo>
                  <a:cubicBezTo>
                    <a:pt x="270" y="259"/>
                    <a:pt x="270" y="257"/>
                    <a:pt x="269" y="256"/>
                  </a:cubicBezTo>
                  <a:close/>
                  <a:moveTo>
                    <a:pt x="145" y="222"/>
                  </a:moveTo>
                  <a:cubicBezTo>
                    <a:pt x="145" y="227"/>
                    <a:pt x="141" y="231"/>
                    <a:pt x="136" y="231"/>
                  </a:cubicBezTo>
                  <a:cubicBezTo>
                    <a:pt x="130" y="231"/>
                    <a:pt x="126" y="227"/>
                    <a:pt x="126" y="222"/>
                  </a:cubicBezTo>
                  <a:cubicBezTo>
                    <a:pt x="126" y="212"/>
                    <a:pt x="126" y="212"/>
                    <a:pt x="126" y="212"/>
                  </a:cubicBezTo>
                  <a:cubicBezTo>
                    <a:pt x="126" y="207"/>
                    <a:pt x="130" y="203"/>
                    <a:pt x="136" y="203"/>
                  </a:cubicBezTo>
                  <a:cubicBezTo>
                    <a:pt x="141" y="203"/>
                    <a:pt x="145" y="207"/>
                    <a:pt x="145" y="212"/>
                  </a:cubicBezTo>
                  <a:lnTo>
                    <a:pt x="145" y="222"/>
                  </a:lnTo>
                  <a:close/>
                  <a:moveTo>
                    <a:pt x="145" y="174"/>
                  </a:moveTo>
                  <a:cubicBezTo>
                    <a:pt x="145" y="179"/>
                    <a:pt x="141" y="183"/>
                    <a:pt x="136" y="183"/>
                  </a:cubicBezTo>
                  <a:cubicBezTo>
                    <a:pt x="130" y="183"/>
                    <a:pt x="126" y="179"/>
                    <a:pt x="126" y="174"/>
                  </a:cubicBezTo>
                  <a:cubicBezTo>
                    <a:pt x="126" y="106"/>
                    <a:pt x="126" y="106"/>
                    <a:pt x="126" y="106"/>
                  </a:cubicBezTo>
                  <a:cubicBezTo>
                    <a:pt x="126" y="101"/>
                    <a:pt x="130" y="97"/>
                    <a:pt x="136" y="97"/>
                  </a:cubicBezTo>
                  <a:cubicBezTo>
                    <a:pt x="141" y="97"/>
                    <a:pt x="145" y="101"/>
                    <a:pt x="145" y="106"/>
                  </a:cubicBezTo>
                  <a:lnTo>
                    <a:pt x="145" y="17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sp>
          <p:nvSpPr>
            <p:cNvPr id="26" name="Freeform 23">
              <a:extLst>
                <a:ext uri="{FF2B5EF4-FFF2-40B4-BE49-F238E27FC236}">
                  <a16:creationId xmlns:a16="http://schemas.microsoft.com/office/drawing/2014/main" id="{57F92965-45AF-4763-857A-400BC5313C25}"/>
                </a:ext>
              </a:extLst>
            </p:cNvPr>
            <p:cNvSpPr>
              <a:spLocks noEditPoints="1"/>
            </p:cNvSpPr>
            <p:nvPr/>
          </p:nvSpPr>
          <p:spPr bwMode="auto">
            <a:xfrm>
              <a:off x="823913" y="2190750"/>
              <a:ext cx="342900" cy="376238"/>
            </a:xfrm>
            <a:custGeom>
              <a:avLst/>
              <a:gdLst>
                <a:gd name="T0" fmla="*/ 438 w 438"/>
                <a:gd name="T1" fmla="*/ 70 h 477"/>
                <a:gd name="T2" fmla="*/ 369 w 438"/>
                <a:gd name="T3" fmla="*/ 0 h 477"/>
                <a:gd name="T4" fmla="*/ 70 w 438"/>
                <a:gd name="T5" fmla="*/ 0 h 477"/>
                <a:gd name="T6" fmla="*/ 0 w 438"/>
                <a:gd name="T7" fmla="*/ 70 h 477"/>
                <a:gd name="T8" fmla="*/ 0 w 438"/>
                <a:gd name="T9" fmla="*/ 406 h 477"/>
                <a:gd name="T10" fmla="*/ 14 w 438"/>
                <a:gd name="T11" fmla="*/ 420 h 477"/>
                <a:gd name="T12" fmla="*/ 56 w 438"/>
                <a:gd name="T13" fmla="*/ 420 h 477"/>
                <a:gd name="T14" fmla="*/ 56 w 438"/>
                <a:gd name="T15" fmla="*/ 463 h 477"/>
                <a:gd name="T16" fmla="*/ 70 w 438"/>
                <a:gd name="T17" fmla="*/ 477 h 477"/>
                <a:gd name="T18" fmla="*/ 369 w 438"/>
                <a:gd name="T19" fmla="*/ 477 h 477"/>
                <a:gd name="T20" fmla="*/ 383 w 438"/>
                <a:gd name="T21" fmla="*/ 463 h 477"/>
                <a:gd name="T22" fmla="*/ 383 w 438"/>
                <a:gd name="T23" fmla="*/ 139 h 477"/>
                <a:gd name="T24" fmla="*/ 438 w 438"/>
                <a:gd name="T25" fmla="*/ 70 h 477"/>
                <a:gd name="T26" fmla="*/ 28 w 438"/>
                <a:gd name="T27" fmla="*/ 392 h 477"/>
                <a:gd name="T28" fmla="*/ 28 w 438"/>
                <a:gd name="T29" fmla="*/ 70 h 477"/>
                <a:gd name="T30" fmla="*/ 70 w 438"/>
                <a:gd name="T31" fmla="*/ 28 h 477"/>
                <a:gd name="T32" fmla="*/ 112 w 438"/>
                <a:gd name="T33" fmla="*/ 70 h 477"/>
                <a:gd name="T34" fmla="*/ 70 w 438"/>
                <a:gd name="T35" fmla="*/ 112 h 477"/>
                <a:gd name="T36" fmla="*/ 56 w 438"/>
                <a:gd name="T37" fmla="*/ 126 h 477"/>
                <a:gd name="T38" fmla="*/ 56 w 438"/>
                <a:gd name="T39" fmla="*/ 392 h 477"/>
                <a:gd name="T40" fmla="*/ 28 w 438"/>
                <a:gd name="T41" fmla="*/ 392 h 477"/>
                <a:gd name="T42" fmla="*/ 355 w 438"/>
                <a:gd name="T43" fmla="*/ 449 h 477"/>
                <a:gd name="T44" fmla="*/ 84 w 438"/>
                <a:gd name="T45" fmla="*/ 449 h 477"/>
                <a:gd name="T46" fmla="*/ 84 w 438"/>
                <a:gd name="T47" fmla="*/ 140 h 477"/>
                <a:gd name="T48" fmla="*/ 355 w 438"/>
                <a:gd name="T49" fmla="*/ 140 h 477"/>
                <a:gd name="T50" fmla="*/ 355 w 438"/>
                <a:gd name="T51" fmla="*/ 449 h 477"/>
                <a:gd name="T52" fmla="*/ 369 w 438"/>
                <a:gd name="T53" fmla="*/ 112 h 477"/>
                <a:gd name="T54" fmla="*/ 126 w 438"/>
                <a:gd name="T55" fmla="*/ 112 h 477"/>
                <a:gd name="T56" fmla="*/ 140 w 438"/>
                <a:gd name="T57" fmla="*/ 70 h 477"/>
                <a:gd name="T58" fmla="*/ 126 w 438"/>
                <a:gd name="T59" fmla="*/ 28 h 477"/>
                <a:gd name="T60" fmla="*/ 369 w 438"/>
                <a:gd name="T61" fmla="*/ 28 h 477"/>
                <a:gd name="T62" fmla="*/ 410 w 438"/>
                <a:gd name="T63" fmla="*/ 70 h 477"/>
                <a:gd name="T64" fmla="*/ 369 w 438"/>
                <a:gd name="T65" fmla="*/ 112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8" h="477">
                  <a:moveTo>
                    <a:pt x="438" y="70"/>
                  </a:moveTo>
                  <a:cubicBezTo>
                    <a:pt x="438" y="31"/>
                    <a:pt x="407" y="0"/>
                    <a:pt x="369" y="0"/>
                  </a:cubicBezTo>
                  <a:cubicBezTo>
                    <a:pt x="70" y="0"/>
                    <a:pt x="70" y="0"/>
                    <a:pt x="70" y="0"/>
                  </a:cubicBezTo>
                  <a:cubicBezTo>
                    <a:pt x="32" y="0"/>
                    <a:pt x="0" y="31"/>
                    <a:pt x="0" y="70"/>
                  </a:cubicBezTo>
                  <a:cubicBezTo>
                    <a:pt x="0" y="406"/>
                    <a:pt x="0" y="406"/>
                    <a:pt x="0" y="406"/>
                  </a:cubicBezTo>
                  <a:cubicBezTo>
                    <a:pt x="0" y="413"/>
                    <a:pt x="7" y="420"/>
                    <a:pt x="14" y="420"/>
                  </a:cubicBezTo>
                  <a:cubicBezTo>
                    <a:pt x="56" y="420"/>
                    <a:pt x="56" y="420"/>
                    <a:pt x="56" y="420"/>
                  </a:cubicBezTo>
                  <a:cubicBezTo>
                    <a:pt x="56" y="463"/>
                    <a:pt x="56" y="463"/>
                    <a:pt x="56" y="463"/>
                  </a:cubicBezTo>
                  <a:cubicBezTo>
                    <a:pt x="56" y="471"/>
                    <a:pt x="62" y="477"/>
                    <a:pt x="70" y="477"/>
                  </a:cubicBezTo>
                  <a:cubicBezTo>
                    <a:pt x="369" y="477"/>
                    <a:pt x="369" y="477"/>
                    <a:pt x="369" y="477"/>
                  </a:cubicBezTo>
                  <a:cubicBezTo>
                    <a:pt x="376" y="477"/>
                    <a:pt x="383" y="471"/>
                    <a:pt x="383" y="463"/>
                  </a:cubicBezTo>
                  <a:cubicBezTo>
                    <a:pt x="383" y="139"/>
                    <a:pt x="383" y="139"/>
                    <a:pt x="383" y="139"/>
                  </a:cubicBezTo>
                  <a:cubicBezTo>
                    <a:pt x="414" y="132"/>
                    <a:pt x="438" y="104"/>
                    <a:pt x="438" y="70"/>
                  </a:cubicBezTo>
                  <a:close/>
                  <a:moveTo>
                    <a:pt x="28" y="392"/>
                  </a:moveTo>
                  <a:cubicBezTo>
                    <a:pt x="28" y="70"/>
                    <a:pt x="28" y="70"/>
                    <a:pt x="28" y="70"/>
                  </a:cubicBezTo>
                  <a:cubicBezTo>
                    <a:pt x="28" y="47"/>
                    <a:pt x="47" y="28"/>
                    <a:pt x="70" y="28"/>
                  </a:cubicBezTo>
                  <a:cubicBezTo>
                    <a:pt x="93" y="28"/>
                    <a:pt x="112" y="47"/>
                    <a:pt x="112" y="70"/>
                  </a:cubicBezTo>
                  <a:cubicBezTo>
                    <a:pt x="112" y="93"/>
                    <a:pt x="93" y="112"/>
                    <a:pt x="70" y="112"/>
                  </a:cubicBezTo>
                  <a:cubicBezTo>
                    <a:pt x="62" y="112"/>
                    <a:pt x="56" y="118"/>
                    <a:pt x="56" y="126"/>
                  </a:cubicBezTo>
                  <a:cubicBezTo>
                    <a:pt x="56" y="392"/>
                    <a:pt x="56" y="392"/>
                    <a:pt x="56" y="392"/>
                  </a:cubicBezTo>
                  <a:lnTo>
                    <a:pt x="28" y="392"/>
                  </a:lnTo>
                  <a:close/>
                  <a:moveTo>
                    <a:pt x="355" y="449"/>
                  </a:moveTo>
                  <a:cubicBezTo>
                    <a:pt x="84" y="449"/>
                    <a:pt x="84" y="449"/>
                    <a:pt x="84" y="449"/>
                  </a:cubicBezTo>
                  <a:cubicBezTo>
                    <a:pt x="84" y="140"/>
                    <a:pt x="84" y="140"/>
                    <a:pt x="84" y="140"/>
                  </a:cubicBezTo>
                  <a:cubicBezTo>
                    <a:pt x="355" y="140"/>
                    <a:pt x="355" y="140"/>
                    <a:pt x="355" y="140"/>
                  </a:cubicBezTo>
                  <a:lnTo>
                    <a:pt x="355" y="449"/>
                  </a:lnTo>
                  <a:close/>
                  <a:moveTo>
                    <a:pt x="369" y="112"/>
                  </a:moveTo>
                  <a:cubicBezTo>
                    <a:pt x="126" y="112"/>
                    <a:pt x="126" y="112"/>
                    <a:pt x="126" y="112"/>
                  </a:cubicBezTo>
                  <a:cubicBezTo>
                    <a:pt x="135" y="100"/>
                    <a:pt x="140" y="86"/>
                    <a:pt x="140" y="70"/>
                  </a:cubicBezTo>
                  <a:cubicBezTo>
                    <a:pt x="140" y="54"/>
                    <a:pt x="135" y="40"/>
                    <a:pt x="126" y="28"/>
                  </a:cubicBezTo>
                  <a:cubicBezTo>
                    <a:pt x="369" y="28"/>
                    <a:pt x="369" y="28"/>
                    <a:pt x="369" y="28"/>
                  </a:cubicBezTo>
                  <a:cubicBezTo>
                    <a:pt x="392" y="28"/>
                    <a:pt x="410" y="47"/>
                    <a:pt x="410" y="70"/>
                  </a:cubicBezTo>
                  <a:cubicBezTo>
                    <a:pt x="410" y="93"/>
                    <a:pt x="392" y="112"/>
                    <a:pt x="369" y="1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sp>
          <p:nvSpPr>
            <p:cNvPr id="27" name="Freeform 24">
              <a:extLst>
                <a:ext uri="{FF2B5EF4-FFF2-40B4-BE49-F238E27FC236}">
                  <a16:creationId xmlns:a16="http://schemas.microsoft.com/office/drawing/2014/main" id="{FE11EEA4-134C-4EA2-AB25-D8D6A77C60F0}"/>
                </a:ext>
              </a:extLst>
            </p:cNvPr>
            <p:cNvSpPr>
              <a:spLocks/>
            </p:cNvSpPr>
            <p:nvPr/>
          </p:nvSpPr>
          <p:spPr bwMode="auto">
            <a:xfrm>
              <a:off x="911225" y="2322513"/>
              <a:ext cx="168275" cy="22225"/>
            </a:xfrm>
            <a:custGeom>
              <a:avLst/>
              <a:gdLst>
                <a:gd name="T0" fmla="*/ 14 w 215"/>
                <a:gd name="T1" fmla="*/ 28 h 28"/>
                <a:gd name="T2" fmla="*/ 201 w 215"/>
                <a:gd name="T3" fmla="*/ 28 h 28"/>
                <a:gd name="T4" fmla="*/ 215 w 215"/>
                <a:gd name="T5" fmla="*/ 14 h 28"/>
                <a:gd name="T6" fmla="*/ 201 w 215"/>
                <a:gd name="T7" fmla="*/ 0 h 28"/>
                <a:gd name="T8" fmla="*/ 14 w 215"/>
                <a:gd name="T9" fmla="*/ 0 h 28"/>
                <a:gd name="T10" fmla="*/ 0 w 215"/>
                <a:gd name="T11" fmla="*/ 14 h 28"/>
                <a:gd name="T12" fmla="*/ 14 w 215"/>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215" h="28">
                  <a:moveTo>
                    <a:pt x="14" y="28"/>
                  </a:moveTo>
                  <a:cubicBezTo>
                    <a:pt x="201" y="28"/>
                    <a:pt x="201" y="28"/>
                    <a:pt x="201" y="28"/>
                  </a:cubicBezTo>
                  <a:cubicBezTo>
                    <a:pt x="208" y="28"/>
                    <a:pt x="215" y="22"/>
                    <a:pt x="215" y="14"/>
                  </a:cubicBezTo>
                  <a:cubicBezTo>
                    <a:pt x="215" y="6"/>
                    <a:pt x="208" y="0"/>
                    <a:pt x="201" y="0"/>
                  </a:cubicBezTo>
                  <a:cubicBezTo>
                    <a:pt x="14" y="0"/>
                    <a:pt x="14" y="0"/>
                    <a:pt x="14" y="0"/>
                  </a:cubicBezTo>
                  <a:cubicBezTo>
                    <a:pt x="6" y="0"/>
                    <a:pt x="0" y="6"/>
                    <a:pt x="0" y="14"/>
                  </a:cubicBezTo>
                  <a:cubicBezTo>
                    <a:pt x="0" y="22"/>
                    <a:pt x="6" y="28"/>
                    <a:pt x="14"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sp>
          <p:nvSpPr>
            <p:cNvPr id="28" name="Freeform 25">
              <a:extLst>
                <a:ext uri="{FF2B5EF4-FFF2-40B4-BE49-F238E27FC236}">
                  <a16:creationId xmlns:a16="http://schemas.microsoft.com/office/drawing/2014/main" id="{6D3CAC76-51F8-4B35-8B61-29FEF25E44FE}"/>
                </a:ext>
              </a:extLst>
            </p:cNvPr>
            <p:cNvSpPr>
              <a:spLocks/>
            </p:cNvSpPr>
            <p:nvPr/>
          </p:nvSpPr>
          <p:spPr bwMode="auto">
            <a:xfrm>
              <a:off x="911225" y="2366963"/>
              <a:ext cx="168275" cy="22225"/>
            </a:xfrm>
            <a:custGeom>
              <a:avLst/>
              <a:gdLst>
                <a:gd name="T0" fmla="*/ 14 w 215"/>
                <a:gd name="T1" fmla="*/ 28 h 28"/>
                <a:gd name="T2" fmla="*/ 201 w 215"/>
                <a:gd name="T3" fmla="*/ 28 h 28"/>
                <a:gd name="T4" fmla="*/ 215 w 215"/>
                <a:gd name="T5" fmla="*/ 14 h 28"/>
                <a:gd name="T6" fmla="*/ 201 w 215"/>
                <a:gd name="T7" fmla="*/ 0 h 28"/>
                <a:gd name="T8" fmla="*/ 14 w 215"/>
                <a:gd name="T9" fmla="*/ 0 h 28"/>
                <a:gd name="T10" fmla="*/ 0 w 215"/>
                <a:gd name="T11" fmla="*/ 14 h 28"/>
                <a:gd name="T12" fmla="*/ 14 w 215"/>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215" h="28">
                  <a:moveTo>
                    <a:pt x="14" y="28"/>
                  </a:moveTo>
                  <a:cubicBezTo>
                    <a:pt x="201" y="28"/>
                    <a:pt x="201" y="28"/>
                    <a:pt x="201" y="28"/>
                  </a:cubicBezTo>
                  <a:cubicBezTo>
                    <a:pt x="208" y="28"/>
                    <a:pt x="215" y="22"/>
                    <a:pt x="215" y="14"/>
                  </a:cubicBezTo>
                  <a:cubicBezTo>
                    <a:pt x="215" y="6"/>
                    <a:pt x="208" y="0"/>
                    <a:pt x="201" y="0"/>
                  </a:cubicBezTo>
                  <a:cubicBezTo>
                    <a:pt x="14" y="0"/>
                    <a:pt x="14" y="0"/>
                    <a:pt x="14" y="0"/>
                  </a:cubicBezTo>
                  <a:cubicBezTo>
                    <a:pt x="6" y="0"/>
                    <a:pt x="0" y="6"/>
                    <a:pt x="0" y="14"/>
                  </a:cubicBezTo>
                  <a:cubicBezTo>
                    <a:pt x="0" y="22"/>
                    <a:pt x="6" y="28"/>
                    <a:pt x="14"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sp>
          <p:nvSpPr>
            <p:cNvPr id="29" name="Freeform 26">
              <a:extLst>
                <a:ext uri="{FF2B5EF4-FFF2-40B4-BE49-F238E27FC236}">
                  <a16:creationId xmlns:a16="http://schemas.microsoft.com/office/drawing/2014/main" id="{995263CA-3002-4379-97AA-8E8644A7BFBD}"/>
                </a:ext>
              </a:extLst>
            </p:cNvPr>
            <p:cNvSpPr>
              <a:spLocks/>
            </p:cNvSpPr>
            <p:nvPr/>
          </p:nvSpPr>
          <p:spPr bwMode="auto">
            <a:xfrm>
              <a:off x="911225" y="2411413"/>
              <a:ext cx="168275" cy="22225"/>
            </a:xfrm>
            <a:custGeom>
              <a:avLst/>
              <a:gdLst>
                <a:gd name="T0" fmla="*/ 14 w 215"/>
                <a:gd name="T1" fmla="*/ 28 h 28"/>
                <a:gd name="T2" fmla="*/ 201 w 215"/>
                <a:gd name="T3" fmla="*/ 28 h 28"/>
                <a:gd name="T4" fmla="*/ 215 w 215"/>
                <a:gd name="T5" fmla="*/ 14 h 28"/>
                <a:gd name="T6" fmla="*/ 201 w 215"/>
                <a:gd name="T7" fmla="*/ 0 h 28"/>
                <a:gd name="T8" fmla="*/ 14 w 215"/>
                <a:gd name="T9" fmla="*/ 0 h 28"/>
                <a:gd name="T10" fmla="*/ 0 w 215"/>
                <a:gd name="T11" fmla="*/ 14 h 28"/>
                <a:gd name="T12" fmla="*/ 14 w 215"/>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215" h="28">
                  <a:moveTo>
                    <a:pt x="14" y="28"/>
                  </a:moveTo>
                  <a:cubicBezTo>
                    <a:pt x="201" y="28"/>
                    <a:pt x="201" y="28"/>
                    <a:pt x="201" y="28"/>
                  </a:cubicBezTo>
                  <a:cubicBezTo>
                    <a:pt x="208" y="28"/>
                    <a:pt x="215" y="22"/>
                    <a:pt x="215" y="14"/>
                  </a:cubicBezTo>
                  <a:cubicBezTo>
                    <a:pt x="215" y="6"/>
                    <a:pt x="208" y="0"/>
                    <a:pt x="201" y="0"/>
                  </a:cubicBezTo>
                  <a:cubicBezTo>
                    <a:pt x="14" y="0"/>
                    <a:pt x="14" y="0"/>
                    <a:pt x="14" y="0"/>
                  </a:cubicBezTo>
                  <a:cubicBezTo>
                    <a:pt x="6" y="0"/>
                    <a:pt x="0" y="6"/>
                    <a:pt x="0" y="14"/>
                  </a:cubicBezTo>
                  <a:cubicBezTo>
                    <a:pt x="0" y="22"/>
                    <a:pt x="6" y="28"/>
                    <a:pt x="14"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sp>
          <p:nvSpPr>
            <p:cNvPr id="30" name="Freeform 27">
              <a:extLst>
                <a:ext uri="{FF2B5EF4-FFF2-40B4-BE49-F238E27FC236}">
                  <a16:creationId xmlns:a16="http://schemas.microsoft.com/office/drawing/2014/main" id="{7BDB39B2-F042-4014-9B84-686467DB0807}"/>
                </a:ext>
              </a:extLst>
            </p:cNvPr>
            <p:cNvSpPr>
              <a:spLocks/>
            </p:cNvSpPr>
            <p:nvPr/>
          </p:nvSpPr>
          <p:spPr bwMode="auto">
            <a:xfrm>
              <a:off x="911225" y="2455863"/>
              <a:ext cx="168275" cy="22225"/>
            </a:xfrm>
            <a:custGeom>
              <a:avLst/>
              <a:gdLst>
                <a:gd name="T0" fmla="*/ 14 w 215"/>
                <a:gd name="T1" fmla="*/ 28 h 28"/>
                <a:gd name="T2" fmla="*/ 201 w 215"/>
                <a:gd name="T3" fmla="*/ 28 h 28"/>
                <a:gd name="T4" fmla="*/ 215 w 215"/>
                <a:gd name="T5" fmla="*/ 14 h 28"/>
                <a:gd name="T6" fmla="*/ 201 w 215"/>
                <a:gd name="T7" fmla="*/ 0 h 28"/>
                <a:gd name="T8" fmla="*/ 14 w 215"/>
                <a:gd name="T9" fmla="*/ 0 h 28"/>
                <a:gd name="T10" fmla="*/ 0 w 215"/>
                <a:gd name="T11" fmla="*/ 14 h 28"/>
                <a:gd name="T12" fmla="*/ 14 w 215"/>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215" h="28">
                  <a:moveTo>
                    <a:pt x="14" y="28"/>
                  </a:moveTo>
                  <a:cubicBezTo>
                    <a:pt x="201" y="28"/>
                    <a:pt x="201" y="28"/>
                    <a:pt x="201" y="28"/>
                  </a:cubicBezTo>
                  <a:cubicBezTo>
                    <a:pt x="208" y="28"/>
                    <a:pt x="215" y="21"/>
                    <a:pt x="215" y="14"/>
                  </a:cubicBezTo>
                  <a:cubicBezTo>
                    <a:pt x="215" y="6"/>
                    <a:pt x="208" y="0"/>
                    <a:pt x="201" y="0"/>
                  </a:cubicBezTo>
                  <a:cubicBezTo>
                    <a:pt x="14" y="0"/>
                    <a:pt x="14" y="0"/>
                    <a:pt x="14" y="0"/>
                  </a:cubicBezTo>
                  <a:cubicBezTo>
                    <a:pt x="6" y="0"/>
                    <a:pt x="0" y="6"/>
                    <a:pt x="0" y="14"/>
                  </a:cubicBezTo>
                  <a:cubicBezTo>
                    <a:pt x="0" y="21"/>
                    <a:pt x="6" y="28"/>
                    <a:pt x="14"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sp>
          <p:nvSpPr>
            <p:cNvPr id="31" name="Freeform 28">
              <a:extLst>
                <a:ext uri="{FF2B5EF4-FFF2-40B4-BE49-F238E27FC236}">
                  <a16:creationId xmlns:a16="http://schemas.microsoft.com/office/drawing/2014/main" id="{D7C2CDAD-CABD-4E29-AFA0-A66824943583}"/>
                </a:ext>
              </a:extLst>
            </p:cNvPr>
            <p:cNvSpPr>
              <a:spLocks/>
            </p:cNvSpPr>
            <p:nvPr/>
          </p:nvSpPr>
          <p:spPr bwMode="auto">
            <a:xfrm>
              <a:off x="911225" y="2500313"/>
              <a:ext cx="109538" cy="22225"/>
            </a:xfrm>
            <a:custGeom>
              <a:avLst/>
              <a:gdLst>
                <a:gd name="T0" fmla="*/ 14 w 140"/>
                <a:gd name="T1" fmla="*/ 28 h 28"/>
                <a:gd name="T2" fmla="*/ 126 w 140"/>
                <a:gd name="T3" fmla="*/ 28 h 28"/>
                <a:gd name="T4" fmla="*/ 140 w 140"/>
                <a:gd name="T5" fmla="*/ 14 h 28"/>
                <a:gd name="T6" fmla="*/ 126 w 140"/>
                <a:gd name="T7" fmla="*/ 0 h 28"/>
                <a:gd name="T8" fmla="*/ 14 w 140"/>
                <a:gd name="T9" fmla="*/ 0 h 28"/>
                <a:gd name="T10" fmla="*/ 0 w 140"/>
                <a:gd name="T11" fmla="*/ 14 h 28"/>
                <a:gd name="T12" fmla="*/ 14 w 140"/>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40" h="28">
                  <a:moveTo>
                    <a:pt x="14" y="28"/>
                  </a:moveTo>
                  <a:cubicBezTo>
                    <a:pt x="126" y="28"/>
                    <a:pt x="126" y="28"/>
                    <a:pt x="126" y="28"/>
                  </a:cubicBezTo>
                  <a:cubicBezTo>
                    <a:pt x="134" y="28"/>
                    <a:pt x="140" y="21"/>
                    <a:pt x="140" y="14"/>
                  </a:cubicBezTo>
                  <a:cubicBezTo>
                    <a:pt x="140" y="6"/>
                    <a:pt x="134" y="0"/>
                    <a:pt x="126" y="0"/>
                  </a:cubicBezTo>
                  <a:cubicBezTo>
                    <a:pt x="14" y="0"/>
                    <a:pt x="14" y="0"/>
                    <a:pt x="14" y="0"/>
                  </a:cubicBezTo>
                  <a:cubicBezTo>
                    <a:pt x="6" y="0"/>
                    <a:pt x="0" y="6"/>
                    <a:pt x="0" y="14"/>
                  </a:cubicBezTo>
                  <a:cubicBezTo>
                    <a:pt x="0" y="21"/>
                    <a:pt x="6" y="28"/>
                    <a:pt x="14"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grpSp>
      <p:grpSp>
        <p:nvGrpSpPr>
          <p:cNvPr id="32" name="Group 31">
            <a:extLst>
              <a:ext uri="{FF2B5EF4-FFF2-40B4-BE49-F238E27FC236}">
                <a16:creationId xmlns:a16="http://schemas.microsoft.com/office/drawing/2014/main" id="{9F464BDF-E5D4-4353-BC48-F1EF6277364D}"/>
              </a:ext>
            </a:extLst>
          </p:cNvPr>
          <p:cNvGrpSpPr/>
          <p:nvPr/>
        </p:nvGrpSpPr>
        <p:grpSpPr>
          <a:xfrm>
            <a:off x="5117798" y="3310920"/>
            <a:ext cx="342900" cy="342900"/>
            <a:chOff x="838200" y="4149725"/>
            <a:chExt cx="349250" cy="349250"/>
          </a:xfrm>
          <a:solidFill>
            <a:srgbClr val="000000"/>
          </a:solidFill>
        </p:grpSpPr>
        <p:sp>
          <p:nvSpPr>
            <p:cNvPr id="33" name="Freeform 32">
              <a:extLst>
                <a:ext uri="{FF2B5EF4-FFF2-40B4-BE49-F238E27FC236}">
                  <a16:creationId xmlns:a16="http://schemas.microsoft.com/office/drawing/2014/main" id="{C4FCFB11-8221-4183-80EB-4B49E0A97700}"/>
                </a:ext>
              </a:extLst>
            </p:cNvPr>
            <p:cNvSpPr>
              <a:spLocks/>
            </p:cNvSpPr>
            <p:nvPr/>
          </p:nvSpPr>
          <p:spPr bwMode="auto">
            <a:xfrm>
              <a:off x="858838" y="4149725"/>
              <a:ext cx="307975" cy="204788"/>
            </a:xfrm>
            <a:custGeom>
              <a:avLst/>
              <a:gdLst>
                <a:gd name="T0" fmla="*/ 39 w 389"/>
                <a:gd name="T1" fmla="*/ 208 h 260"/>
                <a:gd name="T2" fmla="*/ 66 w 389"/>
                <a:gd name="T3" fmla="*/ 197 h 260"/>
                <a:gd name="T4" fmla="*/ 104 w 389"/>
                <a:gd name="T5" fmla="*/ 216 h 260"/>
                <a:gd name="T6" fmla="*/ 104 w 389"/>
                <a:gd name="T7" fmla="*/ 221 h 260"/>
                <a:gd name="T8" fmla="*/ 143 w 389"/>
                <a:gd name="T9" fmla="*/ 260 h 260"/>
                <a:gd name="T10" fmla="*/ 181 w 389"/>
                <a:gd name="T11" fmla="*/ 221 h 260"/>
                <a:gd name="T12" fmla="*/ 178 w 389"/>
                <a:gd name="T13" fmla="*/ 204 h 260"/>
                <a:gd name="T14" fmla="*/ 230 w 389"/>
                <a:gd name="T15" fmla="*/ 152 h 260"/>
                <a:gd name="T16" fmla="*/ 246 w 389"/>
                <a:gd name="T17" fmla="*/ 156 h 260"/>
                <a:gd name="T18" fmla="*/ 285 w 389"/>
                <a:gd name="T19" fmla="*/ 117 h 260"/>
                <a:gd name="T20" fmla="*/ 283 w 389"/>
                <a:gd name="T21" fmla="*/ 105 h 260"/>
                <a:gd name="T22" fmla="*/ 329 w 389"/>
                <a:gd name="T23" fmla="*/ 71 h 260"/>
                <a:gd name="T24" fmla="*/ 350 w 389"/>
                <a:gd name="T25" fmla="*/ 78 h 260"/>
                <a:gd name="T26" fmla="*/ 389 w 389"/>
                <a:gd name="T27" fmla="*/ 39 h 260"/>
                <a:gd name="T28" fmla="*/ 350 w 389"/>
                <a:gd name="T29" fmla="*/ 0 h 260"/>
                <a:gd name="T30" fmla="*/ 311 w 389"/>
                <a:gd name="T31" fmla="*/ 39 h 260"/>
                <a:gd name="T32" fmla="*/ 313 w 389"/>
                <a:gd name="T33" fmla="*/ 51 h 260"/>
                <a:gd name="T34" fmla="*/ 268 w 389"/>
                <a:gd name="T35" fmla="*/ 85 h 260"/>
                <a:gd name="T36" fmla="*/ 246 w 389"/>
                <a:gd name="T37" fmla="*/ 78 h 260"/>
                <a:gd name="T38" fmla="*/ 207 w 389"/>
                <a:gd name="T39" fmla="*/ 117 h 260"/>
                <a:gd name="T40" fmla="*/ 211 w 389"/>
                <a:gd name="T41" fmla="*/ 134 h 260"/>
                <a:gd name="T42" fmla="*/ 159 w 389"/>
                <a:gd name="T43" fmla="*/ 186 h 260"/>
                <a:gd name="T44" fmla="*/ 143 w 389"/>
                <a:gd name="T45" fmla="*/ 182 h 260"/>
                <a:gd name="T46" fmla="*/ 116 w 389"/>
                <a:gd name="T47" fmla="*/ 193 h 260"/>
                <a:gd name="T48" fmla="*/ 77 w 389"/>
                <a:gd name="T49" fmla="*/ 173 h 260"/>
                <a:gd name="T50" fmla="*/ 78 w 389"/>
                <a:gd name="T51" fmla="*/ 169 h 260"/>
                <a:gd name="T52" fmla="*/ 39 w 389"/>
                <a:gd name="T53" fmla="*/ 130 h 260"/>
                <a:gd name="T54" fmla="*/ 0 w 389"/>
                <a:gd name="T55" fmla="*/ 169 h 260"/>
                <a:gd name="T56" fmla="*/ 39 w 389"/>
                <a:gd name="T57" fmla="*/ 20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9" h="260">
                  <a:moveTo>
                    <a:pt x="39" y="208"/>
                  </a:moveTo>
                  <a:cubicBezTo>
                    <a:pt x="49" y="208"/>
                    <a:pt x="59" y="203"/>
                    <a:pt x="66" y="197"/>
                  </a:cubicBezTo>
                  <a:cubicBezTo>
                    <a:pt x="104" y="216"/>
                    <a:pt x="104" y="216"/>
                    <a:pt x="104" y="216"/>
                  </a:cubicBezTo>
                  <a:cubicBezTo>
                    <a:pt x="104" y="217"/>
                    <a:pt x="104" y="219"/>
                    <a:pt x="104" y="221"/>
                  </a:cubicBezTo>
                  <a:cubicBezTo>
                    <a:pt x="104" y="242"/>
                    <a:pt x="121" y="260"/>
                    <a:pt x="143" y="260"/>
                  </a:cubicBezTo>
                  <a:cubicBezTo>
                    <a:pt x="164" y="260"/>
                    <a:pt x="181" y="242"/>
                    <a:pt x="181" y="221"/>
                  </a:cubicBezTo>
                  <a:cubicBezTo>
                    <a:pt x="181" y="215"/>
                    <a:pt x="180" y="209"/>
                    <a:pt x="178" y="204"/>
                  </a:cubicBezTo>
                  <a:cubicBezTo>
                    <a:pt x="230" y="152"/>
                    <a:pt x="230" y="152"/>
                    <a:pt x="230" y="152"/>
                  </a:cubicBezTo>
                  <a:cubicBezTo>
                    <a:pt x="235" y="154"/>
                    <a:pt x="240" y="156"/>
                    <a:pt x="246" y="156"/>
                  </a:cubicBezTo>
                  <a:cubicBezTo>
                    <a:pt x="268" y="156"/>
                    <a:pt x="285" y="138"/>
                    <a:pt x="285" y="117"/>
                  </a:cubicBezTo>
                  <a:cubicBezTo>
                    <a:pt x="285" y="113"/>
                    <a:pt x="284" y="109"/>
                    <a:pt x="283" y="105"/>
                  </a:cubicBezTo>
                  <a:cubicBezTo>
                    <a:pt x="329" y="71"/>
                    <a:pt x="329" y="71"/>
                    <a:pt x="329" y="71"/>
                  </a:cubicBezTo>
                  <a:cubicBezTo>
                    <a:pt x="335" y="76"/>
                    <a:pt x="342" y="78"/>
                    <a:pt x="350" y="78"/>
                  </a:cubicBezTo>
                  <a:cubicBezTo>
                    <a:pt x="372" y="78"/>
                    <a:pt x="389" y="61"/>
                    <a:pt x="389" y="39"/>
                  </a:cubicBezTo>
                  <a:cubicBezTo>
                    <a:pt x="389" y="18"/>
                    <a:pt x="372" y="0"/>
                    <a:pt x="350" y="0"/>
                  </a:cubicBezTo>
                  <a:cubicBezTo>
                    <a:pt x="329" y="0"/>
                    <a:pt x="311" y="18"/>
                    <a:pt x="311" y="39"/>
                  </a:cubicBezTo>
                  <a:cubicBezTo>
                    <a:pt x="311" y="43"/>
                    <a:pt x="312" y="47"/>
                    <a:pt x="313" y="51"/>
                  </a:cubicBezTo>
                  <a:cubicBezTo>
                    <a:pt x="268" y="85"/>
                    <a:pt x="268" y="85"/>
                    <a:pt x="268" y="85"/>
                  </a:cubicBezTo>
                  <a:cubicBezTo>
                    <a:pt x="262" y="80"/>
                    <a:pt x="254" y="78"/>
                    <a:pt x="246" y="78"/>
                  </a:cubicBezTo>
                  <a:cubicBezTo>
                    <a:pt x="225" y="78"/>
                    <a:pt x="207" y="95"/>
                    <a:pt x="207" y="117"/>
                  </a:cubicBezTo>
                  <a:cubicBezTo>
                    <a:pt x="207" y="123"/>
                    <a:pt x="209" y="128"/>
                    <a:pt x="211" y="134"/>
                  </a:cubicBezTo>
                  <a:cubicBezTo>
                    <a:pt x="159" y="186"/>
                    <a:pt x="159" y="186"/>
                    <a:pt x="159" y="186"/>
                  </a:cubicBezTo>
                  <a:cubicBezTo>
                    <a:pt x="154" y="183"/>
                    <a:pt x="149" y="182"/>
                    <a:pt x="143" y="182"/>
                  </a:cubicBezTo>
                  <a:cubicBezTo>
                    <a:pt x="132" y="182"/>
                    <a:pt x="123" y="186"/>
                    <a:pt x="116" y="193"/>
                  </a:cubicBezTo>
                  <a:cubicBezTo>
                    <a:pt x="77" y="173"/>
                    <a:pt x="77" y="173"/>
                    <a:pt x="77" y="173"/>
                  </a:cubicBezTo>
                  <a:cubicBezTo>
                    <a:pt x="77" y="172"/>
                    <a:pt x="78" y="170"/>
                    <a:pt x="78" y="169"/>
                  </a:cubicBezTo>
                  <a:cubicBezTo>
                    <a:pt x="78" y="147"/>
                    <a:pt x="60" y="130"/>
                    <a:pt x="39" y="130"/>
                  </a:cubicBezTo>
                  <a:cubicBezTo>
                    <a:pt x="17" y="130"/>
                    <a:pt x="0" y="147"/>
                    <a:pt x="0" y="169"/>
                  </a:cubicBezTo>
                  <a:cubicBezTo>
                    <a:pt x="0" y="190"/>
                    <a:pt x="17" y="208"/>
                    <a:pt x="39" y="20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sp>
          <p:nvSpPr>
            <p:cNvPr id="34" name="Freeform 33">
              <a:extLst>
                <a:ext uri="{FF2B5EF4-FFF2-40B4-BE49-F238E27FC236}">
                  <a16:creationId xmlns:a16="http://schemas.microsoft.com/office/drawing/2014/main" id="{61774033-287D-40EC-A21E-D05865C6A989}"/>
                </a:ext>
              </a:extLst>
            </p:cNvPr>
            <p:cNvSpPr>
              <a:spLocks/>
            </p:cNvSpPr>
            <p:nvPr/>
          </p:nvSpPr>
          <p:spPr bwMode="auto">
            <a:xfrm>
              <a:off x="838200" y="4251325"/>
              <a:ext cx="349250" cy="247650"/>
            </a:xfrm>
            <a:custGeom>
              <a:avLst/>
              <a:gdLst>
                <a:gd name="T0" fmla="*/ 430 w 443"/>
                <a:gd name="T1" fmla="*/ 287 h 313"/>
                <a:gd name="T2" fmla="*/ 416 w 443"/>
                <a:gd name="T3" fmla="*/ 287 h 313"/>
                <a:gd name="T4" fmla="*/ 416 w 443"/>
                <a:gd name="T5" fmla="*/ 13 h 313"/>
                <a:gd name="T6" fmla="*/ 403 w 443"/>
                <a:gd name="T7" fmla="*/ 0 h 313"/>
                <a:gd name="T8" fmla="*/ 351 w 443"/>
                <a:gd name="T9" fmla="*/ 0 h 313"/>
                <a:gd name="T10" fmla="*/ 338 w 443"/>
                <a:gd name="T11" fmla="*/ 13 h 313"/>
                <a:gd name="T12" fmla="*/ 338 w 443"/>
                <a:gd name="T13" fmla="*/ 287 h 313"/>
                <a:gd name="T14" fmla="*/ 312 w 443"/>
                <a:gd name="T15" fmla="*/ 287 h 313"/>
                <a:gd name="T16" fmla="*/ 312 w 443"/>
                <a:gd name="T17" fmla="*/ 91 h 313"/>
                <a:gd name="T18" fmla="*/ 299 w 443"/>
                <a:gd name="T19" fmla="*/ 78 h 313"/>
                <a:gd name="T20" fmla="*/ 247 w 443"/>
                <a:gd name="T21" fmla="*/ 78 h 313"/>
                <a:gd name="T22" fmla="*/ 234 w 443"/>
                <a:gd name="T23" fmla="*/ 91 h 313"/>
                <a:gd name="T24" fmla="*/ 234 w 443"/>
                <a:gd name="T25" fmla="*/ 287 h 313"/>
                <a:gd name="T26" fmla="*/ 208 w 443"/>
                <a:gd name="T27" fmla="*/ 287 h 313"/>
                <a:gd name="T28" fmla="*/ 208 w 443"/>
                <a:gd name="T29" fmla="*/ 194 h 313"/>
                <a:gd name="T30" fmla="*/ 196 w 443"/>
                <a:gd name="T31" fmla="*/ 181 h 313"/>
                <a:gd name="T32" fmla="*/ 144 w 443"/>
                <a:gd name="T33" fmla="*/ 181 h 313"/>
                <a:gd name="T34" fmla="*/ 131 w 443"/>
                <a:gd name="T35" fmla="*/ 194 h 313"/>
                <a:gd name="T36" fmla="*/ 131 w 443"/>
                <a:gd name="T37" fmla="*/ 287 h 313"/>
                <a:gd name="T38" fmla="*/ 105 w 443"/>
                <a:gd name="T39" fmla="*/ 287 h 313"/>
                <a:gd name="T40" fmla="*/ 105 w 443"/>
                <a:gd name="T41" fmla="*/ 143 h 313"/>
                <a:gd name="T42" fmla="*/ 92 w 443"/>
                <a:gd name="T43" fmla="*/ 130 h 313"/>
                <a:gd name="T44" fmla="*/ 40 w 443"/>
                <a:gd name="T45" fmla="*/ 130 h 313"/>
                <a:gd name="T46" fmla="*/ 27 w 443"/>
                <a:gd name="T47" fmla="*/ 143 h 313"/>
                <a:gd name="T48" fmla="*/ 27 w 443"/>
                <a:gd name="T49" fmla="*/ 287 h 313"/>
                <a:gd name="T50" fmla="*/ 13 w 443"/>
                <a:gd name="T51" fmla="*/ 287 h 313"/>
                <a:gd name="T52" fmla="*/ 0 w 443"/>
                <a:gd name="T53" fmla="*/ 300 h 313"/>
                <a:gd name="T54" fmla="*/ 13 w 443"/>
                <a:gd name="T55" fmla="*/ 313 h 313"/>
                <a:gd name="T56" fmla="*/ 430 w 443"/>
                <a:gd name="T57" fmla="*/ 313 h 313"/>
                <a:gd name="T58" fmla="*/ 443 w 443"/>
                <a:gd name="T59" fmla="*/ 300 h 313"/>
                <a:gd name="T60" fmla="*/ 430 w 443"/>
                <a:gd name="T61" fmla="*/ 287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3" h="313">
                  <a:moveTo>
                    <a:pt x="430" y="287"/>
                  </a:moveTo>
                  <a:cubicBezTo>
                    <a:pt x="416" y="287"/>
                    <a:pt x="416" y="287"/>
                    <a:pt x="416" y="287"/>
                  </a:cubicBezTo>
                  <a:cubicBezTo>
                    <a:pt x="416" y="13"/>
                    <a:pt x="416" y="13"/>
                    <a:pt x="416" y="13"/>
                  </a:cubicBezTo>
                  <a:cubicBezTo>
                    <a:pt x="416" y="6"/>
                    <a:pt x="410" y="0"/>
                    <a:pt x="403" y="0"/>
                  </a:cubicBezTo>
                  <a:cubicBezTo>
                    <a:pt x="351" y="0"/>
                    <a:pt x="351" y="0"/>
                    <a:pt x="351" y="0"/>
                  </a:cubicBezTo>
                  <a:cubicBezTo>
                    <a:pt x="344" y="0"/>
                    <a:pt x="338" y="6"/>
                    <a:pt x="338" y="13"/>
                  </a:cubicBezTo>
                  <a:cubicBezTo>
                    <a:pt x="338" y="287"/>
                    <a:pt x="338" y="287"/>
                    <a:pt x="338" y="287"/>
                  </a:cubicBezTo>
                  <a:cubicBezTo>
                    <a:pt x="312" y="287"/>
                    <a:pt x="312" y="287"/>
                    <a:pt x="312" y="287"/>
                  </a:cubicBezTo>
                  <a:cubicBezTo>
                    <a:pt x="312" y="91"/>
                    <a:pt x="312" y="91"/>
                    <a:pt x="312" y="91"/>
                  </a:cubicBezTo>
                  <a:cubicBezTo>
                    <a:pt x="312" y="83"/>
                    <a:pt x="306" y="78"/>
                    <a:pt x="299" y="78"/>
                  </a:cubicBezTo>
                  <a:cubicBezTo>
                    <a:pt x="247" y="78"/>
                    <a:pt x="247" y="78"/>
                    <a:pt x="247" y="78"/>
                  </a:cubicBezTo>
                  <a:cubicBezTo>
                    <a:pt x="240" y="78"/>
                    <a:pt x="234" y="83"/>
                    <a:pt x="234" y="91"/>
                  </a:cubicBezTo>
                  <a:cubicBezTo>
                    <a:pt x="234" y="287"/>
                    <a:pt x="234" y="287"/>
                    <a:pt x="234" y="287"/>
                  </a:cubicBezTo>
                  <a:cubicBezTo>
                    <a:pt x="208" y="287"/>
                    <a:pt x="208" y="287"/>
                    <a:pt x="208" y="287"/>
                  </a:cubicBezTo>
                  <a:cubicBezTo>
                    <a:pt x="208" y="194"/>
                    <a:pt x="208" y="194"/>
                    <a:pt x="208" y="194"/>
                  </a:cubicBezTo>
                  <a:cubicBezTo>
                    <a:pt x="208" y="187"/>
                    <a:pt x="203" y="181"/>
                    <a:pt x="196" y="181"/>
                  </a:cubicBezTo>
                  <a:cubicBezTo>
                    <a:pt x="144" y="181"/>
                    <a:pt x="144" y="181"/>
                    <a:pt x="144" y="181"/>
                  </a:cubicBezTo>
                  <a:cubicBezTo>
                    <a:pt x="136" y="181"/>
                    <a:pt x="131" y="187"/>
                    <a:pt x="131" y="194"/>
                  </a:cubicBezTo>
                  <a:cubicBezTo>
                    <a:pt x="131" y="287"/>
                    <a:pt x="131" y="287"/>
                    <a:pt x="131" y="287"/>
                  </a:cubicBezTo>
                  <a:cubicBezTo>
                    <a:pt x="105" y="287"/>
                    <a:pt x="105" y="287"/>
                    <a:pt x="105" y="287"/>
                  </a:cubicBezTo>
                  <a:cubicBezTo>
                    <a:pt x="105" y="143"/>
                    <a:pt x="105" y="143"/>
                    <a:pt x="105" y="143"/>
                  </a:cubicBezTo>
                  <a:cubicBezTo>
                    <a:pt x="105" y="135"/>
                    <a:pt x="99" y="130"/>
                    <a:pt x="92" y="130"/>
                  </a:cubicBezTo>
                  <a:cubicBezTo>
                    <a:pt x="40" y="130"/>
                    <a:pt x="40" y="130"/>
                    <a:pt x="40" y="130"/>
                  </a:cubicBezTo>
                  <a:cubicBezTo>
                    <a:pt x="33" y="130"/>
                    <a:pt x="27" y="135"/>
                    <a:pt x="27" y="143"/>
                  </a:cubicBezTo>
                  <a:cubicBezTo>
                    <a:pt x="27" y="287"/>
                    <a:pt x="27" y="287"/>
                    <a:pt x="27" y="287"/>
                  </a:cubicBezTo>
                  <a:cubicBezTo>
                    <a:pt x="13" y="287"/>
                    <a:pt x="13" y="287"/>
                    <a:pt x="13" y="287"/>
                  </a:cubicBezTo>
                  <a:cubicBezTo>
                    <a:pt x="6" y="287"/>
                    <a:pt x="0" y="293"/>
                    <a:pt x="0" y="300"/>
                  </a:cubicBezTo>
                  <a:cubicBezTo>
                    <a:pt x="0" y="307"/>
                    <a:pt x="6" y="313"/>
                    <a:pt x="13" y="313"/>
                  </a:cubicBezTo>
                  <a:cubicBezTo>
                    <a:pt x="430" y="313"/>
                    <a:pt x="430" y="313"/>
                    <a:pt x="430" y="313"/>
                  </a:cubicBezTo>
                  <a:cubicBezTo>
                    <a:pt x="437" y="313"/>
                    <a:pt x="443" y="307"/>
                    <a:pt x="443" y="300"/>
                  </a:cubicBezTo>
                  <a:cubicBezTo>
                    <a:pt x="443" y="293"/>
                    <a:pt x="437" y="287"/>
                    <a:pt x="430" y="28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grpSp>
      <p:grpSp>
        <p:nvGrpSpPr>
          <p:cNvPr id="35" name="Group 34">
            <a:extLst>
              <a:ext uri="{FF2B5EF4-FFF2-40B4-BE49-F238E27FC236}">
                <a16:creationId xmlns:a16="http://schemas.microsoft.com/office/drawing/2014/main" id="{B162026A-5EB9-4C90-BF5A-E962BB9C797C}"/>
              </a:ext>
            </a:extLst>
          </p:cNvPr>
          <p:cNvGrpSpPr/>
          <p:nvPr/>
        </p:nvGrpSpPr>
        <p:grpSpPr>
          <a:xfrm>
            <a:off x="5116165" y="4912760"/>
            <a:ext cx="389994" cy="380104"/>
            <a:chOff x="823913" y="5168900"/>
            <a:chExt cx="438150" cy="427038"/>
          </a:xfrm>
          <a:solidFill>
            <a:srgbClr val="000000"/>
          </a:solidFill>
        </p:grpSpPr>
        <p:sp>
          <p:nvSpPr>
            <p:cNvPr id="36" name="Freeform 37">
              <a:extLst>
                <a:ext uri="{FF2B5EF4-FFF2-40B4-BE49-F238E27FC236}">
                  <a16:creationId xmlns:a16="http://schemas.microsoft.com/office/drawing/2014/main" id="{EAC78474-013D-4A83-B75D-10567C6EC4F7}"/>
                </a:ext>
              </a:extLst>
            </p:cNvPr>
            <p:cNvSpPr>
              <a:spLocks/>
            </p:cNvSpPr>
            <p:nvPr/>
          </p:nvSpPr>
          <p:spPr bwMode="auto">
            <a:xfrm>
              <a:off x="823913" y="5400675"/>
              <a:ext cx="438150" cy="195263"/>
            </a:xfrm>
            <a:custGeom>
              <a:avLst/>
              <a:gdLst>
                <a:gd name="T0" fmla="*/ 540 w 550"/>
                <a:gd name="T1" fmla="*/ 96 h 244"/>
                <a:gd name="T2" fmla="*/ 501 w 550"/>
                <a:gd name="T3" fmla="*/ 82 h 244"/>
                <a:gd name="T4" fmla="*/ 365 w 550"/>
                <a:gd name="T5" fmla="*/ 129 h 244"/>
                <a:gd name="T6" fmla="*/ 382 w 550"/>
                <a:gd name="T7" fmla="*/ 100 h 244"/>
                <a:gd name="T8" fmla="*/ 349 w 550"/>
                <a:gd name="T9" fmla="*/ 67 h 244"/>
                <a:gd name="T10" fmla="*/ 278 w 550"/>
                <a:gd name="T11" fmla="*/ 67 h 244"/>
                <a:gd name="T12" fmla="*/ 267 w 550"/>
                <a:gd name="T13" fmla="*/ 64 h 244"/>
                <a:gd name="T14" fmla="*/ 208 w 550"/>
                <a:gd name="T15" fmla="*/ 31 h 244"/>
                <a:gd name="T16" fmla="*/ 176 w 550"/>
                <a:gd name="T17" fmla="*/ 22 h 244"/>
                <a:gd name="T18" fmla="*/ 88 w 550"/>
                <a:gd name="T19" fmla="*/ 22 h 244"/>
                <a:gd name="T20" fmla="*/ 66 w 550"/>
                <a:gd name="T21" fmla="*/ 0 h 244"/>
                <a:gd name="T22" fmla="*/ 0 w 550"/>
                <a:gd name="T23" fmla="*/ 0 h 244"/>
                <a:gd name="T24" fmla="*/ 0 w 550"/>
                <a:gd name="T25" fmla="*/ 199 h 244"/>
                <a:gd name="T26" fmla="*/ 66 w 550"/>
                <a:gd name="T27" fmla="*/ 199 h 244"/>
                <a:gd name="T28" fmla="*/ 88 w 550"/>
                <a:gd name="T29" fmla="*/ 177 h 244"/>
                <a:gd name="T30" fmla="*/ 139 w 550"/>
                <a:gd name="T31" fmla="*/ 190 h 244"/>
                <a:gd name="T32" fmla="*/ 197 w 550"/>
                <a:gd name="T33" fmla="*/ 225 h 244"/>
                <a:gd name="T34" fmla="*/ 263 w 550"/>
                <a:gd name="T35" fmla="*/ 244 h 244"/>
                <a:gd name="T36" fmla="*/ 317 w 550"/>
                <a:gd name="T37" fmla="*/ 232 h 244"/>
                <a:gd name="T38" fmla="*/ 524 w 550"/>
                <a:gd name="T39" fmla="*/ 141 h 244"/>
                <a:gd name="T40" fmla="*/ 540 w 550"/>
                <a:gd name="T41" fmla="*/ 9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0" h="244">
                  <a:moveTo>
                    <a:pt x="540" y="96"/>
                  </a:moveTo>
                  <a:cubicBezTo>
                    <a:pt x="532" y="82"/>
                    <a:pt x="515" y="77"/>
                    <a:pt x="501" y="82"/>
                  </a:cubicBezTo>
                  <a:cubicBezTo>
                    <a:pt x="365" y="129"/>
                    <a:pt x="365" y="129"/>
                    <a:pt x="365" y="129"/>
                  </a:cubicBezTo>
                  <a:cubicBezTo>
                    <a:pt x="376" y="123"/>
                    <a:pt x="382" y="112"/>
                    <a:pt x="382" y="100"/>
                  </a:cubicBezTo>
                  <a:cubicBezTo>
                    <a:pt x="382" y="82"/>
                    <a:pt x="367" y="67"/>
                    <a:pt x="349" y="67"/>
                  </a:cubicBezTo>
                  <a:cubicBezTo>
                    <a:pt x="278" y="67"/>
                    <a:pt x="278" y="67"/>
                    <a:pt x="278" y="67"/>
                  </a:cubicBezTo>
                  <a:cubicBezTo>
                    <a:pt x="274" y="67"/>
                    <a:pt x="270" y="66"/>
                    <a:pt x="267" y="64"/>
                  </a:cubicBezTo>
                  <a:cubicBezTo>
                    <a:pt x="208" y="31"/>
                    <a:pt x="208" y="31"/>
                    <a:pt x="208" y="31"/>
                  </a:cubicBezTo>
                  <a:cubicBezTo>
                    <a:pt x="198" y="25"/>
                    <a:pt x="187" y="22"/>
                    <a:pt x="176" y="22"/>
                  </a:cubicBezTo>
                  <a:cubicBezTo>
                    <a:pt x="88" y="22"/>
                    <a:pt x="88" y="22"/>
                    <a:pt x="88" y="22"/>
                  </a:cubicBezTo>
                  <a:cubicBezTo>
                    <a:pt x="88" y="10"/>
                    <a:pt x="78" y="0"/>
                    <a:pt x="66" y="0"/>
                  </a:cubicBezTo>
                  <a:cubicBezTo>
                    <a:pt x="0" y="0"/>
                    <a:pt x="0" y="0"/>
                    <a:pt x="0" y="0"/>
                  </a:cubicBezTo>
                  <a:cubicBezTo>
                    <a:pt x="0" y="199"/>
                    <a:pt x="0" y="199"/>
                    <a:pt x="0" y="199"/>
                  </a:cubicBezTo>
                  <a:cubicBezTo>
                    <a:pt x="66" y="199"/>
                    <a:pt x="66" y="199"/>
                    <a:pt x="66" y="199"/>
                  </a:cubicBezTo>
                  <a:cubicBezTo>
                    <a:pt x="78" y="199"/>
                    <a:pt x="88" y="190"/>
                    <a:pt x="88" y="177"/>
                  </a:cubicBezTo>
                  <a:cubicBezTo>
                    <a:pt x="104" y="178"/>
                    <a:pt x="125" y="182"/>
                    <a:pt x="139" y="190"/>
                  </a:cubicBezTo>
                  <a:cubicBezTo>
                    <a:pt x="197" y="225"/>
                    <a:pt x="197" y="225"/>
                    <a:pt x="197" y="225"/>
                  </a:cubicBezTo>
                  <a:cubicBezTo>
                    <a:pt x="217" y="237"/>
                    <a:pt x="240" y="244"/>
                    <a:pt x="263" y="244"/>
                  </a:cubicBezTo>
                  <a:cubicBezTo>
                    <a:pt x="282" y="244"/>
                    <a:pt x="300" y="240"/>
                    <a:pt x="317" y="232"/>
                  </a:cubicBezTo>
                  <a:cubicBezTo>
                    <a:pt x="524" y="141"/>
                    <a:pt x="524" y="141"/>
                    <a:pt x="524" y="141"/>
                  </a:cubicBezTo>
                  <a:cubicBezTo>
                    <a:pt x="541" y="134"/>
                    <a:pt x="550" y="114"/>
                    <a:pt x="540" y="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sp>
          <p:nvSpPr>
            <p:cNvPr id="37" name="Freeform 38">
              <a:extLst>
                <a:ext uri="{FF2B5EF4-FFF2-40B4-BE49-F238E27FC236}">
                  <a16:creationId xmlns:a16="http://schemas.microsoft.com/office/drawing/2014/main" id="{613C8877-437A-41D2-81CB-778902F695A5}"/>
                </a:ext>
              </a:extLst>
            </p:cNvPr>
            <p:cNvSpPr>
              <a:spLocks/>
            </p:cNvSpPr>
            <p:nvPr/>
          </p:nvSpPr>
          <p:spPr bwMode="auto">
            <a:xfrm>
              <a:off x="909638" y="5168900"/>
              <a:ext cx="246063" cy="107950"/>
            </a:xfrm>
            <a:custGeom>
              <a:avLst/>
              <a:gdLst>
                <a:gd name="T0" fmla="*/ 91 w 311"/>
                <a:gd name="T1" fmla="*/ 134 h 136"/>
                <a:gd name="T2" fmla="*/ 110 w 311"/>
                <a:gd name="T3" fmla="*/ 115 h 136"/>
                <a:gd name="T4" fmla="*/ 91 w 311"/>
                <a:gd name="T5" fmla="*/ 96 h 136"/>
                <a:gd name="T6" fmla="*/ 69 w 311"/>
                <a:gd name="T7" fmla="*/ 96 h 136"/>
                <a:gd name="T8" fmla="*/ 100 w 311"/>
                <a:gd name="T9" fmla="*/ 60 h 136"/>
                <a:gd name="T10" fmla="*/ 166 w 311"/>
                <a:gd name="T11" fmla="*/ 38 h 136"/>
                <a:gd name="T12" fmla="*/ 202 w 311"/>
                <a:gd name="T13" fmla="*/ 44 h 136"/>
                <a:gd name="T14" fmla="*/ 233 w 311"/>
                <a:gd name="T15" fmla="*/ 61 h 136"/>
                <a:gd name="T16" fmla="*/ 271 w 311"/>
                <a:gd name="T17" fmla="*/ 121 h 136"/>
                <a:gd name="T18" fmla="*/ 290 w 311"/>
                <a:gd name="T19" fmla="*/ 136 h 136"/>
                <a:gd name="T20" fmla="*/ 294 w 311"/>
                <a:gd name="T21" fmla="*/ 135 h 136"/>
                <a:gd name="T22" fmla="*/ 308 w 311"/>
                <a:gd name="T23" fmla="*/ 112 h 136"/>
                <a:gd name="T24" fmla="*/ 289 w 311"/>
                <a:gd name="T25" fmla="*/ 67 h 136"/>
                <a:gd name="T26" fmla="*/ 257 w 311"/>
                <a:gd name="T27" fmla="*/ 32 h 136"/>
                <a:gd name="T28" fmla="*/ 215 w 311"/>
                <a:gd name="T29" fmla="*/ 8 h 136"/>
                <a:gd name="T30" fmla="*/ 166 w 311"/>
                <a:gd name="T31" fmla="*/ 0 h 136"/>
                <a:gd name="T32" fmla="*/ 118 w 311"/>
                <a:gd name="T33" fmla="*/ 7 h 136"/>
                <a:gd name="T34" fmla="*/ 77 w 311"/>
                <a:gd name="T35" fmla="*/ 29 h 136"/>
                <a:gd name="T36" fmla="*/ 46 w 311"/>
                <a:gd name="T37" fmla="*/ 62 h 136"/>
                <a:gd name="T38" fmla="*/ 38 w 311"/>
                <a:gd name="T39" fmla="*/ 73 h 136"/>
                <a:gd name="T40" fmla="*/ 38 w 311"/>
                <a:gd name="T41" fmla="*/ 43 h 136"/>
                <a:gd name="T42" fmla="*/ 19 w 311"/>
                <a:gd name="T43" fmla="*/ 24 h 136"/>
                <a:gd name="T44" fmla="*/ 0 w 311"/>
                <a:gd name="T45" fmla="*/ 43 h 136"/>
                <a:gd name="T46" fmla="*/ 0 w 311"/>
                <a:gd name="T47" fmla="*/ 115 h 136"/>
                <a:gd name="T48" fmla="*/ 19 w 311"/>
                <a:gd name="T49" fmla="*/ 134 h 136"/>
                <a:gd name="T50" fmla="*/ 91 w 311"/>
                <a:gd name="T51" fmla="*/ 13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1" h="136">
                  <a:moveTo>
                    <a:pt x="91" y="134"/>
                  </a:moveTo>
                  <a:cubicBezTo>
                    <a:pt x="101" y="134"/>
                    <a:pt x="110" y="125"/>
                    <a:pt x="110" y="115"/>
                  </a:cubicBezTo>
                  <a:cubicBezTo>
                    <a:pt x="110" y="104"/>
                    <a:pt x="101" y="96"/>
                    <a:pt x="91" y="96"/>
                  </a:cubicBezTo>
                  <a:cubicBezTo>
                    <a:pt x="69" y="96"/>
                    <a:pt x="69" y="96"/>
                    <a:pt x="69" y="96"/>
                  </a:cubicBezTo>
                  <a:cubicBezTo>
                    <a:pt x="77" y="82"/>
                    <a:pt x="87" y="69"/>
                    <a:pt x="100" y="60"/>
                  </a:cubicBezTo>
                  <a:cubicBezTo>
                    <a:pt x="119" y="45"/>
                    <a:pt x="142" y="38"/>
                    <a:pt x="166" y="38"/>
                  </a:cubicBezTo>
                  <a:cubicBezTo>
                    <a:pt x="178" y="38"/>
                    <a:pt x="191" y="40"/>
                    <a:pt x="202" y="44"/>
                  </a:cubicBezTo>
                  <a:cubicBezTo>
                    <a:pt x="214" y="48"/>
                    <a:pt x="224" y="54"/>
                    <a:pt x="233" y="61"/>
                  </a:cubicBezTo>
                  <a:cubicBezTo>
                    <a:pt x="252" y="77"/>
                    <a:pt x="266" y="98"/>
                    <a:pt x="271" y="121"/>
                  </a:cubicBezTo>
                  <a:cubicBezTo>
                    <a:pt x="274" y="130"/>
                    <a:pt x="281" y="136"/>
                    <a:pt x="290" y="136"/>
                  </a:cubicBezTo>
                  <a:cubicBezTo>
                    <a:pt x="291" y="136"/>
                    <a:pt x="293" y="135"/>
                    <a:pt x="294" y="135"/>
                  </a:cubicBezTo>
                  <a:cubicBezTo>
                    <a:pt x="305" y="133"/>
                    <a:pt x="311" y="122"/>
                    <a:pt x="308" y="112"/>
                  </a:cubicBezTo>
                  <a:cubicBezTo>
                    <a:pt x="305" y="96"/>
                    <a:pt x="298" y="81"/>
                    <a:pt x="289" y="67"/>
                  </a:cubicBezTo>
                  <a:cubicBezTo>
                    <a:pt x="281" y="54"/>
                    <a:pt x="270" y="42"/>
                    <a:pt x="257" y="32"/>
                  </a:cubicBezTo>
                  <a:cubicBezTo>
                    <a:pt x="245" y="22"/>
                    <a:pt x="230" y="14"/>
                    <a:pt x="215" y="8"/>
                  </a:cubicBezTo>
                  <a:cubicBezTo>
                    <a:pt x="199" y="3"/>
                    <a:pt x="183" y="0"/>
                    <a:pt x="166" y="0"/>
                  </a:cubicBezTo>
                  <a:cubicBezTo>
                    <a:pt x="149" y="0"/>
                    <a:pt x="134" y="2"/>
                    <a:pt x="118" y="7"/>
                  </a:cubicBezTo>
                  <a:cubicBezTo>
                    <a:pt x="104" y="12"/>
                    <a:pt x="90" y="20"/>
                    <a:pt x="77" y="29"/>
                  </a:cubicBezTo>
                  <a:cubicBezTo>
                    <a:pt x="65" y="38"/>
                    <a:pt x="54" y="50"/>
                    <a:pt x="46" y="62"/>
                  </a:cubicBezTo>
                  <a:cubicBezTo>
                    <a:pt x="43" y="66"/>
                    <a:pt x="41" y="69"/>
                    <a:pt x="38" y="73"/>
                  </a:cubicBezTo>
                  <a:cubicBezTo>
                    <a:pt x="38" y="43"/>
                    <a:pt x="38" y="43"/>
                    <a:pt x="38" y="43"/>
                  </a:cubicBezTo>
                  <a:cubicBezTo>
                    <a:pt x="38" y="32"/>
                    <a:pt x="30" y="24"/>
                    <a:pt x="19" y="24"/>
                  </a:cubicBezTo>
                  <a:cubicBezTo>
                    <a:pt x="9" y="24"/>
                    <a:pt x="0" y="32"/>
                    <a:pt x="0" y="43"/>
                  </a:cubicBezTo>
                  <a:cubicBezTo>
                    <a:pt x="0" y="115"/>
                    <a:pt x="0" y="115"/>
                    <a:pt x="0" y="115"/>
                  </a:cubicBezTo>
                  <a:cubicBezTo>
                    <a:pt x="0" y="125"/>
                    <a:pt x="9" y="134"/>
                    <a:pt x="19" y="134"/>
                  </a:cubicBezTo>
                  <a:cubicBezTo>
                    <a:pt x="91" y="134"/>
                    <a:pt x="91" y="134"/>
                    <a:pt x="91" y="1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sp>
          <p:nvSpPr>
            <p:cNvPr id="38" name="Freeform 39">
              <a:extLst>
                <a:ext uri="{FF2B5EF4-FFF2-40B4-BE49-F238E27FC236}">
                  <a16:creationId xmlns:a16="http://schemas.microsoft.com/office/drawing/2014/main" id="{E24E3019-1559-42F3-BEA8-624FF4D7C964}"/>
                </a:ext>
              </a:extLst>
            </p:cNvPr>
            <p:cNvSpPr>
              <a:spLocks/>
            </p:cNvSpPr>
            <p:nvPr/>
          </p:nvSpPr>
          <p:spPr bwMode="auto">
            <a:xfrm>
              <a:off x="925513" y="5292725"/>
              <a:ext cx="246063" cy="107950"/>
            </a:xfrm>
            <a:custGeom>
              <a:avLst/>
              <a:gdLst>
                <a:gd name="T0" fmla="*/ 291 w 310"/>
                <a:gd name="T1" fmla="*/ 3 h 137"/>
                <a:gd name="T2" fmla="*/ 220 w 310"/>
                <a:gd name="T3" fmla="*/ 3 h 137"/>
                <a:gd name="T4" fmla="*/ 201 w 310"/>
                <a:gd name="T5" fmla="*/ 22 h 137"/>
                <a:gd name="T6" fmla="*/ 220 w 310"/>
                <a:gd name="T7" fmla="*/ 41 h 137"/>
                <a:gd name="T8" fmla="*/ 241 w 310"/>
                <a:gd name="T9" fmla="*/ 41 h 137"/>
                <a:gd name="T10" fmla="*/ 205 w 310"/>
                <a:gd name="T11" fmla="*/ 81 h 137"/>
                <a:gd name="T12" fmla="*/ 145 w 310"/>
                <a:gd name="T13" fmla="*/ 99 h 137"/>
                <a:gd name="T14" fmla="*/ 108 w 310"/>
                <a:gd name="T15" fmla="*/ 93 h 137"/>
                <a:gd name="T16" fmla="*/ 77 w 310"/>
                <a:gd name="T17" fmla="*/ 76 h 137"/>
                <a:gd name="T18" fmla="*/ 39 w 310"/>
                <a:gd name="T19" fmla="*/ 16 h 137"/>
                <a:gd name="T20" fmla="*/ 16 w 310"/>
                <a:gd name="T21" fmla="*/ 2 h 137"/>
                <a:gd name="T22" fmla="*/ 2 w 310"/>
                <a:gd name="T23" fmla="*/ 25 h 137"/>
                <a:gd name="T24" fmla="*/ 21 w 310"/>
                <a:gd name="T25" fmla="*/ 70 h 137"/>
                <a:gd name="T26" fmla="*/ 53 w 310"/>
                <a:gd name="T27" fmla="*/ 105 h 137"/>
                <a:gd name="T28" fmla="*/ 95 w 310"/>
                <a:gd name="T29" fmla="*/ 129 h 137"/>
                <a:gd name="T30" fmla="*/ 145 w 310"/>
                <a:gd name="T31" fmla="*/ 137 h 137"/>
                <a:gd name="T32" fmla="*/ 145 w 310"/>
                <a:gd name="T33" fmla="*/ 137 h 137"/>
                <a:gd name="T34" fmla="*/ 145 w 310"/>
                <a:gd name="T35" fmla="*/ 137 h 137"/>
                <a:gd name="T36" fmla="*/ 145 w 310"/>
                <a:gd name="T37" fmla="*/ 137 h 137"/>
                <a:gd name="T38" fmla="*/ 145 w 310"/>
                <a:gd name="T39" fmla="*/ 137 h 137"/>
                <a:gd name="T40" fmla="*/ 226 w 310"/>
                <a:gd name="T41" fmla="*/ 113 h 137"/>
                <a:gd name="T42" fmla="*/ 272 w 310"/>
                <a:gd name="T43" fmla="*/ 64 h 137"/>
                <a:gd name="T44" fmla="*/ 272 w 310"/>
                <a:gd name="T45" fmla="*/ 94 h 137"/>
                <a:gd name="T46" fmla="*/ 291 w 310"/>
                <a:gd name="T47" fmla="*/ 113 h 137"/>
                <a:gd name="T48" fmla="*/ 310 w 310"/>
                <a:gd name="T49" fmla="*/ 94 h 137"/>
                <a:gd name="T50" fmla="*/ 310 w 310"/>
                <a:gd name="T51" fmla="*/ 22 h 137"/>
                <a:gd name="T52" fmla="*/ 291 w 310"/>
                <a:gd name="T53" fmla="*/ 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0" h="137">
                  <a:moveTo>
                    <a:pt x="291" y="3"/>
                  </a:moveTo>
                  <a:cubicBezTo>
                    <a:pt x="220" y="3"/>
                    <a:pt x="220" y="3"/>
                    <a:pt x="220" y="3"/>
                  </a:cubicBezTo>
                  <a:cubicBezTo>
                    <a:pt x="209" y="3"/>
                    <a:pt x="201" y="12"/>
                    <a:pt x="201" y="22"/>
                  </a:cubicBezTo>
                  <a:cubicBezTo>
                    <a:pt x="201" y="33"/>
                    <a:pt x="209" y="41"/>
                    <a:pt x="220" y="41"/>
                  </a:cubicBezTo>
                  <a:cubicBezTo>
                    <a:pt x="241" y="41"/>
                    <a:pt x="241" y="41"/>
                    <a:pt x="241" y="41"/>
                  </a:cubicBezTo>
                  <a:cubicBezTo>
                    <a:pt x="232" y="57"/>
                    <a:pt x="220" y="71"/>
                    <a:pt x="205" y="81"/>
                  </a:cubicBezTo>
                  <a:cubicBezTo>
                    <a:pt x="187" y="93"/>
                    <a:pt x="166" y="99"/>
                    <a:pt x="145" y="99"/>
                  </a:cubicBezTo>
                  <a:cubicBezTo>
                    <a:pt x="132" y="99"/>
                    <a:pt x="120" y="97"/>
                    <a:pt x="108" y="93"/>
                  </a:cubicBezTo>
                  <a:cubicBezTo>
                    <a:pt x="97" y="89"/>
                    <a:pt x="86" y="83"/>
                    <a:pt x="77" y="76"/>
                  </a:cubicBezTo>
                  <a:cubicBezTo>
                    <a:pt x="58" y="61"/>
                    <a:pt x="45" y="39"/>
                    <a:pt x="39" y="16"/>
                  </a:cubicBezTo>
                  <a:cubicBezTo>
                    <a:pt x="37" y="6"/>
                    <a:pt x="26" y="0"/>
                    <a:pt x="16" y="2"/>
                  </a:cubicBezTo>
                  <a:cubicBezTo>
                    <a:pt x="6" y="4"/>
                    <a:pt x="0" y="15"/>
                    <a:pt x="2" y="25"/>
                  </a:cubicBezTo>
                  <a:cubicBezTo>
                    <a:pt x="6" y="41"/>
                    <a:pt x="12" y="56"/>
                    <a:pt x="21" y="70"/>
                  </a:cubicBezTo>
                  <a:cubicBezTo>
                    <a:pt x="30" y="83"/>
                    <a:pt x="41" y="95"/>
                    <a:pt x="53" y="105"/>
                  </a:cubicBezTo>
                  <a:cubicBezTo>
                    <a:pt x="66" y="115"/>
                    <a:pt x="80" y="123"/>
                    <a:pt x="95" y="129"/>
                  </a:cubicBezTo>
                  <a:cubicBezTo>
                    <a:pt x="111" y="134"/>
                    <a:pt x="128" y="137"/>
                    <a:pt x="145" y="137"/>
                  </a:cubicBezTo>
                  <a:cubicBezTo>
                    <a:pt x="145" y="137"/>
                    <a:pt x="145" y="137"/>
                    <a:pt x="145" y="137"/>
                  </a:cubicBezTo>
                  <a:cubicBezTo>
                    <a:pt x="145" y="137"/>
                    <a:pt x="145" y="137"/>
                    <a:pt x="145" y="137"/>
                  </a:cubicBezTo>
                  <a:cubicBezTo>
                    <a:pt x="145" y="137"/>
                    <a:pt x="145" y="137"/>
                    <a:pt x="145" y="137"/>
                  </a:cubicBezTo>
                  <a:cubicBezTo>
                    <a:pt x="145" y="137"/>
                    <a:pt x="145" y="137"/>
                    <a:pt x="145" y="137"/>
                  </a:cubicBezTo>
                  <a:cubicBezTo>
                    <a:pt x="174" y="137"/>
                    <a:pt x="202" y="129"/>
                    <a:pt x="226" y="113"/>
                  </a:cubicBezTo>
                  <a:cubicBezTo>
                    <a:pt x="245" y="100"/>
                    <a:pt x="261" y="83"/>
                    <a:pt x="272" y="64"/>
                  </a:cubicBezTo>
                  <a:cubicBezTo>
                    <a:pt x="272" y="94"/>
                    <a:pt x="272" y="94"/>
                    <a:pt x="272" y="94"/>
                  </a:cubicBezTo>
                  <a:cubicBezTo>
                    <a:pt x="272" y="105"/>
                    <a:pt x="281" y="113"/>
                    <a:pt x="291" y="113"/>
                  </a:cubicBezTo>
                  <a:cubicBezTo>
                    <a:pt x="302" y="113"/>
                    <a:pt x="310" y="105"/>
                    <a:pt x="310" y="94"/>
                  </a:cubicBezTo>
                  <a:cubicBezTo>
                    <a:pt x="310" y="22"/>
                    <a:pt x="310" y="22"/>
                    <a:pt x="310" y="22"/>
                  </a:cubicBezTo>
                  <a:cubicBezTo>
                    <a:pt x="310" y="12"/>
                    <a:pt x="302" y="3"/>
                    <a:pt x="291"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a:ln>
                  <a:noFill/>
                </a:ln>
                <a:effectLst/>
                <a:uLnTx/>
                <a:uFillTx/>
                <a:latin typeface="Calibri"/>
                <a:ea typeface="+mn-ea"/>
              </a:endParaRPr>
            </a:p>
          </p:txBody>
        </p:sp>
      </p:grpSp>
      <p:sp>
        <p:nvSpPr>
          <p:cNvPr id="40" name="Rectangle: Rounded Corners 39">
            <a:extLst>
              <a:ext uri="{FF2B5EF4-FFF2-40B4-BE49-F238E27FC236}">
                <a16:creationId xmlns:a16="http://schemas.microsoft.com/office/drawing/2014/main" id="{39EC6188-7DCC-4162-A252-D34CFDE9CA25}"/>
              </a:ext>
            </a:extLst>
          </p:cNvPr>
          <p:cNvSpPr/>
          <p:nvPr/>
        </p:nvSpPr>
        <p:spPr>
          <a:xfrm>
            <a:off x="4968240" y="4001627"/>
            <a:ext cx="5471160" cy="591133"/>
          </a:xfrm>
          <a:prstGeom prst="roundRect">
            <a:avLst>
              <a:gd name="adj" fmla="val 9369"/>
            </a:avLst>
          </a:prstGeom>
          <a:solidFill>
            <a:schemeClr val="bg2">
              <a:lumMod val="90000"/>
            </a:schemeClr>
          </a:solidFill>
          <a:ln w="25400" cap="flat" cmpd="sng" algn="ctr">
            <a:noFill/>
            <a:prstDash val="solid"/>
          </a:ln>
          <a:effectLst/>
        </p:spPr>
        <p:txBody>
          <a:bodyPr lIns="756000" tIns="0" rIns="180000" bIns="0" rtlCol="0" anchor="ctr"/>
          <a:lstStyle/>
          <a:p>
            <a:pPr eaLnBrk="1" hangingPunct="1">
              <a:lnSpc>
                <a:spcPct val="90000"/>
              </a:lnSpc>
              <a:buClr>
                <a:srgbClr val="DC3220"/>
              </a:buClr>
              <a:buSzPct val="80000"/>
            </a:pPr>
            <a:r>
              <a:rPr lang="en-US" spc="-100" dirty="0">
                <a:latin typeface="+mn-lt"/>
              </a:rPr>
              <a:t>Questions </a:t>
            </a:r>
          </a:p>
        </p:txBody>
      </p:sp>
      <p:sp>
        <p:nvSpPr>
          <p:cNvPr id="41" name="Freeform 32">
            <a:extLst>
              <a:ext uri="{FF2B5EF4-FFF2-40B4-BE49-F238E27FC236}">
                <a16:creationId xmlns:a16="http://schemas.microsoft.com/office/drawing/2014/main" id="{3211ADA3-BC8A-40FD-8563-9375901EB316}"/>
              </a:ext>
            </a:extLst>
          </p:cNvPr>
          <p:cNvSpPr>
            <a:spLocks noEditPoints="1"/>
          </p:cNvSpPr>
          <p:nvPr/>
        </p:nvSpPr>
        <p:spPr bwMode="auto">
          <a:xfrm>
            <a:off x="5128707" y="4117639"/>
            <a:ext cx="376152" cy="344914"/>
          </a:xfrm>
          <a:custGeom>
            <a:avLst/>
            <a:gdLst>
              <a:gd name="T0" fmla="*/ 249 w 381"/>
              <a:gd name="T1" fmla="*/ 23 h 381"/>
              <a:gd name="T2" fmla="*/ 208 w 381"/>
              <a:gd name="T3" fmla="*/ 46 h 381"/>
              <a:gd name="T4" fmla="*/ 183 w 381"/>
              <a:gd name="T5" fmla="*/ 95 h 381"/>
              <a:gd name="T6" fmla="*/ 192 w 381"/>
              <a:gd name="T7" fmla="*/ 150 h 381"/>
              <a:gd name="T8" fmla="*/ 228 w 381"/>
              <a:gd name="T9" fmla="*/ 187 h 381"/>
              <a:gd name="T10" fmla="*/ 272 w 381"/>
              <a:gd name="T11" fmla="*/ 199 h 381"/>
              <a:gd name="T12" fmla="*/ 316 w 381"/>
              <a:gd name="T13" fmla="*/ 187 h 381"/>
              <a:gd name="T14" fmla="*/ 349 w 381"/>
              <a:gd name="T15" fmla="*/ 153 h 381"/>
              <a:gd name="T16" fmla="*/ 362 w 381"/>
              <a:gd name="T17" fmla="*/ 109 h 381"/>
              <a:gd name="T18" fmla="*/ 349 w 381"/>
              <a:gd name="T19" fmla="*/ 65 h 381"/>
              <a:gd name="T20" fmla="*/ 316 w 381"/>
              <a:gd name="T21" fmla="*/ 31 h 381"/>
              <a:gd name="T22" fmla="*/ 272 w 381"/>
              <a:gd name="T23" fmla="*/ 21 h 381"/>
              <a:gd name="T24" fmla="*/ 300 w 381"/>
              <a:gd name="T25" fmla="*/ 3 h 381"/>
              <a:gd name="T26" fmla="*/ 349 w 381"/>
              <a:gd name="T27" fmla="*/ 31 h 381"/>
              <a:gd name="T28" fmla="*/ 378 w 381"/>
              <a:gd name="T29" fmla="*/ 81 h 381"/>
              <a:gd name="T30" fmla="*/ 378 w 381"/>
              <a:gd name="T31" fmla="*/ 137 h 381"/>
              <a:gd name="T32" fmla="*/ 349 w 381"/>
              <a:gd name="T33" fmla="*/ 187 h 381"/>
              <a:gd name="T34" fmla="*/ 300 w 381"/>
              <a:gd name="T35" fmla="*/ 215 h 381"/>
              <a:gd name="T36" fmla="*/ 245 w 381"/>
              <a:gd name="T37" fmla="*/ 217 h 381"/>
              <a:gd name="T38" fmla="*/ 213 w 381"/>
              <a:gd name="T39" fmla="*/ 212 h 381"/>
              <a:gd name="T40" fmla="*/ 192 w 381"/>
              <a:gd name="T41" fmla="*/ 206 h 381"/>
              <a:gd name="T42" fmla="*/ 169 w 381"/>
              <a:gd name="T43" fmla="*/ 242 h 381"/>
              <a:gd name="T44" fmla="*/ 171 w 381"/>
              <a:gd name="T45" fmla="*/ 249 h 381"/>
              <a:gd name="T46" fmla="*/ 47 w 381"/>
              <a:gd name="T47" fmla="*/ 374 h 381"/>
              <a:gd name="T48" fmla="*/ 23 w 381"/>
              <a:gd name="T49" fmla="*/ 381 h 381"/>
              <a:gd name="T50" fmla="*/ 7 w 381"/>
              <a:gd name="T51" fmla="*/ 371 h 381"/>
              <a:gd name="T52" fmla="*/ 0 w 381"/>
              <a:gd name="T53" fmla="*/ 346 h 381"/>
              <a:gd name="T54" fmla="*/ 129 w 381"/>
              <a:gd name="T55" fmla="*/ 212 h 381"/>
              <a:gd name="T56" fmla="*/ 136 w 381"/>
              <a:gd name="T57" fmla="*/ 210 h 381"/>
              <a:gd name="T58" fmla="*/ 146 w 381"/>
              <a:gd name="T59" fmla="*/ 219 h 381"/>
              <a:gd name="T60" fmla="*/ 169 w 381"/>
              <a:gd name="T61" fmla="*/ 178 h 381"/>
              <a:gd name="T62" fmla="*/ 175 w 381"/>
              <a:gd name="T63" fmla="*/ 160 h 381"/>
              <a:gd name="T64" fmla="*/ 162 w 381"/>
              <a:gd name="T65" fmla="*/ 107 h 381"/>
              <a:gd name="T66" fmla="*/ 176 w 381"/>
              <a:gd name="T67" fmla="*/ 54 h 381"/>
              <a:gd name="T68" fmla="*/ 217 w 381"/>
              <a:gd name="T69" fmla="*/ 14 h 381"/>
              <a:gd name="T70" fmla="*/ 272 w 381"/>
              <a:gd name="T71" fmla="*/ 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1" h="381">
                <a:moveTo>
                  <a:pt x="272" y="21"/>
                </a:moveTo>
                <a:lnTo>
                  <a:pt x="249" y="23"/>
                </a:lnTo>
                <a:lnTo>
                  <a:pt x="228" y="31"/>
                </a:lnTo>
                <a:lnTo>
                  <a:pt x="208" y="46"/>
                </a:lnTo>
                <a:lnTo>
                  <a:pt x="192" y="69"/>
                </a:lnTo>
                <a:lnTo>
                  <a:pt x="183" y="95"/>
                </a:lnTo>
                <a:lnTo>
                  <a:pt x="183" y="123"/>
                </a:lnTo>
                <a:lnTo>
                  <a:pt x="192" y="150"/>
                </a:lnTo>
                <a:lnTo>
                  <a:pt x="208" y="173"/>
                </a:lnTo>
                <a:lnTo>
                  <a:pt x="228" y="187"/>
                </a:lnTo>
                <a:lnTo>
                  <a:pt x="249" y="196"/>
                </a:lnTo>
                <a:lnTo>
                  <a:pt x="272" y="199"/>
                </a:lnTo>
                <a:lnTo>
                  <a:pt x="295" y="196"/>
                </a:lnTo>
                <a:lnTo>
                  <a:pt x="316" y="187"/>
                </a:lnTo>
                <a:lnTo>
                  <a:pt x="335" y="173"/>
                </a:lnTo>
                <a:lnTo>
                  <a:pt x="349" y="153"/>
                </a:lnTo>
                <a:lnTo>
                  <a:pt x="358" y="132"/>
                </a:lnTo>
                <a:lnTo>
                  <a:pt x="362" y="109"/>
                </a:lnTo>
                <a:lnTo>
                  <a:pt x="358" y="86"/>
                </a:lnTo>
                <a:lnTo>
                  <a:pt x="349" y="65"/>
                </a:lnTo>
                <a:lnTo>
                  <a:pt x="335" y="46"/>
                </a:lnTo>
                <a:lnTo>
                  <a:pt x="316" y="31"/>
                </a:lnTo>
                <a:lnTo>
                  <a:pt x="295" y="23"/>
                </a:lnTo>
                <a:lnTo>
                  <a:pt x="272" y="21"/>
                </a:lnTo>
                <a:close/>
                <a:moveTo>
                  <a:pt x="272" y="0"/>
                </a:moveTo>
                <a:lnTo>
                  <a:pt x="300" y="3"/>
                </a:lnTo>
                <a:lnTo>
                  <a:pt x="326" y="14"/>
                </a:lnTo>
                <a:lnTo>
                  <a:pt x="349" y="31"/>
                </a:lnTo>
                <a:lnTo>
                  <a:pt x="367" y="54"/>
                </a:lnTo>
                <a:lnTo>
                  <a:pt x="378" y="81"/>
                </a:lnTo>
                <a:lnTo>
                  <a:pt x="381" y="109"/>
                </a:lnTo>
                <a:lnTo>
                  <a:pt x="378" y="137"/>
                </a:lnTo>
                <a:lnTo>
                  <a:pt x="367" y="164"/>
                </a:lnTo>
                <a:lnTo>
                  <a:pt x="349" y="187"/>
                </a:lnTo>
                <a:lnTo>
                  <a:pt x="326" y="205"/>
                </a:lnTo>
                <a:lnTo>
                  <a:pt x="300" y="215"/>
                </a:lnTo>
                <a:lnTo>
                  <a:pt x="272" y="219"/>
                </a:lnTo>
                <a:lnTo>
                  <a:pt x="245" y="217"/>
                </a:lnTo>
                <a:lnTo>
                  <a:pt x="220" y="208"/>
                </a:lnTo>
                <a:lnTo>
                  <a:pt x="213" y="212"/>
                </a:lnTo>
                <a:lnTo>
                  <a:pt x="203" y="212"/>
                </a:lnTo>
                <a:lnTo>
                  <a:pt x="192" y="206"/>
                </a:lnTo>
                <a:lnTo>
                  <a:pt x="164" y="236"/>
                </a:lnTo>
                <a:lnTo>
                  <a:pt x="169" y="242"/>
                </a:lnTo>
                <a:lnTo>
                  <a:pt x="171" y="245"/>
                </a:lnTo>
                <a:lnTo>
                  <a:pt x="171" y="249"/>
                </a:lnTo>
                <a:lnTo>
                  <a:pt x="169" y="252"/>
                </a:lnTo>
                <a:lnTo>
                  <a:pt x="47" y="374"/>
                </a:lnTo>
                <a:lnTo>
                  <a:pt x="35" y="381"/>
                </a:lnTo>
                <a:lnTo>
                  <a:pt x="23" y="381"/>
                </a:lnTo>
                <a:lnTo>
                  <a:pt x="10" y="374"/>
                </a:lnTo>
                <a:lnTo>
                  <a:pt x="7" y="371"/>
                </a:lnTo>
                <a:lnTo>
                  <a:pt x="0" y="358"/>
                </a:lnTo>
                <a:lnTo>
                  <a:pt x="0" y="346"/>
                </a:lnTo>
                <a:lnTo>
                  <a:pt x="7" y="333"/>
                </a:lnTo>
                <a:lnTo>
                  <a:pt x="129" y="212"/>
                </a:lnTo>
                <a:lnTo>
                  <a:pt x="132" y="210"/>
                </a:lnTo>
                <a:lnTo>
                  <a:pt x="136" y="210"/>
                </a:lnTo>
                <a:lnTo>
                  <a:pt x="139" y="212"/>
                </a:lnTo>
                <a:lnTo>
                  <a:pt x="146" y="219"/>
                </a:lnTo>
                <a:lnTo>
                  <a:pt x="175" y="189"/>
                </a:lnTo>
                <a:lnTo>
                  <a:pt x="169" y="178"/>
                </a:lnTo>
                <a:lnTo>
                  <a:pt x="169" y="167"/>
                </a:lnTo>
                <a:lnTo>
                  <a:pt x="175" y="160"/>
                </a:lnTo>
                <a:lnTo>
                  <a:pt x="164" y="134"/>
                </a:lnTo>
                <a:lnTo>
                  <a:pt x="162" y="107"/>
                </a:lnTo>
                <a:lnTo>
                  <a:pt x="166" y="79"/>
                </a:lnTo>
                <a:lnTo>
                  <a:pt x="176" y="54"/>
                </a:lnTo>
                <a:lnTo>
                  <a:pt x="194" y="31"/>
                </a:lnTo>
                <a:lnTo>
                  <a:pt x="217" y="14"/>
                </a:lnTo>
                <a:lnTo>
                  <a:pt x="243" y="3"/>
                </a:lnTo>
                <a:lnTo>
                  <a:pt x="272" y="0"/>
                </a:lnTo>
                <a:close/>
              </a:path>
            </a:pathLst>
          </a:custGeom>
          <a:solidFill>
            <a:schemeClr val="tx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8" name="Picture 7" descr="A picture containing text&#10;&#10;Description automatically generated">
            <a:extLst>
              <a:ext uri="{FF2B5EF4-FFF2-40B4-BE49-F238E27FC236}">
                <a16:creationId xmlns:a16="http://schemas.microsoft.com/office/drawing/2014/main" id="{C5E131C2-F530-42A9-99AE-FF4C15311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511" y="2011586"/>
            <a:ext cx="3979193" cy="3526822"/>
          </a:xfrm>
          <a:prstGeom prst="rect">
            <a:avLst/>
          </a:prstGeom>
        </p:spPr>
      </p:pic>
    </p:spTree>
    <p:extLst>
      <p:ext uri="{BB962C8B-B14F-4D97-AF65-F5344CB8AC3E}">
        <p14:creationId xmlns:p14="http://schemas.microsoft.com/office/powerpoint/2010/main" val="153911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153648" y="144463"/>
            <a:ext cx="798512"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5B90-2C30-41D4-97A6-9561A82B10EF}" type="slidenum">
              <a:rPr kumimoji="0" lang="en-US" sz="14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3" name="Rectangle 2"/>
          <p:cNvSpPr/>
          <p:nvPr/>
        </p:nvSpPr>
        <p:spPr>
          <a:xfrm>
            <a:off x="0" y="4107051"/>
            <a:ext cx="9639946" cy="1673817"/>
          </a:xfrm>
          <a:prstGeom prst="rect">
            <a:avLst/>
          </a:prstGeom>
          <a:solidFill>
            <a:srgbClr val="B80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1175" lvl="0" eaLnBrk="1" fontAlgn="auto" hangingPunct="1">
              <a:spcBef>
                <a:spcPts val="0"/>
              </a:spcBef>
              <a:spcAft>
                <a:spcPts val="0"/>
              </a:spcAft>
            </a:pPr>
            <a:r>
              <a:rPr lang="en-US" sz="3200" b="1" dirty="0">
                <a:latin typeface="Verdana" panose="020B0604030504040204" pitchFamily="34" charset="0"/>
                <a:ea typeface="Verdana" panose="020B0604030504040204" pitchFamily="34" charset="0"/>
              </a:rPr>
              <a:t>Toolkit Template Overview</a:t>
            </a:r>
            <a:endParaRPr kumimoji="0" lang="en-US" sz="3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4" name="Rectangle 3"/>
          <p:cNvSpPr/>
          <p:nvPr/>
        </p:nvSpPr>
        <p:spPr>
          <a:xfrm>
            <a:off x="9841424" y="4107050"/>
            <a:ext cx="2350576" cy="1673817"/>
          </a:xfrm>
          <a:prstGeom prst="rect">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112904E3-39F5-49AB-BDF2-531EAA33F3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70" y="322689"/>
            <a:ext cx="1614445" cy="479374"/>
          </a:xfrm>
          <a:prstGeom prst="rect">
            <a:avLst/>
          </a:prstGeom>
        </p:spPr>
      </p:pic>
      <p:pic>
        <p:nvPicPr>
          <p:cNvPr id="6" name="Picture 5">
            <a:extLst>
              <a:ext uri="{FF2B5EF4-FFF2-40B4-BE49-F238E27FC236}">
                <a16:creationId xmlns:a16="http://schemas.microsoft.com/office/drawing/2014/main" id="{B257BCD8-F528-4BF6-9567-A5F12734B6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Tree>
    <p:extLst>
      <p:ext uri="{BB962C8B-B14F-4D97-AF65-F5344CB8AC3E}">
        <p14:creationId xmlns:p14="http://schemas.microsoft.com/office/powerpoint/2010/main" val="144767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749655B-770E-4042-93C4-D57EF916D70B}"/>
              </a:ext>
            </a:extLst>
          </p:cNvPr>
          <p:cNvCxnSpPr>
            <a:cxnSpLocks/>
          </p:cNvCxnSpPr>
          <p:nvPr/>
        </p:nvCxnSpPr>
        <p:spPr>
          <a:xfrm flipH="1">
            <a:off x="5334000" y="3429000"/>
            <a:ext cx="112204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4" name="Picture Placeholder 3">
            <a:extLst>
              <a:ext uri="{FF2B5EF4-FFF2-40B4-BE49-F238E27FC236}">
                <a16:creationId xmlns:a16="http://schemas.microsoft.com/office/drawing/2014/main" id="{4DF70FFB-191B-4116-B969-0199CA9C5A4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2488756" y="2086483"/>
            <a:ext cx="2724912" cy="2724912"/>
          </a:xfrm>
          <a:effectLst>
            <a:outerShdw blurRad="88900" dist="38100" dir="8100000" algn="tr" rotWithShape="0">
              <a:prstClr val="black">
                <a:alpha val="30000"/>
              </a:prstClr>
            </a:outerShdw>
          </a:effectLst>
        </p:spPr>
      </p:pic>
      <p:sp>
        <p:nvSpPr>
          <p:cNvPr id="5" name="Oval 4">
            <a:extLst>
              <a:ext uri="{FF2B5EF4-FFF2-40B4-BE49-F238E27FC236}">
                <a16:creationId xmlns:a16="http://schemas.microsoft.com/office/drawing/2014/main" id="{8A0C9811-C322-4EFA-BAB3-A684C5483FE6}"/>
              </a:ext>
            </a:extLst>
          </p:cNvPr>
          <p:cNvSpPr/>
          <p:nvPr/>
        </p:nvSpPr>
        <p:spPr>
          <a:xfrm>
            <a:off x="6016535" y="2869162"/>
            <a:ext cx="1119674" cy="1119674"/>
          </a:xfrm>
          <a:prstGeom prst="ellipse">
            <a:avLst/>
          </a:prstGeom>
          <a:solidFill>
            <a:schemeClr val="accent1"/>
          </a:solidFill>
          <a:ln>
            <a:noFill/>
          </a:ln>
          <a:effectLst>
            <a:outerShdw blurRad="889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627FA9-DE96-4CAC-BD93-F6141141A2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70" y="322689"/>
            <a:ext cx="1614445" cy="479374"/>
          </a:xfrm>
          <a:prstGeom prst="rect">
            <a:avLst/>
          </a:prstGeom>
        </p:spPr>
      </p:pic>
      <p:sp>
        <p:nvSpPr>
          <p:cNvPr id="49" name="Freeform 16">
            <a:extLst>
              <a:ext uri="{FF2B5EF4-FFF2-40B4-BE49-F238E27FC236}">
                <a16:creationId xmlns:a16="http://schemas.microsoft.com/office/drawing/2014/main" id="{5A9B21DE-0573-496F-9077-5DDD9779E04E}"/>
              </a:ext>
            </a:extLst>
          </p:cNvPr>
          <p:cNvSpPr>
            <a:spLocks/>
          </p:cNvSpPr>
          <p:nvPr/>
        </p:nvSpPr>
        <p:spPr bwMode="auto">
          <a:xfrm>
            <a:off x="6351613" y="3197030"/>
            <a:ext cx="449518" cy="463938"/>
          </a:xfrm>
          <a:custGeom>
            <a:avLst/>
            <a:gdLst>
              <a:gd name="T0" fmla="*/ 126 w 405"/>
              <a:gd name="T1" fmla="*/ 0 h 406"/>
              <a:gd name="T2" fmla="*/ 279 w 405"/>
              <a:gd name="T3" fmla="*/ 0 h 406"/>
              <a:gd name="T4" fmla="*/ 279 w 405"/>
              <a:gd name="T5" fmla="*/ 127 h 406"/>
              <a:gd name="T6" fmla="*/ 405 w 405"/>
              <a:gd name="T7" fmla="*/ 127 h 406"/>
              <a:gd name="T8" fmla="*/ 405 w 405"/>
              <a:gd name="T9" fmla="*/ 279 h 406"/>
              <a:gd name="T10" fmla="*/ 279 w 405"/>
              <a:gd name="T11" fmla="*/ 279 h 406"/>
              <a:gd name="T12" fmla="*/ 279 w 405"/>
              <a:gd name="T13" fmla="*/ 406 h 406"/>
              <a:gd name="T14" fmla="*/ 126 w 405"/>
              <a:gd name="T15" fmla="*/ 406 h 406"/>
              <a:gd name="T16" fmla="*/ 126 w 405"/>
              <a:gd name="T17" fmla="*/ 279 h 406"/>
              <a:gd name="T18" fmla="*/ 0 w 405"/>
              <a:gd name="T19" fmla="*/ 279 h 406"/>
              <a:gd name="T20" fmla="*/ 0 w 405"/>
              <a:gd name="T21" fmla="*/ 127 h 406"/>
              <a:gd name="T22" fmla="*/ 126 w 405"/>
              <a:gd name="T23" fmla="*/ 127 h 406"/>
              <a:gd name="T24" fmla="*/ 126 w 405"/>
              <a:gd name="T25" fmla="*/ 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5" h="406">
                <a:moveTo>
                  <a:pt x="126" y="0"/>
                </a:moveTo>
                <a:lnTo>
                  <a:pt x="279" y="0"/>
                </a:lnTo>
                <a:lnTo>
                  <a:pt x="279" y="127"/>
                </a:lnTo>
                <a:lnTo>
                  <a:pt x="405" y="127"/>
                </a:lnTo>
                <a:lnTo>
                  <a:pt x="405" y="279"/>
                </a:lnTo>
                <a:lnTo>
                  <a:pt x="279" y="279"/>
                </a:lnTo>
                <a:lnTo>
                  <a:pt x="279" y="406"/>
                </a:lnTo>
                <a:lnTo>
                  <a:pt x="126" y="406"/>
                </a:lnTo>
                <a:lnTo>
                  <a:pt x="126" y="279"/>
                </a:lnTo>
                <a:lnTo>
                  <a:pt x="0" y="279"/>
                </a:lnTo>
                <a:lnTo>
                  <a:pt x="0" y="127"/>
                </a:lnTo>
                <a:lnTo>
                  <a:pt x="126" y="127"/>
                </a:lnTo>
                <a:lnTo>
                  <a:pt x="12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
        <p:nvSpPr>
          <p:cNvPr id="3" name="Rectangle 2">
            <a:extLst>
              <a:ext uri="{FF2B5EF4-FFF2-40B4-BE49-F238E27FC236}">
                <a16:creationId xmlns:a16="http://schemas.microsoft.com/office/drawing/2014/main" id="{59CAAF4E-636D-40C6-A83D-1D820F695229}"/>
              </a:ext>
            </a:extLst>
          </p:cNvPr>
          <p:cNvSpPr/>
          <p:nvPr/>
        </p:nvSpPr>
        <p:spPr>
          <a:xfrm>
            <a:off x="25011" y="2536658"/>
            <a:ext cx="3773887"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200" normalizeH="0" baseline="0" noProof="0" dirty="0">
                <a:ln>
                  <a:noFill/>
                </a:ln>
                <a:solidFill>
                  <a:schemeClr val="bg1"/>
                </a:solidFill>
                <a:effectLst/>
                <a:uLnTx/>
                <a:uFillTx/>
                <a:latin typeface="Verdana" panose="020B0604030504040204" pitchFamily="34" charset="0"/>
                <a:ea typeface="Verdana" panose="020B0604030504040204" pitchFamily="34" charset="0"/>
              </a:rPr>
              <a:t>What is 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200" normalizeH="0" baseline="0" noProof="0" dirty="0">
                <a:ln>
                  <a:noFill/>
                </a:ln>
                <a:solidFill>
                  <a:schemeClr val="bg1"/>
                </a:solidFill>
                <a:effectLst/>
                <a:uLnTx/>
                <a:uFillTx/>
                <a:latin typeface="Verdana" panose="020B0604030504040204" pitchFamily="34" charset="0"/>
                <a:ea typeface="Verdana" panose="020B0604030504040204" pitchFamily="34" charset="0"/>
              </a:rPr>
              <a:t>Template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200" normalizeH="0" baseline="0" noProof="0" dirty="0">
                <a:ln>
                  <a:noFill/>
                </a:ln>
                <a:solidFill>
                  <a:schemeClr val="bg1"/>
                </a:solidFill>
                <a:effectLst/>
                <a:uLnTx/>
                <a:uFillTx/>
                <a:latin typeface="Verdana" panose="020B0604030504040204" pitchFamily="34" charset="0"/>
                <a:ea typeface="Verdana" panose="020B0604030504040204" pitchFamily="34" charset="0"/>
              </a:rPr>
              <a:t>Purpose and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200" normalizeH="0" baseline="0" noProof="0" dirty="0">
                <a:ln>
                  <a:noFill/>
                </a:ln>
                <a:solidFill>
                  <a:schemeClr val="bg1"/>
                </a:solidFill>
                <a:effectLst/>
                <a:uLnTx/>
                <a:uFillTx/>
                <a:latin typeface="Verdana" panose="020B0604030504040204" pitchFamily="34" charset="0"/>
                <a:ea typeface="Verdana" panose="020B0604030504040204" pitchFamily="34" charset="0"/>
              </a:rPr>
              <a:t>Function ?</a:t>
            </a:r>
            <a:endParaRPr kumimoji="0" lang="en-US" sz="2400" b="0" i="0" u="none" strike="noStrike" kern="0" cap="none" spc="0" normalizeH="0" baseline="0" noProof="0" dirty="0">
              <a:ln>
                <a:noFill/>
              </a:ln>
              <a:solidFill>
                <a:schemeClr val="bg1"/>
              </a:solidFill>
              <a:effectLst/>
              <a:uLnTx/>
              <a:uFillTx/>
            </a:endParaRPr>
          </a:p>
        </p:txBody>
      </p:sp>
      <p:sp>
        <p:nvSpPr>
          <p:cNvPr id="11" name="TextBox 10">
            <a:extLst>
              <a:ext uri="{FF2B5EF4-FFF2-40B4-BE49-F238E27FC236}">
                <a16:creationId xmlns:a16="http://schemas.microsoft.com/office/drawing/2014/main" id="{A2E80E83-12D8-4526-A39C-18BD6DEA4623}"/>
              </a:ext>
            </a:extLst>
          </p:cNvPr>
          <p:cNvSpPr txBox="1"/>
          <p:nvPr/>
        </p:nvSpPr>
        <p:spPr>
          <a:xfrm>
            <a:off x="7315200" y="2086483"/>
            <a:ext cx="4419600" cy="3046988"/>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rPr>
              <a:t>The objective of these templates is to provide guidelines and recommendations for the formulation, development and review of policies procedures. This document is a supplement to the current emergency policies. These recommendations and guidelines should be viewed as providing general direction, rather than specific prescriptions for action, unless specific actions are required by existing policies or regulations.</a:t>
            </a:r>
          </a:p>
        </p:txBody>
      </p:sp>
    </p:spTree>
    <p:extLst>
      <p:ext uri="{BB962C8B-B14F-4D97-AF65-F5344CB8AC3E}">
        <p14:creationId xmlns:p14="http://schemas.microsoft.com/office/powerpoint/2010/main" val="3299067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ectangle 54"/>
          <p:cNvSpPr/>
          <p:nvPr/>
        </p:nvSpPr>
        <p:spPr>
          <a:xfrm>
            <a:off x="671952" y="1094264"/>
            <a:ext cx="1828997" cy="1747041"/>
          </a:xfrm>
          <a:custGeom>
            <a:avLst/>
            <a:gdLst>
              <a:gd name="connsiteX0" fmla="*/ 0 w 1681349"/>
              <a:gd name="connsiteY0" fmla="*/ 0 h 3005172"/>
              <a:gd name="connsiteX1" fmla="*/ 1681349 w 1681349"/>
              <a:gd name="connsiteY1" fmla="*/ 0 h 3005172"/>
              <a:gd name="connsiteX2" fmla="*/ 1681349 w 1681349"/>
              <a:gd name="connsiteY2" fmla="*/ 3005172 h 3005172"/>
              <a:gd name="connsiteX3" fmla="*/ 0 w 1681349"/>
              <a:gd name="connsiteY3" fmla="*/ 3005172 h 3005172"/>
              <a:gd name="connsiteX4" fmla="*/ 0 w 1681349"/>
              <a:gd name="connsiteY4" fmla="*/ 0 h 3005172"/>
              <a:gd name="connsiteX0" fmla="*/ 0 w 1681349"/>
              <a:gd name="connsiteY0" fmla="*/ 0 h 3005172"/>
              <a:gd name="connsiteX1" fmla="*/ 1681349 w 1681349"/>
              <a:gd name="connsiteY1" fmla="*/ 0 h 3005172"/>
              <a:gd name="connsiteX2" fmla="*/ 1667402 w 1681349"/>
              <a:gd name="connsiteY2" fmla="*/ 1645796 h 3005172"/>
              <a:gd name="connsiteX3" fmla="*/ 1681349 w 1681349"/>
              <a:gd name="connsiteY3" fmla="*/ 3005172 h 3005172"/>
              <a:gd name="connsiteX4" fmla="*/ 0 w 1681349"/>
              <a:gd name="connsiteY4" fmla="*/ 3005172 h 3005172"/>
              <a:gd name="connsiteX5" fmla="*/ 0 w 1681349"/>
              <a:gd name="connsiteY5" fmla="*/ 0 h 3005172"/>
              <a:gd name="connsiteX0" fmla="*/ 0 w 3176162"/>
              <a:gd name="connsiteY0" fmla="*/ 0 h 3005172"/>
              <a:gd name="connsiteX1" fmla="*/ 1681349 w 3176162"/>
              <a:gd name="connsiteY1" fmla="*/ 0 h 3005172"/>
              <a:gd name="connsiteX2" fmla="*/ 3176162 w 3176162"/>
              <a:gd name="connsiteY2" fmla="*/ 2986916 h 3005172"/>
              <a:gd name="connsiteX3" fmla="*/ 1681349 w 3176162"/>
              <a:gd name="connsiteY3" fmla="*/ 3005172 h 3005172"/>
              <a:gd name="connsiteX4" fmla="*/ 0 w 3176162"/>
              <a:gd name="connsiteY4" fmla="*/ 3005172 h 3005172"/>
              <a:gd name="connsiteX5" fmla="*/ 0 w 3176162"/>
              <a:gd name="connsiteY5" fmla="*/ 0 h 3005172"/>
              <a:gd name="connsiteX0" fmla="*/ 8999 w 3185161"/>
              <a:gd name="connsiteY0" fmla="*/ 0 h 3005172"/>
              <a:gd name="connsiteX1" fmla="*/ 1690348 w 3185161"/>
              <a:gd name="connsiteY1" fmla="*/ 0 h 3005172"/>
              <a:gd name="connsiteX2" fmla="*/ 3185161 w 3185161"/>
              <a:gd name="connsiteY2" fmla="*/ 2986916 h 3005172"/>
              <a:gd name="connsiteX3" fmla="*/ 1690348 w 3185161"/>
              <a:gd name="connsiteY3" fmla="*/ 3005172 h 3005172"/>
              <a:gd name="connsiteX4" fmla="*/ 8999 w 3185161"/>
              <a:gd name="connsiteY4" fmla="*/ 3005172 h 3005172"/>
              <a:gd name="connsiteX5" fmla="*/ 0 w 3185161"/>
              <a:gd name="connsiteY5" fmla="*/ 1676276 h 3005172"/>
              <a:gd name="connsiteX6" fmla="*/ 8999 w 3185161"/>
              <a:gd name="connsiteY6" fmla="*/ 0 h 3005172"/>
              <a:gd name="connsiteX0" fmla="*/ 8999 w 3185161"/>
              <a:gd name="connsiteY0" fmla="*/ 0 h 3020412"/>
              <a:gd name="connsiteX1" fmla="*/ 1690348 w 3185161"/>
              <a:gd name="connsiteY1" fmla="*/ 0 h 3020412"/>
              <a:gd name="connsiteX2" fmla="*/ 3185161 w 3185161"/>
              <a:gd name="connsiteY2" fmla="*/ 2986916 h 3020412"/>
              <a:gd name="connsiteX3" fmla="*/ 1690348 w 3185161"/>
              <a:gd name="connsiteY3" fmla="*/ 3005172 h 3020412"/>
              <a:gd name="connsiteX4" fmla="*/ 847199 w 3185161"/>
              <a:gd name="connsiteY4" fmla="*/ 3020412 h 3020412"/>
              <a:gd name="connsiteX5" fmla="*/ 0 w 3185161"/>
              <a:gd name="connsiteY5" fmla="*/ 1676276 h 3020412"/>
              <a:gd name="connsiteX6" fmla="*/ 8999 w 3185161"/>
              <a:gd name="connsiteY6" fmla="*/ 0 h 3020412"/>
              <a:gd name="connsiteX0" fmla="*/ 8999 w 3185161"/>
              <a:gd name="connsiteY0" fmla="*/ 0 h 3020412"/>
              <a:gd name="connsiteX1" fmla="*/ 1690348 w 3185161"/>
              <a:gd name="connsiteY1" fmla="*/ 0 h 3020412"/>
              <a:gd name="connsiteX2" fmla="*/ 3185161 w 3185161"/>
              <a:gd name="connsiteY2" fmla="*/ 2986916 h 3020412"/>
              <a:gd name="connsiteX3" fmla="*/ 1690348 w 3185161"/>
              <a:gd name="connsiteY3" fmla="*/ 3005172 h 3020412"/>
              <a:gd name="connsiteX4" fmla="*/ 847199 w 3185161"/>
              <a:gd name="connsiteY4" fmla="*/ 3020412 h 3020412"/>
              <a:gd name="connsiteX5" fmla="*/ 0 w 3185161"/>
              <a:gd name="connsiteY5" fmla="*/ 1676276 h 3020412"/>
              <a:gd name="connsiteX6" fmla="*/ 8999 w 3185161"/>
              <a:gd name="connsiteY6" fmla="*/ 0 h 3020412"/>
              <a:gd name="connsiteX0" fmla="*/ 403 w 3176565"/>
              <a:gd name="connsiteY0" fmla="*/ 0 h 3020412"/>
              <a:gd name="connsiteX1" fmla="*/ 1681752 w 3176565"/>
              <a:gd name="connsiteY1" fmla="*/ 0 h 3020412"/>
              <a:gd name="connsiteX2" fmla="*/ 3176565 w 3176565"/>
              <a:gd name="connsiteY2" fmla="*/ 2986916 h 3020412"/>
              <a:gd name="connsiteX3" fmla="*/ 1681752 w 3176565"/>
              <a:gd name="connsiteY3" fmla="*/ 3005172 h 3020412"/>
              <a:gd name="connsiteX4" fmla="*/ 838603 w 3176565"/>
              <a:gd name="connsiteY4" fmla="*/ 3020412 h 3020412"/>
              <a:gd name="connsiteX5" fmla="*/ 9246 w 3176565"/>
              <a:gd name="connsiteY5" fmla="*/ 1676276 h 3020412"/>
              <a:gd name="connsiteX6" fmla="*/ 403 w 3176565"/>
              <a:gd name="connsiteY6" fmla="*/ 0 h 3020412"/>
              <a:gd name="connsiteX0" fmla="*/ 0 w 3176162"/>
              <a:gd name="connsiteY0" fmla="*/ 0 h 3020412"/>
              <a:gd name="connsiteX1" fmla="*/ 1681349 w 3176162"/>
              <a:gd name="connsiteY1" fmla="*/ 0 h 3020412"/>
              <a:gd name="connsiteX2" fmla="*/ 3176162 w 3176162"/>
              <a:gd name="connsiteY2" fmla="*/ 2986916 h 3020412"/>
              <a:gd name="connsiteX3" fmla="*/ 1681349 w 3176162"/>
              <a:gd name="connsiteY3" fmla="*/ 3005172 h 3020412"/>
              <a:gd name="connsiteX4" fmla="*/ 838200 w 3176162"/>
              <a:gd name="connsiteY4" fmla="*/ 3020412 h 3020412"/>
              <a:gd name="connsiteX5" fmla="*/ 8843 w 3176162"/>
              <a:gd name="connsiteY5" fmla="*/ 1676276 h 3020412"/>
              <a:gd name="connsiteX6" fmla="*/ 0 w 3176162"/>
              <a:gd name="connsiteY6" fmla="*/ 0 h 3020412"/>
              <a:gd name="connsiteX0" fmla="*/ 0 w 3202924"/>
              <a:gd name="connsiteY0" fmla="*/ 0 h 3022600"/>
              <a:gd name="connsiteX1" fmla="*/ 1681349 w 3202924"/>
              <a:gd name="connsiteY1" fmla="*/ 0 h 3022600"/>
              <a:gd name="connsiteX2" fmla="*/ 3202924 w 3202924"/>
              <a:gd name="connsiteY2" fmla="*/ 3022600 h 3022600"/>
              <a:gd name="connsiteX3" fmla="*/ 1681349 w 3202924"/>
              <a:gd name="connsiteY3" fmla="*/ 3005172 h 3022600"/>
              <a:gd name="connsiteX4" fmla="*/ 838200 w 3202924"/>
              <a:gd name="connsiteY4" fmla="*/ 3020412 h 3022600"/>
              <a:gd name="connsiteX5" fmla="*/ 8843 w 3202924"/>
              <a:gd name="connsiteY5" fmla="*/ 1676276 h 3022600"/>
              <a:gd name="connsiteX6" fmla="*/ 0 w 3202924"/>
              <a:gd name="connsiteY6" fmla="*/ 0 h 3022600"/>
              <a:gd name="connsiteX0" fmla="*/ 0 w 3202924"/>
              <a:gd name="connsiteY0" fmla="*/ 0 h 3027910"/>
              <a:gd name="connsiteX1" fmla="*/ 1681349 w 3202924"/>
              <a:gd name="connsiteY1" fmla="*/ 0 h 3027910"/>
              <a:gd name="connsiteX2" fmla="*/ 3202924 w 3202924"/>
              <a:gd name="connsiteY2" fmla="*/ 3022600 h 3027910"/>
              <a:gd name="connsiteX3" fmla="*/ 1681349 w 3202924"/>
              <a:gd name="connsiteY3" fmla="*/ 3005172 h 3027910"/>
              <a:gd name="connsiteX4" fmla="*/ 1423026 w 3202924"/>
              <a:gd name="connsiteY4" fmla="*/ 3027910 h 3027910"/>
              <a:gd name="connsiteX5" fmla="*/ 8843 w 3202924"/>
              <a:gd name="connsiteY5" fmla="*/ 1676276 h 3027910"/>
              <a:gd name="connsiteX6" fmla="*/ 0 w 3202924"/>
              <a:gd name="connsiteY6" fmla="*/ 0 h 3027910"/>
              <a:gd name="connsiteX0" fmla="*/ 0 w 3202924"/>
              <a:gd name="connsiteY0" fmla="*/ 0 h 3027910"/>
              <a:gd name="connsiteX1" fmla="*/ 1681349 w 3202924"/>
              <a:gd name="connsiteY1" fmla="*/ 0 h 3027910"/>
              <a:gd name="connsiteX2" fmla="*/ 3202924 w 3202924"/>
              <a:gd name="connsiteY2" fmla="*/ 3022600 h 3027910"/>
              <a:gd name="connsiteX3" fmla="*/ 1681349 w 3202924"/>
              <a:gd name="connsiteY3" fmla="*/ 3005172 h 3027910"/>
              <a:gd name="connsiteX4" fmla="*/ 1423026 w 3202924"/>
              <a:gd name="connsiteY4" fmla="*/ 3027910 h 3027910"/>
              <a:gd name="connsiteX5" fmla="*/ 38833 w 3202924"/>
              <a:gd name="connsiteY5" fmla="*/ 626589 h 3027910"/>
              <a:gd name="connsiteX6" fmla="*/ 0 w 3202924"/>
              <a:gd name="connsiteY6" fmla="*/ 0 h 3027910"/>
              <a:gd name="connsiteX0" fmla="*/ 13957 w 3164396"/>
              <a:gd name="connsiteY0" fmla="*/ 0 h 3027910"/>
              <a:gd name="connsiteX1" fmla="*/ 1642821 w 3164396"/>
              <a:gd name="connsiteY1" fmla="*/ 0 h 3027910"/>
              <a:gd name="connsiteX2" fmla="*/ 3164396 w 3164396"/>
              <a:gd name="connsiteY2" fmla="*/ 3022600 h 3027910"/>
              <a:gd name="connsiteX3" fmla="*/ 1642821 w 3164396"/>
              <a:gd name="connsiteY3" fmla="*/ 3005172 h 3027910"/>
              <a:gd name="connsiteX4" fmla="*/ 1384498 w 3164396"/>
              <a:gd name="connsiteY4" fmla="*/ 3027910 h 3027910"/>
              <a:gd name="connsiteX5" fmla="*/ 305 w 3164396"/>
              <a:gd name="connsiteY5" fmla="*/ 626589 h 3027910"/>
              <a:gd name="connsiteX6" fmla="*/ 13957 w 3164396"/>
              <a:gd name="connsiteY6" fmla="*/ 0 h 3027910"/>
              <a:gd name="connsiteX0" fmla="*/ 13955 w 3164394"/>
              <a:gd name="connsiteY0" fmla="*/ 0 h 3027910"/>
              <a:gd name="connsiteX1" fmla="*/ 1642819 w 3164394"/>
              <a:gd name="connsiteY1" fmla="*/ 0 h 3027910"/>
              <a:gd name="connsiteX2" fmla="*/ 3164394 w 3164394"/>
              <a:gd name="connsiteY2" fmla="*/ 3022600 h 3027910"/>
              <a:gd name="connsiteX3" fmla="*/ 1642819 w 3164394"/>
              <a:gd name="connsiteY3" fmla="*/ 3005172 h 3027910"/>
              <a:gd name="connsiteX4" fmla="*/ 1384496 w 3164394"/>
              <a:gd name="connsiteY4" fmla="*/ 3027910 h 3027910"/>
              <a:gd name="connsiteX5" fmla="*/ 377228 w 3164394"/>
              <a:gd name="connsiteY5" fmla="*/ 1278338 h 3027910"/>
              <a:gd name="connsiteX6" fmla="*/ 303 w 3164394"/>
              <a:gd name="connsiteY6" fmla="*/ 626589 h 3027910"/>
              <a:gd name="connsiteX7" fmla="*/ 13955 w 3164394"/>
              <a:gd name="connsiteY7" fmla="*/ 0 h 3027910"/>
              <a:gd name="connsiteX0" fmla="*/ 13955 w 3164394"/>
              <a:gd name="connsiteY0" fmla="*/ 0 h 3027910"/>
              <a:gd name="connsiteX1" fmla="*/ 1642819 w 3164394"/>
              <a:gd name="connsiteY1" fmla="*/ 0 h 3027910"/>
              <a:gd name="connsiteX2" fmla="*/ 3164394 w 3164394"/>
              <a:gd name="connsiteY2" fmla="*/ 3022600 h 3027910"/>
              <a:gd name="connsiteX3" fmla="*/ 1642819 w 3164394"/>
              <a:gd name="connsiteY3" fmla="*/ 3005172 h 3027910"/>
              <a:gd name="connsiteX4" fmla="*/ 1384496 w 3164394"/>
              <a:gd name="connsiteY4" fmla="*/ 3027910 h 3027910"/>
              <a:gd name="connsiteX5" fmla="*/ 407220 w 3164394"/>
              <a:gd name="connsiteY5" fmla="*/ 1308328 h 3027910"/>
              <a:gd name="connsiteX6" fmla="*/ 377228 w 3164394"/>
              <a:gd name="connsiteY6" fmla="*/ 1278338 h 3027910"/>
              <a:gd name="connsiteX7" fmla="*/ 303 w 3164394"/>
              <a:gd name="connsiteY7" fmla="*/ 626589 h 3027910"/>
              <a:gd name="connsiteX8" fmla="*/ 13955 w 3164394"/>
              <a:gd name="connsiteY8" fmla="*/ 0 h 3027910"/>
              <a:gd name="connsiteX0" fmla="*/ 13955 w 3164394"/>
              <a:gd name="connsiteY0" fmla="*/ 0 h 3027910"/>
              <a:gd name="connsiteX1" fmla="*/ 1642819 w 3164394"/>
              <a:gd name="connsiteY1" fmla="*/ 0 h 3027910"/>
              <a:gd name="connsiteX2" fmla="*/ 3164394 w 3164394"/>
              <a:gd name="connsiteY2" fmla="*/ 3022600 h 3027910"/>
              <a:gd name="connsiteX3" fmla="*/ 1642819 w 3164394"/>
              <a:gd name="connsiteY3" fmla="*/ 3005172 h 3027910"/>
              <a:gd name="connsiteX4" fmla="*/ 1384496 w 3164394"/>
              <a:gd name="connsiteY4" fmla="*/ 3027910 h 3027910"/>
              <a:gd name="connsiteX5" fmla="*/ 257264 w 3164394"/>
              <a:gd name="connsiteY5" fmla="*/ 1398301 h 3027910"/>
              <a:gd name="connsiteX6" fmla="*/ 377228 w 3164394"/>
              <a:gd name="connsiteY6" fmla="*/ 1278338 h 3027910"/>
              <a:gd name="connsiteX7" fmla="*/ 303 w 3164394"/>
              <a:gd name="connsiteY7" fmla="*/ 626589 h 3027910"/>
              <a:gd name="connsiteX8" fmla="*/ 13955 w 3164394"/>
              <a:gd name="connsiteY8" fmla="*/ 0 h 3027910"/>
              <a:gd name="connsiteX0" fmla="*/ 13955 w 3164394"/>
              <a:gd name="connsiteY0" fmla="*/ 0 h 3022600"/>
              <a:gd name="connsiteX1" fmla="*/ 1642819 w 3164394"/>
              <a:gd name="connsiteY1" fmla="*/ 0 h 3022600"/>
              <a:gd name="connsiteX2" fmla="*/ 3164394 w 3164394"/>
              <a:gd name="connsiteY2" fmla="*/ 3022600 h 3022600"/>
              <a:gd name="connsiteX3" fmla="*/ 1642819 w 3164394"/>
              <a:gd name="connsiteY3" fmla="*/ 3005172 h 3022600"/>
              <a:gd name="connsiteX4" fmla="*/ 1129573 w 3164394"/>
              <a:gd name="connsiteY4" fmla="*/ 2975425 h 3022600"/>
              <a:gd name="connsiteX5" fmla="*/ 257264 w 3164394"/>
              <a:gd name="connsiteY5" fmla="*/ 1398301 h 3022600"/>
              <a:gd name="connsiteX6" fmla="*/ 377228 w 3164394"/>
              <a:gd name="connsiteY6" fmla="*/ 1278338 h 3022600"/>
              <a:gd name="connsiteX7" fmla="*/ 303 w 3164394"/>
              <a:gd name="connsiteY7" fmla="*/ 626589 h 3022600"/>
              <a:gd name="connsiteX8" fmla="*/ 13955 w 3164394"/>
              <a:gd name="connsiteY8" fmla="*/ 0 h 302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394" h="3022600">
                <a:moveTo>
                  <a:pt x="13955" y="0"/>
                </a:moveTo>
                <a:lnTo>
                  <a:pt x="1642819" y="0"/>
                </a:lnTo>
                <a:lnTo>
                  <a:pt x="3164394" y="3022600"/>
                </a:lnTo>
                <a:lnTo>
                  <a:pt x="1642819" y="3005172"/>
                </a:lnTo>
                <a:lnTo>
                  <a:pt x="1129573" y="2975425"/>
                </a:lnTo>
                <a:lnTo>
                  <a:pt x="257264" y="1398301"/>
                </a:lnTo>
                <a:lnTo>
                  <a:pt x="377228" y="1278338"/>
                </a:lnTo>
                <a:lnTo>
                  <a:pt x="303" y="626589"/>
                </a:lnTo>
                <a:cubicBezTo>
                  <a:pt x="-2645" y="67830"/>
                  <a:pt x="16903" y="558759"/>
                  <a:pt x="13955" y="0"/>
                </a:cubicBezTo>
                <a:close/>
              </a:path>
            </a:pathLst>
          </a:custGeom>
          <a:gradFill flip="none" rotWithShape="1">
            <a:gsLst>
              <a:gs pos="46000">
                <a:schemeClr val="tx1"/>
              </a:gs>
              <a:gs pos="87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 name="Group 5"/>
          <p:cNvGrpSpPr/>
          <p:nvPr/>
        </p:nvGrpSpPr>
        <p:grpSpPr>
          <a:xfrm rot="10800000">
            <a:off x="674184" y="1094724"/>
            <a:ext cx="957320" cy="810276"/>
            <a:chOff x="-385763" y="3733801"/>
            <a:chExt cx="1984375" cy="1679575"/>
          </a:xfrm>
          <a:solidFill>
            <a:schemeClr val="bg1"/>
          </a:solidFill>
        </p:grpSpPr>
        <p:sp>
          <p:nvSpPr>
            <p:cNvPr id="7" name="Freeform 17"/>
            <p:cNvSpPr>
              <a:spLocks/>
            </p:cNvSpPr>
            <p:nvPr/>
          </p:nvSpPr>
          <p:spPr bwMode="auto">
            <a:xfrm>
              <a:off x="-385763" y="3733801"/>
              <a:ext cx="920750" cy="1679575"/>
            </a:xfrm>
            <a:custGeom>
              <a:avLst/>
              <a:gdLst>
                <a:gd name="T0" fmla="*/ 1206 w 1741"/>
                <a:gd name="T1" fmla="*/ 0 h 3173"/>
                <a:gd name="T2" fmla="*/ 1206 w 1741"/>
                <a:gd name="T3" fmla="*/ 886 h 3173"/>
                <a:gd name="T4" fmla="*/ 1143 w 1741"/>
                <a:gd name="T5" fmla="*/ 886 h 3173"/>
                <a:gd name="T6" fmla="*/ 1087 w 1741"/>
                <a:gd name="T7" fmla="*/ 890 h 3173"/>
                <a:gd name="T8" fmla="*/ 1036 w 1741"/>
                <a:gd name="T9" fmla="*/ 894 h 3173"/>
                <a:gd name="T10" fmla="*/ 992 w 1741"/>
                <a:gd name="T11" fmla="*/ 901 h 3173"/>
                <a:gd name="T12" fmla="*/ 956 w 1741"/>
                <a:gd name="T13" fmla="*/ 911 h 3173"/>
                <a:gd name="T14" fmla="*/ 922 w 1741"/>
                <a:gd name="T15" fmla="*/ 924 h 3173"/>
                <a:gd name="T16" fmla="*/ 896 w 1741"/>
                <a:gd name="T17" fmla="*/ 941 h 3173"/>
                <a:gd name="T18" fmla="*/ 873 w 1741"/>
                <a:gd name="T19" fmla="*/ 961 h 3173"/>
                <a:gd name="T20" fmla="*/ 855 w 1741"/>
                <a:gd name="T21" fmla="*/ 985 h 3173"/>
                <a:gd name="T22" fmla="*/ 838 w 1741"/>
                <a:gd name="T23" fmla="*/ 1013 h 3173"/>
                <a:gd name="T24" fmla="*/ 827 w 1741"/>
                <a:gd name="T25" fmla="*/ 1047 h 3173"/>
                <a:gd name="T26" fmla="*/ 819 w 1741"/>
                <a:gd name="T27" fmla="*/ 1086 h 3173"/>
                <a:gd name="T28" fmla="*/ 812 w 1741"/>
                <a:gd name="T29" fmla="*/ 1130 h 3173"/>
                <a:gd name="T30" fmla="*/ 809 w 1741"/>
                <a:gd name="T31" fmla="*/ 1179 h 3173"/>
                <a:gd name="T32" fmla="*/ 805 w 1741"/>
                <a:gd name="T33" fmla="*/ 1234 h 3173"/>
                <a:gd name="T34" fmla="*/ 804 w 1741"/>
                <a:gd name="T35" fmla="*/ 1297 h 3173"/>
                <a:gd name="T36" fmla="*/ 804 w 1741"/>
                <a:gd name="T37" fmla="*/ 1366 h 3173"/>
                <a:gd name="T38" fmla="*/ 804 w 1741"/>
                <a:gd name="T39" fmla="*/ 1441 h 3173"/>
                <a:gd name="T40" fmla="*/ 804 w 1741"/>
                <a:gd name="T41" fmla="*/ 1719 h 3173"/>
                <a:gd name="T42" fmla="*/ 1741 w 1741"/>
                <a:gd name="T43" fmla="*/ 1719 h 3173"/>
                <a:gd name="T44" fmla="*/ 1741 w 1741"/>
                <a:gd name="T45" fmla="*/ 3173 h 3173"/>
                <a:gd name="T46" fmla="*/ 0 w 1741"/>
                <a:gd name="T47" fmla="*/ 3173 h 3173"/>
                <a:gd name="T48" fmla="*/ 0 w 1741"/>
                <a:gd name="T49" fmla="*/ 1719 h 3173"/>
                <a:gd name="T50" fmla="*/ 1 w 1741"/>
                <a:gd name="T51" fmla="*/ 1611 h 3173"/>
                <a:gd name="T52" fmla="*/ 3 w 1741"/>
                <a:gd name="T53" fmla="*/ 1507 h 3173"/>
                <a:gd name="T54" fmla="*/ 8 w 1741"/>
                <a:gd name="T55" fmla="*/ 1404 h 3173"/>
                <a:gd name="T56" fmla="*/ 15 w 1741"/>
                <a:gd name="T57" fmla="*/ 1306 h 3173"/>
                <a:gd name="T58" fmla="*/ 24 w 1741"/>
                <a:gd name="T59" fmla="*/ 1211 h 3173"/>
                <a:gd name="T60" fmla="*/ 36 w 1741"/>
                <a:gd name="T61" fmla="*/ 1119 h 3173"/>
                <a:gd name="T62" fmla="*/ 49 w 1741"/>
                <a:gd name="T63" fmla="*/ 1030 h 3173"/>
                <a:gd name="T64" fmla="*/ 64 w 1741"/>
                <a:gd name="T65" fmla="*/ 945 h 3173"/>
                <a:gd name="T66" fmla="*/ 83 w 1741"/>
                <a:gd name="T67" fmla="*/ 864 h 3173"/>
                <a:gd name="T68" fmla="*/ 105 w 1741"/>
                <a:gd name="T69" fmla="*/ 786 h 3173"/>
                <a:gd name="T70" fmla="*/ 127 w 1741"/>
                <a:gd name="T71" fmla="*/ 711 h 3173"/>
                <a:gd name="T72" fmla="*/ 154 w 1741"/>
                <a:gd name="T73" fmla="*/ 640 h 3173"/>
                <a:gd name="T74" fmla="*/ 184 w 1741"/>
                <a:gd name="T75" fmla="*/ 572 h 3173"/>
                <a:gd name="T76" fmla="*/ 216 w 1741"/>
                <a:gd name="T77" fmla="*/ 509 h 3173"/>
                <a:gd name="T78" fmla="*/ 252 w 1741"/>
                <a:gd name="T79" fmla="*/ 448 h 3173"/>
                <a:gd name="T80" fmla="*/ 289 w 1741"/>
                <a:gd name="T81" fmla="*/ 391 h 3173"/>
                <a:gd name="T82" fmla="*/ 331 w 1741"/>
                <a:gd name="T83" fmla="*/ 339 h 3173"/>
                <a:gd name="T84" fmla="*/ 376 w 1741"/>
                <a:gd name="T85" fmla="*/ 289 h 3173"/>
                <a:gd name="T86" fmla="*/ 425 w 1741"/>
                <a:gd name="T87" fmla="*/ 244 h 3173"/>
                <a:gd name="T88" fmla="*/ 477 w 1741"/>
                <a:gd name="T89" fmla="*/ 202 h 3173"/>
                <a:gd name="T90" fmla="*/ 532 w 1741"/>
                <a:gd name="T91" fmla="*/ 164 h 3173"/>
                <a:gd name="T92" fmla="*/ 590 w 1741"/>
                <a:gd name="T93" fmla="*/ 130 h 3173"/>
                <a:gd name="T94" fmla="*/ 654 w 1741"/>
                <a:gd name="T95" fmla="*/ 100 h 3173"/>
                <a:gd name="T96" fmla="*/ 720 w 1741"/>
                <a:gd name="T97" fmla="*/ 74 h 3173"/>
                <a:gd name="T98" fmla="*/ 790 w 1741"/>
                <a:gd name="T99" fmla="*/ 51 h 3173"/>
                <a:gd name="T100" fmla="*/ 865 w 1741"/>
                <a:gd name="T101" fmla="*/ 33 h 3173"/>
                <a:gd name="T102" fmla="*/ 944 w 1741"/>
                <a:gd name="T103" fmla="*/ 18 h 3173"/>
                <a:gd name="T104" fmla="*/ 1027 w 1741"/>
                <a:gd name="T105" fmla="*/ 8 h 3173"/>
                <a:gd name="T106" fmla="*/ 1114 w 1741"/>
                <a:gd name="T107" fmla="*/ 2 h 3173"/>
                <a:gd name="T108" fmla="*/ 1206 w 1741"/>
                <a:gd name="T109" fmla="*/ 0 h 3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41" h="3173">
                  <a:moveTo>
                    <a:pt x="1206" y="0"/>
                  </a:moveTo>
                  <a:lnTo>
                    <a:pt x="1206" y="886"/>
                  </a:lnTo>
                  <a:lnTo>
                    <a:pt x="1143" y="886"/>
                  </a:lnTo>
                  <a:lnTo>
                    <a:pt x="1087" y="890"/>
                  </a:lnTo>
                  <a:lnTo>
                    <a:pt x="1036" y="894"/>
                  </a:lnTo>
                  <a:lnTo>
                    <a:pt x="992" y="901"/>
                  </a:lnTo>
                  <a:lnTo>
                    <a:pt x="956" y="911"/>
                  </a:lnTo>
                  <a:lnTo>
                    <a:pt x="922" y="924"/>
                  </a:lnTo>
                  <a:lnTo>
                    <a:pt x="896" y="941"/>
                  </a:lnTo>
                  <a:lnTo>
                    <a:pt x="873" y="961"/>
                  </a:lnTo>
                  <a:lnTo>
                    <a:pt x="855" y="985"/>
                  </a:lnTo>
                  <a:lnTo>
                    <a:pt x="838" y="1013"/>
                  </a:lnTo>
                  <a:lnTo>
                    <a:pt x="827" y="1047"/>
                  </a:lnTo>
                  <a:lnTo>
                    <a:pt x="819" y="1086"/>
                  </a:lnTo>
                  <a:lnTo>
                    <a:pt x="812" y="1130"/>
                  </a:lnTo>
                  <a:lnTo>
                    <a:pt x="809" y="1179"/>
                  </a:lnTo>
                  <a:lnTo>
                    <a:pt x="805" y="1234"/>
                  </a:lnTo>
                  <a:lnTo>
                    <a:pt x="804" y="1297"/>
                  </a:lnTo>
                  <a:lnTo>
                    <a:pt x="804" y="1366"/>
                  </a:lnTo>
                  <a:lnTo>
                    <a:pt x="804" y="1441"/>
                  </a:lnTo>
                  <a:lnTo>
                    <a:pt x="804" y="1719"/>
                  </a:lnTo>
                  <a:lnTo>
                    <a:pt x="1741" y="1719"/>
                  </a:lnTo>
                  <a:lnTo>
                    <a:pt x="1741" y="3173"/>
                  </a:lnTo>
                  <a:lnTo>
                    <a:pt x="0" y="3173"/>
                  </a:lnTo>
                  <a:lnTo>
                    <a:pt x="0" y="1719"/>
                  </a:lnTo>
                  <a:lnTo>
                    <a:pt x="1" y="1611"/>
                  </a:lnTo>
                  <a:lnTo>
                    <a:pt x="3" y="1507"/>
                  </a:lnTo>
                  <a:lnTo>
                    <a:pt x="8" y="1404"/>
                  </a:lnTo>
                  <a:lnTo>
                    <a:pt x="15" y="1306"/>
                  </a:lnTo>
                  <a:lnTo>
                    <a:pt x="24" y="1211"/>
                  </a:lnTo>
                  <a:lnTo>
                    <a:pt x="36" y="1119"/>
                  </a:lnTo>
                  <a:lnTo>
                    <a:pt x="49" y="1030"/>
                  </a:lnTo>
                  <a:lnTo>
                    <a:pt x="64" y="945"/>
                  </a:lnTo>
                  <a:lnTo>
                    <a:pt x="83" y="864"/>
                  </a:lnTo>
                  <a:lnTo>
                    <a:pt x="105" y="786"/>
                  </a:lnTo>
                  <a:lnTo>
                    <a:pt x="127" y="711"/>
                  </a:lnTo>
                  <a:lnTo>
                    <a:pt x="154" y="640"/>
                  </a:lnTo>
                  <a:lnTo>
                    <a:pt x="184" y="572"/>
                  </a:lnTo>
                  <a:lnTo>
                    <a:pt x="216" y="509"/>
                  </a:lnTo>
                  <a:lnTo>
                    <a:pt x="252" y="448"/>
                  </a:lnTo>
                  <a:lnTo>
                    <a:pt x="289" y="391"/>
                  </a:lnTo>
                  <a:lnTo>
                    <a:pt x="331" y="339"/>
                  </a:lnTo>
                  <a:lnTo>
                    <a:pt x="376" y="289"/>
                  </a:lnTo>
                  <a:lnTo>
                    <a:pt x="425" y="244"/>
                  </a:lnTo>
                  <a:lnTo>
                    <a:pt x="477" y="202"/>
                  </a:lnTo>
                  <a:lnTo>
                    <a:pt x="532" y="164"/>
                  </a:lnTo>
                  <a:lnTo>
                    <a:pt x="590" y="130"/>
                  </a:lnTo>
                  <a:lnTo>
                    <a:pt x="654" y="100"/>
                  </a:lnTo>
                  <a:lnTo>
                    <a:pt x="720" y="74"/>
                  </a:lnTo>
                  <a:lnTo>
                    <a:pt x="790" y="51"/>
                  </a:lnTo>
                  <a:lnTo>
                    <a:pt x="865" y="33"/>
                  </a:lnTo>
                  <a:lnTo>
                    <a:pt x="944" y="18"/>
                  </a:lnTo>
                  <a:lnTo>
                    <a:pt x="1027" y="8"/>
                  </a:lnTo>
                  <a:lnTo>
                    <a:pt x="1114" y="2"/>
                  </a:lnTo>
                  <a:lnTo>
                    <a:pt x="1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8" name="Freeform 18"/>
            <p:cNvSpPr>
              <a:spLocks/>
            </p:cNvSpPr>
            <p:nvPr/>
          </p:nvSpPr>
          <p:spPr bwMode="auto">
            <a:xfrm>
              <a:off x="677862" y="3733801"/>
              <a:ext cx="920750" cy="1679575"/>
            </a:xfrm>
            <a:custGeom>
              <a:avLst/>
              <a:gdLst>
                <a:gd name="T0" fmla="*/ 1206 w 1740"/>
                <a:gd name="T1" fmla="*/ 0 h 3173"/>
                <a:gd name="T2" fmla="*/ 1206 w 1740"/>
                <a:gd name="T3" fmla="*/ 886 h 3173"/>
                <a:gd name="T4" fmla="*/ 1141 w 1740"/>
                <a:gd name="T5" fmla="*/ 886 h 3173"/>
                <a:gd name="T6" fmla="*/ 1085 w 1740"/>
                <a:gd name="T7" fmla="*/ 890 h 3173"/>
                <a:gd name="T8" fmla="*/ 1036 w 1740"/>
                <a:gd name="T9" fmla="*/ 894 h 3173"/>
                <a:gd name="T10" fmla="*/ 992 w 1740"/>
                <a:gd name="T11" fmla="*/ 901 h 3173"/>
                <a:gd name="T12" fmla="*/ 954 w 1740"/>
                <a:gd name="T13" fmla="*/ 911 h 3173"/>
                <a:gd name="T14" fmla="*/ 922 w 1740"/>
                <a:gd name="T15" fmla="*/ 924 h 3173"/>
                <a:gd name="T16" fmla="*/ 894 w 1740"/>
                <a:gd name="T17" fmla="*/ 941 h 3173"/>
                <a:gd name="T18" fmla="*/ 873 w 1740"/>
                <a:gd name="T19" fmla="*/ 961 h 3173"/>
                <a:gd name="T20" fmla="*/ 853 w 1740"/>
                <a:gd name="T21" fmla="*/ 985 h 3173"/>
                <a:gd name="T22" fmla="*/ 838 w 1740"/>
                <a:gd name="T23" fmla="*/ 1013 h 3173"/>
                <a:gd name="T24" fmla="*/ 827 w 1740"/>
                <a:gd name="T25" fmla="*/ 1047 h 3173"/>
                <a:gd name="T26" fmla="*/ 819 w 1740"/>
                <a:gd name="T27" fmla="*/ 1086 h 3173"/>
                <a:gd name="T28" fmla="*/ 812 w 1740"/>
                <a:gd name="T29" fmla="*/ 1130 h 3173"/>
                <a:gd name="T30" fmla="*/ 807 w 1740"/>
                <a:gd name="T31" fmla="*/ 1179 h 3173"/>
                <a:gd name="T32" fmla="*/ 805 w 1740"/>
                <a:gd name="T33" fmla="*/ 1234 h 3173"/>
                <a:gd name="T34" fmla="*/ 804 w 1740"/>
                <a:gd name="T35" fmla="*/ 1297 h 3173"/>
                <a:gd name="T36" fmla="*/ 804 w 1740"/>
                <a:gd name="T37" fmla="*/ 1366 h 3173"/>
                <a:gd name="T38" fmla="*/ 804 w 1740"/>
                <a:gd name="T39" fmla="*/ 1441 h 3173"/>
                <a:gd name="T40" fmla="*/ 804 w 1740"/>
                <a:gd name="T41" fmla="*/ 1719 h 3173"/>
                <a:gd name="T42" fmla="*/ 1740 w 1740"/>
                <a:gd name="T43" fmla="*/ 1719 h 3173"/>
                <a:gd name="T44" fmla="*/ 1740 w 1740"/>
                <a:gd name="T45" fmla="*/ 3173 h 3173"/>
                <a:gd name="T46" fmla="*/ 0 w 1740"/>
                <a:gd name="T47" fmla="*/ 3173 h 3173"/>
                <a:gd name="T48" fmla="*/ 0 w 1740"/>
                <a:gd name="T49" fmla="*/ 1719 h 3173"/>
                <a:gd name="T50" fmla="*/ 1 w 1740"/>
                <a:gd name="T51" fmla="*/ 1611 h 3173"/>
                <a:gd name="T52" fmla="*/ 3 w 1740"/>
                <a:gd name="T53" fmla="*/ 1507 h 3173"/>
                <a:gd name="T54" fmla="*/ 8 w 1740"/>
                <a:gd name="T55" fmla="*/ 1404 h 3173"/>
                <a:gd name="T56" fmla="*/ 15 w 1740"/>
                <a:gd name="T57" fmla="*/ 1306 h 3173"/>
                <a:gd name="T58" fmla="*/ 24 w 1740"/>
                <a:gd name="T59" fmla="*/ 1211 h 3173"/>
                <a:gd name="T60" fmla="*/ 35 w 1740"/>
                <a:gd name="T61" fmla="*/ 1119 h 3173"/>
                <a:gd name="T62" fmla="*/ 48 w 1740"/>
                <a:gd name="T63" fmla="*/ 1030 h 3173"/>
                <a:gd name="T64" fmla="*/ 64 w 1740"/>
                <a:gd name="T65" fmla="*/ 945 h 3173"/>
                <a:gd name="T66" fmla="*/ 82 w 1740"/>
                <a:gd name="T67" fmla="*/ 864 h 3173"/>
                <a:gd name="T68" fmla="*/ 104 w 1740"/>
                <a:gd name="T69" fmla="*/ 786 h 3173"/>
                <a:gd name="T70" fmla="*/ 127 w 1740"/>
                <a:gd name="T71" fmla="*/ 711 h 3173"/>
                <a:gd name="T72" fmla="*/ 154 w 1740"/>
                <a:gd name="T73" fmla="*/ 640 h 3173"/>
                <a:gd name="T74" fmla="*/ 184 w 1740"/>
                <a:gd name="T75" fmla="*/ 572 h 3173"/>
                <a:gd name="T76" fmla="*/ 216 w 1740"/>
                <a:gd name="T77" fmla="*/ 509 h 3173"/>
                <a:gd name="T78" fmla="*/ 251 w 1740"/>
                <a:gd name="T79" fmla="*/ 448 h 3173"/>
                <a:gd name="T80" fmla="*/ 289 w 1740"/>
                <a:gd name="T81" fmla="*/ 391 h 3173"/>
                <a:gd name="T82" fmla="*/ 331 w 1740"/>
                <a:gd name="T83" fmla="*/ 339 h 3173"/>
                <a:gd name="T84" fmla="*/ 375 w 1740"/>
                <a:gd name="T85" fmla="*/ 289 h 3173"/>
                <a:gd name="T86" fmla="*/ 424 w 1740"/>
                <a:gd name="T87" fmla="*/ 244 h 3173"/>
                <a:gd name="T88" fmla="*/ 476 w 1740"/>
                <a:gd name="T89" fmla="*/ 202 h 3173"/>
                <a:gd name="T90" fmla="*/ 532 w 1740"/>
                <a:gd name="T91" fmla="*/ 164 h 3173"/>
                <a:gd name="T92" fmla="*/ 590 w 1740"/>
                <a:gd name="T93" fmla="*/ 130 h 3173"/>
                <a:gd name="T94" fmla="*/ 653 w 1740"/>
                <a:gd name="T95" fmla="*/ 100 h 3173"/>
                <a:gd name="T96" fmla="*/ 720 w 1740"/>
                <a:gd name="T97" fmla="*/ 74 h 3173"/>
                <a:gd name="T98" fmla="*/ 790 w 1740"/>
                <a:gd name="T99" fmla="*/ 51 h 3173"/>
                <a:gd name="T100" fmla="*/ 865 w 1740"/>
                <a:gd name="T101" fmla="*/ 33 h 3173"/>
                <a:gd name="T102" fmla="*/ 944 w 1740"/>
                <a:gd name="T103" fmla="*/ 18 h 3173"/>
                <a:gd name="T104" fmla="*/ 1027 w 1740"/>
                <a:gd name="T105" fmla="*/ 8 h 3173"/>
                <a:gd name="T106" fmla="*/ 1114 w 1740"/>
                <a:gd name="T107" fmla="*/ 2 h 3173"/>
                <a:gd name="T108" fmla="*/ 1206 w 1740"/>
                <a:gd name="T109" fmla="*/ 0 h 3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40" h="3173">
                  <a:moveTo>
                    <a:pt x="1206" y="0"/>
                  </a:moveTo>
                  <a:lnTo>
                    <a:pt x="1206" y="886"/>
                  </a:lnTo>
                  <a:lnTo>
                    <a:pt x="1141" y="886"/>
                  </a:lnTo>
                  <a:lnTo>
                    <a:pt x="1085" y="890"/>
                  </a:lnTo>
                  <a:lnTo>
                    <a:pt x="1036" y="894"/>
                  </a:lnTo>
                  <a:lnTo>
                    <a:pt x="992" y="901"/>
                  </a:lnTo>
                  <a:lnTo>
                    <a:pt x="954" y="911"/>
                  </a:lnTo>
                  <a:lnTo>
                    <a:pt x="922" y="924"/>
                  </a:lnTo>
                  <a:lnTo>
                    <a:pt x="894" y="941"/>
                  </a:lnTo>
                  <a:lnTo>
                    <a:pt x="873" y="961"/>
                  </a:lnTo>
                  <a:lnTo>
                    <a:pt x="853" y="985"/>
                  </a:lnTo>
                  <a:lnTo>
                    <a:pt x="838" y="1013"/>
                  </a:lnTo>
                  <a:lnTo>
                    <a:pt x="827" y="1047"/>
                  </a:lnTo>
                  <a:lnTo>
                    <a:pt x="819" y="1086"/>
                  </a:lnTo>
                  <a:lnTo>
                    <a:pt x="812" y="1130"/>
                  </a:lnTo>
                  <a:lnTo>
                    <a:pt x="807" y="1179"/>
                  </a:lnTo>
                  <a:lnTo>
                    <a:pt x="805" y="1234"/>
                  </a:lnTo>
                  <a:lnTo>
                    <a:pt x="804" y="1297"/>
                  </a:lnTo>
                  <a:lnTo>
                    <a:pt x="804" y="1366"/>
                  </a:lnTo>
                  <a:lnTo>
                    <a:pt x="804" y="1441"/>
                  </a:lnTo>
                  <a:lnTo>
                    <a:pt x="804" y="1719"/>
                  </a:lnTo>
                  <a:lnTo>
                    <a:pt x="1740" y="1719"/>
                  </a:lnTo>
                  <a:lnTo>
                    <a:pt x="1740" y="3173"/>
                  </a:lnTo>
                  <a:lnTo>
                    <a:pt x="0" y="3173"/>
                  </a:lnTo>
                  <a:lnTo>
                    <a:pt x="0" y="1719"/>
                  </a:lnTo>
                  <a:lnTo>
                    <a:pt x="1" y="1611"/>
                  </a:lnTo>
                  <a:lnTo>
                    <a:pt x="3" y="1507"/>
                  </a:lnTo>
                  <a:lnTo>
                    <a:pt x="8" y="1404"/>
                  </a:lnTo>
                  <a:lnTo>
                    <a:pt x="15" y="1306"/>
                  </a:lnTo>
                  <a:lnTo>
                    <a:pt x="24" y="1211"/>
                  </a:lnTo>
                  <a:lnTo>
                    <a:pt x="35" y="1119"/>
                  </a:lnTo>
                  <a:lnTo>
                    <a:pt x="48" y="1030"/>
                  </a:lnTo>
                  <a:lnTo>
                    <a:pt x="64" y="945"/>
                  </a:lnTo>
                  <a:lnTo>
                    <a:pt x="82" y="864"/>
                  </a:lnTo>
                  <a:lnTo>
                    <a:pt x="104" y="786"/>
                  </a:lnTo>
                  <a:lnTo>
                    <a:pt x="127" y="711"/>
                  </a:lnTo>
                  <a:lnTo>
                    <a:pt x="154" y="640"/>
                  </a:lnTo>
                  <a:lnTo>
                    <a:pt x="184" y="572"/>
                  </a:lnTo>
                  <a:lnTo>
                    <a:pt x="216" y="509"/>
                  </a:lnTo>
                  <a:lnTo>
                    <a:pt x="251" y="448"/>
                  </a:lnTo>
                  <a:lnTo>
                    <a:pt x="289" y="391"/>
                  </a:lnTo>
                  <a:lnTo>
                    <a:pt x="331" y="339"/>
                  </a:lnTo>
                  <a:lnTo>
                    <a:pt x="375" y="289"/>
                  </a:lnTo>
                  <a:lnTo>
                    <a:pt x="424" y="244"/>
                  </a:lnTo>
                  <a:lnTo>
                    <a:pt x="476" y="202"/>
                  </a:lnTo>
                  <a:lnTo>
                    <a:pt x="532" y="164"/>
                  </a:lnTo>
                  <a:lnTo>
                    <a:pt x="590" y="130"/>
                  </a:lnTo>
                  <a:lnTo>
                    <a:pt x="653" y="100"/>
                  </a:lnTo>
                  <a:lnTo>
                    <a:pt x="720" y="74"/>
                  </a:lnTo>
                  <a:lnTo>
                    <a:pt x="790" y="51"/>
                  </a:lnTo>
                  <a:lnTo>
                    <a:pt x="865" y="33"/>
                  </a:lnTo>
                  <a:lnTo>
                    <a:pt x="944" y="18"/>
                  </a:lnTo>
                  <a:lnTo>
                    <a:pt x="1027" y="8"/>
                  </a:lnTo>
                  <a:lnTo>
                    <a:pt x="1114" y="2"/>
                  </a:lnTo>
                  <a:lnTo>
                    <a:pt x="1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grpSp>
      <p:sp>
        <p:nvSpPr>
          <p:cNvPr id="13" name="TextBox 12">
            <a:extLst>
              <a:ext uri="{FF2B5EF4-FFF2-40B4-BE49-F238E27FC236}">
                <a16:creationId xmlns:a16="http://schemas.microsoft.com/office/drawing/2014/main" id="{6F95D57B-9FDC-4003-BCFD-F0FAE3CCA5D8}"/>
              </a:ext>
            </a:extLst>
          </p:cNvPr>
          <p:cNvSpPr txBox="1"/>
          <p:nvPr/>
        </p:nvSpPr>
        <p:spPr>
          <a:xfrm>
            <a:off x="1905000" y="1120422"/>
            <a:ext cx="8229600" cy="584775"/>
          </a:xfrm>
          <a:prstGeom prst="rect">
            <a:avLst/>
          </a:prstGeom>
          <a:noFill/>
        </p:spPr>
        <p:txBody>
          <a:bodyPr wrap="square" rtlCol="0">
            <a:spAutoFit/>
          </a:bodyPr>
          <a:lstStyle/>
          <a:p>
            <a:pPr marL="0" indent="0">
              <a:buNone/>
            </a:pPr>
            <a:r>
              <a:rPr lang="en-US" sz="3200" b="1" dirty="0">
                <a:solidFill>
                  <a:schemeClr val="bg1"/>
                </a:solidFill>
                <a:latin typeface="Verdana" panose="020B0604030504040204" pitchFamily="34" charset="0"/>
                <a:ea typeface="Verdana" panose="020B0604030504040204" pitchFamily="34" charset="0"/>
              </a:rPr>
              <a:t>Incident Response Template </a:t>
            </a:r>
          </a:p>
        </p:txBody>
      </p:sp>
      <p:pic>
        <p:nvPicPr>
          <p:cNvPr id="14" name="Picture 13">
            <a:extLst>
              <a:ext uri="{FF2B5EF4-FFF2-40B4-BE49-F238E27FC236}">
                <a16:creationId xmlns:a16="http://schemas.microsoft.com/office/drawing/2014/main" id="{685C25B2-3DB5-4B25-A9D2-5C9EB6C84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304800"/>
            <a:ext cx="1752600" cy="520397"/>
          </a:xfrm>
          <a:prstGeom prst="rect">
            <a:avLst/>
          </a:prstGeom>
        </p:spPr>
      </p:pic>
      <p:sp>
        <p:nvSpPr>
          <p:cNvPr id="2" name="TextBox 1">
            <a:extLst>
              <a:ext uri="{FF2B5EF4-FFF2-40B4-BE49-F238E27FC236}">
                <a16:creationId xmlns:a16="http://schemas.microsoft.com/office/drawing/2014/main" id="{62288402-94A5-41CD-9B80-6FDDE8535AC8}"/>
              </a:ext>
            </a:extLst>
          </p:cNvPr>
          <p:cNvSpPr txBox="1"/>
          <p:nvPr/>
        </p:nvSpPr>
        <p:spPr>
          <a:xfrm>
            <a:off x="914400" y="4778391"/>
            <a:ext cx="10210800" cy="1154162"/>
          </a:xfrm>
          <a:prstGeom prst="rect">
            <a:avLst/>
          </a:prstGeom>
          <a:noFill/>
        </p:spPr>
        <p:txBody>
          <a:bodyPr wrap="square" rtlCol="0">
            <a:spAutoFit/>
          </a:bodyPr>
          <a:lstStyle/>
          <a:p>
            <a:r>
              <a:rPr lang="en-US" sz="1400" b="1" dirty="0">
                <a:solidFill>
                  <a:schemeClr val="bg1"/>
                </a:solidFill>
                <a:latin typeface="Verdana" panose="020B0604030504040204" pitchFamily="34" charset="0"/>
                <a:ea typeface="Verdana" panose="020B0604030504040204" pitchFamily="34" charset="0"/>
              </a:rPr>
              <a:t>The Security Incident Response Template Master</a:t>
            </a:r>
          </a:p>
          <a:p>
            <a:endParaRPr lang="en-US" sz="1100" b="1" dirty="0">
              <a:solidFill>
                <a:schemeClr val="bg1"/>
              </a:solidFill>
              <a:latin typeface="Verdana" panose="020B0604030504040204" pitchFamily="34" charset="0"/>
              <a:ea typeface="Verdana" panose="020B0604030504040204" pitchFamily="34" charset="0"/>
            </a:endParaRPr>
          </a:p>
          <a:p>
            <a:r>
              <a:rPr lang="en-US" sz="1100" dirty="0">
                <a:solidFill>
                  <a:schemeClr val="bg1"/>
                </a:solidFill>
                <a:latin typeface="Verdana" panose="020B0604030504040204" pitchFamily="34" charset="0"/>
                <a:ea typeface="Verdana" panose="020B0604030504040204" pitchFamily="34" charset="0"/>
              </a:rPr>
              <a:t>This is an organized approach to addressing and managing the aftermath of an IT security breach, computer incident or </a:t>
            </a:r>
            <a:r>
              <a:rPr lang="en-US" sz="1100" dirty="0">
                <a:solidFill>
                  <a:schemeClr val="bg1"/>
                </a:solidFill>
                <a:latin typeface="Verdana" panose="020B0604030504040204" pitchFamily="34" charset="0"/>
                <a:ea typeface="Verdana" panose="020B0604030504040204" pitchFamily="34" charset="0"/>
                <a:hlinkClick r:id="rId5">
                  <a:extLst>
                    <a:ext uri="{A12FA001-AC4F-418D-AE19-62706E023703}">
                      <ahyp:hlinkClr xmlns:ahyp="http://schemas.microsoft.com/office/drawing/2018/hyperlinkcolor" val="tx"/>
                    </a:ext>
                  </a:extLst>
                </a:hlinkClick>
              </a:rPr>
              <a:t>security incident</a:t>
            </a:r>
            <a:r>
              <a:rPr lang="en-US" sz="1100" dirty="0">
                <a:solidFill>
                  <a:schemeClr val="bg1"/>
                </a:solidFill>
                <a:latin typeface="Verdana" panose="020B0604030504040204" pitchFamily="34" charset="0"/>
                <a:ea typeface="Verdana" panose="020B0604030504040204" pitchFamily="34" charset="0"/>
              </a:rPr>
              <a:t>. The goal is to handle the situation in a way that limits damage and reduces recovery time and costs. Incident response activities are conducted by an organization's </a:t>
            </a:r>
            <a:r>
              <a:rPr lang="en-US" sz="1100" dirty="0">
                <a:solidFill>
                  <a:schemeClr val="bg1"/>
                </a:solidFill>
                <a:latin typeface="Verdana" panose="020B0604030504040204" pitchFamily="34" charset="0"/>
                <a:ea typeface="Verdana" panose="020B0604030504040204" pitchFamily="34" charset="0"/>
                <a:hlinkClick r:id="rId6">
                  <a:extLst>
                    <a:ext uri="{A12FA001-AC4F-418D-AE19-62706E023703}">
                      <ahyp:hlinkClr xmlns:ahyp="http://schemas.microsoft.com/office/drawing/2018/hyperlinkcolor" val="tx"/>
                    </a:ext>
                  </a:extLst>
                </a:hlinkClick>
              </a:rPr>
              <a:t>computer security incident response team</a:t>
            </a:r>
            <a:r>
              <a:rPr lang="en-US" sz="1100" dirty="0">
                <a:solidFill>
                  <a:schemeClr val="bg1"/>
                </a:solidFill>
                <a:latin typeface="Verdana" panose="020B0604030504040204" pitchFamily="34" charset="0"/>
                <a:ea typeface="Verdana" panose="020B0604030504040204" pitchFamily="34" charset="0"/>
              </a:rPr>
              <a:t> (CSIRT), a group that has been previously selected to include information security and general IT staff as well as </a:t>
            </a:r>
            <a:r>
              <a:rPr lang="en-US" sz="1100" dirty="0">
                <a:solidFill>
                  <a:schemeClr val="bg1"/>
                </a:solidFill>
                <a:latin typeface="Verdana" panose="020B0604030504040204" pitchFamily="34" charset="0"/>
                <a:ea typeface="Verdana" panose="020B0604030504040204" pitchFamily="34" charset="0"/>
                <a:hlinkClick r:id="rId7">
                  <a:extLst>
                    <a:ext uri="{A12FA001-AC4F-418D-AE19-62706E023703}">
                      <ahyp:hlinkClr xmlns:ahyp="http://schemas.microsoft.com/office/drawing/2018/hyperlinkcolor" val="tx"/>
                    </a:ext>
                  </a:extLst>
                </a:hlinkClick>
              </a:rPr>
              <a:t>C-suite</a:t>
            </a:r>
            <a:r>
              <a:rPr lang="en-US" sz="1100" dirty="0">
                <a:solidFill>
                  <a:schemeClr val="bg1"/>
                </a:solidFill>
                <a:latin typeface="Verdana" panose="020B0604030504040204" pitchFamily="34" charset="0"/>
                <a:ea typeface="Verdana" panose="020B0604030504040204" pitchFamily="34" charset="0"/>
              </a:rPr>
              <a:t> level members. </a:t>
            </a:r>
          </a:p>
        </p:txBody>
      </p:sp>
      <p:sp>
        <p:nvSpPr>
          <p:cNvPr id="3" name="TextBox 2">
            <a:extLst>
              <a:ext uri="{FF2B5EF4-FFF2-40B4-BE49-F238E27FC236}">
                <a16:creationId xmlns:a16="http://schemas.microsoft.com/office/drawing/2014/main" id="{723B104A-26C3-429C-AA6A-5E0F8E9E8C58}"/>
              </a:ext>
            </a:extLst>
          </p:cNvPr>
          <p:cNvSpPr txBox="1"/>
          <p:nvPr/>
        </p:nvSpPr>
        <p:spPr>
          <a:xfrm>
            <a:off x="2795905" y="2017094"/>
            <a:ext cx="7010400" cy="2516073"/>
          </a:xfrm>
          <a:prstGeom prst="rect">
            <a:avLst/>
          </a:prstGeom>
          <a:noFill/>
        </p:spPr>
        <p:txBody>
          <a:bodyPr wrap="square" rtlCol="0">
            <a:spAutoFit/>
          </a:bodyPr>
          <a:lstStyle/>
          <a:p>
            <a:r>
              <a:rPr lang="en-US" sz="1050" b="1" dirty="0">
                <a:solidFill>
                  <a:schemeClr val="bg1"/>
                </a:solidFill>
                <a:latin typeface="Verdana" panose="020B0604030504040204" pitchFamily="34" charset="0"/>
                <a:ea typeface="Verdana" panose="020B0604030504040204" pitchFamily="34" charset="0"/>
              </a:rPr>
              <a:t>HIPAA </a:t>
            </a:r>
            <a:r>
              <a:rPr lang="en-US" sz="1050" b="1" u="sng" dirty="0">
                <a:solidFill>
                  <a:schemeClr val="bg1"/>
                </a:solidFill>
                <a:latin typeface="Verdana" panose="020B0604030504040204" pitchFamily="34" charset="0"/>
                <a:ea typeface="Verdana" panose="020B0604030504040204" pitchFamily="34" charset="0"/>
              </a:rPr>
              <a:t>§164.308(a)(6)(I) </a:t>
            </a:r>
            <a:r>
              <a:rPr lang="en-US" sz="1050" b="1" dirty="0">
                <a:solidFill>
                  <a:schemeClr val="bg1"/>
                </a:solidFill>
                <a:latin typeface="Verdana" panose="020B0604030504040204" pitchFamily="34" charset="0"/>
                <a:ea typeface="Verdana" panose="020B0604030504040204" pitchFamily="34" charset="0"/>
              </a:rPr>
              <a:t>Standard - Security Incident Procedures </a:t>
            </a:r>
            <a:r>
              <a:rPr lang="en-US" sz="1050" b="1" dirty="0">
                <a:solidFill>
                  <a:schemeClr val="bg1"/>
                </a:solidFill>
                <a:highlight>
                  <a:srgbClr val="B80000"/>
                </a:highlight>
                <a:latin typeface="Verdana" panose="020B0604030504040204" pitchFamily="34" charset="0"/>
                <a:ea typeface="Verdana" panose="020B0604030504040204" pitchFamily="34" charset="0"/>
              </a:rPr>
              <a:t>(Required) </a:t>
            </a:r>
          </a:p>
          <a:p>
            <a:endParaRPr lang="en-US" sz="1050" b="1" dirty="0">
              <a:solidFill>
                <a:schemeClr val="bg1"/>
              </a:solidFill>
              <a:latin typeface="Verdana" panose="020B0604030504040204" pitchFamily="34" charset="0"/>
              <a:ea typeface="Verdana" panose="020B0604030504040204" pitchFamily="34" charset="0"/>
            </a:endParaRPr>
          </a:p>
          <a:p>
            <a:r>
              <a:rPr lang="en-US" sz="1050" b="1" dirty="0">
                <a:solidFill>
                  <a:schemeClr val="bg1"/>
                </a:solidFill>
                <a:latin typeface="Verdana" panose="020B0604030504040204" pitchFamily="34" charset="0"/>
                <a:ea typeface="Verdana" panose="020B0604030504040204" pitchFamily="34" charset="0"/>
              </a:rPr>
              <a:t>Implement policies and procedures to address security incidents.</a:t>
            </a:r>
          </a:p>
          <a:p>
            <a:endParaRPr lang="en-US" sz="1050" dirty="0">
              <a:solidFill>
                <a:schemeClr val="bg1"/>
              </a:solidFill>
              <a:latin typeface="Verdana" panose="020B0604030504040204" pitchFamily="34" charset="0"/>
              <a:ea typeface="Verdana" panose="020B0604030504040204" pitchFamily="34" charset="0"/>
            </a:endParaRPr>
          </a:p>
          <a:p>
            <a:r>
              <a:rPr lang="en-US" sz="1050" dirty="0">
                <a:solidFill>
                  <a:schemeClr val="bg1"/>
                </a:solidFill>
                <a:latin typeface="Verdana" panose="020B0604030504040204" pitchFamily="34" charset="0"/>
                <a:ea typeface="Verdana" panose="020B0604030504040204" pitchFamily="34" charset="0"/>
              </a:rPr>
              <a:t>This standard requires a covered entity or a business associate to develop a plan for handling security incidents and breaches. The resulting policies and procedures should cover all potential categories of incidents and breaches. Including:</a:t>
            </a:r>
          </a:p>
          <a:p>
            <a:r>
              <a:rPr lang="en-US" sz="1050" dirty="0">
                <a:solidFill>
                  <a:schemeClr val="bg1"/>
                </a:solidFill>
                <a:latin typeface="Verdana" panose="020B0604030504040204" pitchFamily="34" charset="0"/>
                <a:ea typeface="Verdana" panose="020B0604030504040204" pitchFamily="34" charset="0"/>
              </a:rPr>
              <a:t>1. Policy violations by users, </a:t>
            </a:r>
          </a:p>
          <a:p>
            <a:r>
              <a:rPr lang="en-US" sz="1050" dirty="0">
                <a:solidFill>
                  <a:schemeClr val="bg1"/>
                </a:solidFill>
                <a:latin typeface="Verdana" panose="020B0604030504040204" pitchFamily="34" charset="0"/>
                <a:ea typeface="Verdana" panose="020B0604030504040204" pitchFamily="34" charset="0"/>
              </a:rPr>
              <a:t>2. Known incidents like denial-of-service attacks, Phishing and Ransomware  </a:t>
            </a:r>
          </a:p>
          <a:p>
            <a:r>
              <a:rPr lang="en-US" sz="1050" dirty="0">
                <a:solidFill>
                  <a:schemeClr val="bg1"/>
                </a:solidFill>
                <a:latin typeface="Verdana" panose="020B0604030504040204" pitchFamily="34" charset="0"/>
                <a:ea typeface="Verdana" panose="020B0604030504040204" pitchFamily="34" charset="0"/>
              </a:rPr>
              <a:t>3. Intrusions, and unauthorized disclosures.</a:t>
            </a:r>
          </a:p>
          <a:p>
            <a:r>
              <a:rPr lang="en-US" sz="1050" dirty="0">
                <a:solidFill>
                  <a:schemeClr val="bg1"/>
                </a:solidFill>
                <a:latin typeface="Verdana" panose="020B0604030504040204" pitchFamily="34" charset="0"/>
                <a:ea typeface="Verdana" panose="020B0604030504040204" pitchFamily="34" charset="0"/>
              </a:rPr>
              <a:t>4. Contact lists</a:t>
            </a:r>
          </a:p>
          <a:p>
            <a:r>
              <a:rPr lang="en-US" sz="1050" dirty="0">
                <a:solidFill>
                  <a:schemeClr val="bg1"/>
                </a:solidFill>
                <a:latin typeface="Verdana" panose="020B0604030504040204" pitchFamily="34" charset="0"/>
                <a:ea typeface="Verdana" panose="020B0604030504040204" pitchFamily="34" charset="0"/>
              </a:rPr>
              <a:t>5. Incident documentation </a:t>
            </a:r>
          </a:p>
          <a:p>
            <a:endParaRPr lang="en-US" sz="1050" dirty="0">
              <a:solidFill>
                <a:schemeClr val="bg1"/>
              </a:solidFill>
              <a:latin typeface="Verdana" panose="020B0604030504040204" pitchFamily="34" charset="0"/>
              <a:ea typeface="Verdana" panose="020B0604030504040204" pitchFamily="34" charset="0"/>
            </a:endParaRPr>
          </a:p>
          <a:p>
            <a:r>
              <a:rPr lang="en-US" sz="1050" dirty="0">
                <a:solidFill>
                  <a:schemeClr val="bg1"/>
                </a:solidFill>
                <a:latin typeface="Verdana" panose="020B0604030504040204" pitchFamily="34" charset="0"/>
                <a:ea typeface="Verdana" panose="020B0604030504040204" pitchFamily="34" charset="0"/>
              </a:rPr>
              <a:t>This standard includes one related mandatory implementation specifications, “Response and Reporting Procedures.”  Implementation Specification §164.308(a)</a:t>
            </a:r>
          </a:p>
        </p:txBody>
      </p:sp>
    </p:spTree>
    <p:extLst>
      <p:ext uri="{BB962C8B-B14F-4D97-AF65-F5344CB8AC3E}">
        <p14:creationId xmlns:p14="http://schemas.microsoft.com/office/powerpoint/2010/main" val="125613426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08CF77-1A64-40E6-A477-3DF441A32F0A}"/>
              </a:ext>
            </a:extLst>
          </p:cNvPr>
          <p:cNvSpPr>
            <a:spLocks noGrp="1"/>
          </p:cNvSpPr>
          <p:nvPr>
            <p:ph type="sldNum" sz="quarter" idx="12"/>
          </p:nvPr>
        </p:nvSpPr>
        <p:spPr/>
        <p:txBody>
          <a:bodyPr/>
          <a:lstStyle/>
          <a:p>
            <a:pPr>
              <a:defRPr/>
            </a:pPr>
            <a:fld id="{477ED005-387A-4F8B-82FC-ED3E5F527079}" type="slidenum">
              <a:rPr lang="en-US" smtClean="0"/>
              <a:pPr>
                <a:defRPr/>
              </a:pPr>
              <a:t>7</a:t>
            </a:fld>
            <a:endParaRPr lang="en-US" dirty="0"/>
          </a:p>
        </p:txBody>
      </p:sp>
      <p:sp>
        <p:nvSpPr>
          <p:cNvPr id="12" name="Text Placeholder 11">
            <a:extLst>
              <a:ext uri="{FF2B5EF4-FFF2-40B4-BE49-F238E27FC236}">
                <a16:creationId xmlns:a16="http://schemas.microsoft.com/office/drawing/2014/main" id="{F43BCBAC-0822-4CFC-AE02-B8A0CAD661FA}"/>
              </a:ext>
            </a:extLst>
          </p:cNvPr>
          <p:cNvSpPr>
            <a:spLocks noGrp="1"/>
          </p:cNvSpPr>
          <p:nvPr>
            <p:ph type="body" sz="quarter" idx="22"/>
          </p:nvPr>
        </p:nvSpPr>
        <p:spPr/>
        <p:txBody>
          <a:bodyPr/>
          <a:lstStyle/>
          <a:p>
            <a:r>
              <a:rPr lang="en-US" dirty="0"/>
              <a:t>Templates </a:t>
            </a:r>
          </a:p>
        </p:txBody>
      </p:sp>
      <p:sp>
        <p:nvSpPr>
          <p:cNvPr id="15" name="TextBox 14">
            <a:extLst>
              <a:ext uri="{FF2B5EF4-FFF2-40B4-BE49-F238E27FC236}">
                <a16:creationId xmlns:a16="http://schemas.microsoft.com/office/drawing/2014/main" id="{F249D3C4-24E4-4FA2-AC16-CCBF194A95A9}"/>
              </a:ext>
            </a:extLst>
          </p:cNvPr>
          <p:cNvSpPr txBox="1"/>
          <p:nvPr/>
        </p:nvSpPr>
        <p:spPr>
          <a:xfrm>
            <a:off x="1066800" y="3810000"/>
            <a:ext cx="9636741" cy="1569660"/>
          </a:xfrm>
          <a:prstGeom prst="rect">
            <a:avLst/>
          </a:prstGeom>
          <a:noFill/>
        </p:spPr>
        <p:txBody>
          <a:bodyPr wrap="none" rtlCol="0">
            <a:spAutoFit/>
          </a:bodyPr>
          <a:lstStyle/>
          <a:p>
            <a:pPr lvl="0"/>
            <a:r>
              <a:rPr lang="en-US" sz="1600" dirty="0">
                <a:solidFill>
                  <a:schemeClr val="bg1"/>
                </a:solidFill>
                <a:latin typeface="Verdana" panose="020B0604030504040204" pitchFamily="34" charset="0"/>
                <a:ea typeface="Verdana" panose="020B0604030504040204" pitchFamily="34" charset="0"/>
              </a:rPr>
              <a:t>Security Incident Response Template Master------------------------------------------Main Tool</a:t>
            </a:r>
          </a:p>
          <a:p>
            <a:pPr marL="800100" lvl="1" indent="-342900">
              <a:buFont typeface="Arial" panose="020B0604020202020204" pitchFamily="34" charset="0"/>
              <a:buChar char="•"/>
            </a:pPr>
            <a:r>
              <a:rPr lang="en-US" sz="1600" dirty="0">
                <a:solidFill>
                  <a:schemeClr val="bg1"/>
                </a:solidFill>
                <a:latin typeface="Verdana" panose="020B0604030504040204" pitchFamily="34" charset="0"/>
                <a:ea typeface="Verdana" panose="020B0604030504040204" pitchFamily="34" charset="0"/>
              </a:rPr>
              <a:t>IRP Recovery Team Procedures Template </a:t>
            </a:r>
          </a:p>
          <a:p>
            <a:pPr marL="800100" lvl="1" indent="-342900">
              <a:buFont typeface="Arial" panose="020B0604020202020204" pitchFamily="34" charset="0"/>
              <a:buChar char="•"/>
            </a:pPr>
            <a:r>
              <a:rPr lang="en-US" sz="1600" dirty="0">
                <a:solidFill>
                  <a:schemeClr val="bg1"/>
                </a:solidFill>
                <a:latin typeface="Verdana" panose="020B0604030504040204" pitchFamily="34" charset="0"/>
                <a:ea typeface="Verdana" panose="020B0604030504040204" pitchFamily="34" charset="0"/>
              </a:rPr>
              <a:t>Security Breach Tracking Form Template</a:t>
            </a:r>
          </a:p>
          <a:p>
            <a:pPr marL="800100" lvl="1" indent="-342900">
              <a:buFont typeface="Arial" panose="020B0604020202020204" pitchFamily="34" charset="0"/>
              <a:buChar char="•"/>
            </a:pPr>
            <a:r>
              <a:rPr lang="en-US" sz="1600" dirty="0">
                <a:solidFill>
                  <a:schemeClr val="bg1"/>
                </a:solidFill>
                <a:latin typeface="Verdana" panose="020B0604030504040204" pitchFamily="34" charset="0"/>
                <a:ea typeface="Verdana" panose="020B0604030504040204" pitchFamily="34" charset="0"/>
              </a:rPr>
              <a:t>Security Incident Intake Form Template</a:t>
            </a:r>
          </a:p>
          <a:p>
            <a:pPr marL="800100" lvl="1" indent="-342900">
              <a:buFont typeface="Arial" panose="020B0604020202020204" pitchFamily="34" charset="0"/>
              <a:buChar char="•"/>
            </a:pPr>
            <a:r>
              <a:rPr lang="en-US" sz="1600" dirty="0">
                <a:solidFill>
                  <a:schemeClr val="bg1"/>
                </a:solidFill>
                <a:latin typeface="Verdana" panose="020B0604030504040204" pitchFamily="34" charset="0"/>
                <a:ea typeface="Verdana" panose="020B0604030504040204" pitchFamily="34" charset="0"/>
              </a:rPr>
              <a:t>Security Incident Tracking Form Template</a:t>
            </a:r>
          </a:p>
          <a:p>
            <a:pPr marL="800100" lvl="1" indent="-342900">
              <a:buFont typeface="Arial" panose="020B0604020202020204" pitchFamily="34" charset="0"/>
              <a:buChar char="•"/>
            </a:pPr>
            <a:r>
              <a:rPr lang="en-US" sz="1600" dirty="0">
                <a:solidFill>
                  <a:schemeClr val="bg1"/>
                </a:solidFill>
                <a:highlight>
                  <a:srgbClr val="00FFFF"/>
                </a:highlight>
                <a:latin typeface="Verdana" panose="020B0604030504040204" pitchFamily="34" charset="0"/>
                <a:ea typeface="Verdana" panose="020B0604030504040204" pitchFamily="34" charset="0"/>
              </a:rPr>
              <a:t>Employee Termination-Checklist Template </a:t>
            </a:r>
          </a:p>
        </p:txBody>
      </p:sp>
    </p:spTree>
    <p:extLst>
      <p:ext uri="{BB962C8B-B14F-4D97-AF65-F5344CB8AC3E}">
        <p14:creationId xmlns:p14="http://schemas.microsoft.com/office/powerpoint/2010/main" val="96703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2089150" ty="0" sx="57000" sy="57000" flip="none" algn="tl"/>
        </a:blipFill>
        <a:effectLst/>
      </p:bgPr>
    </p:bg>
    <p:spTree>
      <p:nvGrpSpPr>
        <p:cNvPr id="1" name=""/>
        <p:cNvGrpSpPr/>
        <p:nvPr/>
      </p:nvGrpSpPr>
      <p:grpSpPr>
        <a:xfrm>
          <a:off x="0" y="0"/>
          <a:ext cx="0" cy="0"/>
          <a:chOff x="0" y="0"/>
          <a:chExt cx="0" cy="0"/>
        </a:xfrm>
      </p:grpSpPr>
      <p:sp>
        <p:nvSpPr>
          <p:cNvPr id="5" name="Rectangle 4"/>
          <p:cNvSpPr/>
          <p:nvPr/>
        </p:nvSpPr>
        <p:spPr>
          <a:xfrm>
            <a:off x="1589" y="0"/>
            <a:ext cx="12188825" cy="68580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10236" y="22746"/>
            <a:ext cx="811063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A0EDC86D-B5CA-4562-AAD3-65C0D848D6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70" y="322689"/>
            <a:ext cx="1614445" cy="479374"/>
          </a:xfrm>
          <a:prstGeom prst="rect">
            <a:avLst/>
          </a:prstGeom>
        </p:spPr>
      </p:pic>
      <p:sp>
        <p:nvSpPr>
          <p:cNvPr id="14" name="Title 1">
            <a:extLst>
              <a:ext uri="{FF2B5EF4-FFF2-40B4-BE49-F238E27FC236}">
                <a16:creationId xmlns:a16="http://schemas.microsoft.com/office/drawing/2014/main" id="{F09C4002-C9FA-4BEA-9E8A-88378DA04D01}"/>
              </a:ext>
            </a:extLst>
          </p:cNvPr>
          <p:cNvSpPr txBox="1">
            <a:spLocks/>
          </p:cNvSpPr>
          <p:nvPr/>
        </p:nvSpPr>
        <p:spPr>
          <a:xfrm>
            <a:off x="3124200" y="152400"/>
            <a:ext cx="4608121" cy="9069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spc="-200" baseline="0">
                <a:solidFill>
                  <a:srgbClr val="DC1E34"/>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200" normalizeH="0" baseline="0" noProof="0" dirty="0">
                <a:ln>
                  <a:noFill/>
                </a:ln>
                <a:solidFill>
                  <a:srgbClr val="DC1E34"/>
                </a:solidFill>
                <a:effectLst/>
                <a:uLnTx/>
                <a:uFillTx/>
                <a:latin typeface="Verdana" panose="020B0604030504040204" pitchFamily="34" charset="0"/>
                <a:ea typeface="Verdana" panose="020B0604030504040204" pitchFamily="34" charset="0"/>
              </a:rPr>
              <a:t>Security Incident Response</a:t>
            </a:r>
          </a:p>
        </p:txBody>
      </p:sp>
      <p:sp>
        <p:nvSpPr>
          <p:cNvPr id="15" name="Content Placeholder 4">
            <a:extLst>
              <a:ext uri="{FF2B5EF4-FFF2-40B4-BE49-F238E27FC236}">
                <a16:creationId xmlns:a16="http://schemas.microsoft.com/office/drawing/2014/main" id="{487520C6-421B-4C6B-8291-DB0345FF36F7}"/>
              </a:ext>
            </a:extLst>
          </p:cNvPr>
          <p:cNvSpPr txBox="1">
            <a:spLocks/>
          </p:cNvSpPr>
          <p:nvPr/>
        </p:nvSpPr>
        <p:spPr>
          <a:xfrm>
            <a:off x="166564" y="990600"/>
            <a:ext cx="7777507" cy="5715000"/>
          </a:xfrm>
          <a:prstGeom prst="rect">
            <a:avLst/>
          </a:prstGeom>
        </p:spPr>
        <p:txBody>
          <a:bodyPr vert="horz" lIns="91440" tIns="45720" rIns="91440" bIns="45720" rtlCol="0">
            <a:normAutofit lnSpcReduction="10000"/>
          </a:bodyPr>
          <a:lstStyle>
            <a:lvl1pPr marL="344488" indent="-344488" algn="l" defTabSz="914400" rtl="0" eaLnBrk="1" latinLnBrk="0" hangingPunct="1">
              <a:lnSpc>
                <a:spcPct val="90000"/>
              </a:lnSpc>
              <a:spcBef>
                <a:spcPts val="1000"/>
              </a:spcBef>
              <a:buClr>
                <a:srgbClr val="DC3220"/>
              </a:buClr>
              <a:buSzPct val="80000"/>
              <a:buFontTx/>
              <a:buBlip>
                <a:blip r:embed="rId5"/>
              </a:buBlip>
              <a:defRPr sz="2400" kern="1200" spc="-100" baseline="0">
                <a:solidFill>
                  <a:schemeClr val="tx1">
                    <a:lumMod val="65000"/>
                    <a:lumOff val="35000"/>
                  </a:schemeClr>
                </a:solidFill>
                <a:latin typeface="+mn-lt"/>
                <a:ea typeface="+mn-ea"/>
                <a:cs typeface="+mn-cs"/>
              </a:defRPr>
            </a:lvl1pPr>
            <a:lvl2pPr marL="801688" indent="-344488" algn="l" defTabSz="914400" rtl="0" eaLnBrk="1" latinLnBrk="0" hangingPunct="1">
              <a:lnSpc>
                <a:spcPct val="90000"/>
              </a:lnSpc>
              <a:spcBef>
                <a:spcPts val="500"/>
              </a:spcBef>
              <a:buClr>
                <a:srgbClr val="DC3220"/>
              </a:buClr>
              <a:buSzPct val="80000"/>
              <a:buFontTx/>
              <a:buBlip>
                <a:blip r:embed="rId5"/>
              </a:buBlip>
              <a:defRPr sz="2000" b="0" i="0" kern="1200" spc="-100" baseline="0">
                <a:solidFill>
                  <a:schemeClr val="tx1">
                    <a:lumMod val="65000"/>
                    <a:lumOff val="35000"/>
                  </a:schemeClr>
                </a:solidFill>
                <a:latin typeface="+mn-lt"/>
                <a:ea typeface="+mn-ea"/>
                <a:cs typeface="+mn-cs"/>
              </a:defRPr>
            </a:lvl2pPr>
            <a:lvl3pPr marL="1198563" indent="-284163" algn="l" defTabSz="914400" rtl="0" eaLnBrk="1" latinLnBrk="0" hangingPunct="1">
              <a:lnSpc>
                <a:spcPct val="90000"/>
              </a:lnSpc>
              <a:spcBef>
                <a:spcPts val="500"/>
              </a:spcBef>
              <a:buClr>
                <a:srgbClr val="DC3220"/>
              </a:buClr>
              <a:buSzPct val="80000"/>
              <a:buFontTx/>
              <a:buBlip>
                <a:blip r:embed="rId5"/>
              </a:buBlip>
              <a:defRPr sz="1800" kern="1200" spc="-1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DC3220"/>
              </a:buClr>
              <a:buSzPct val="80000"/>
              <a:buFontTx/>
              <a:buBlip>
                <a:blip r:embed="rId5"/>
              </a:buBlip>
              <a:defRPr sz="1600" kern="1200" spc="-100" baseline="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DC3220"/>
              </a:buClr>
              <a:buSzPct val="80000"/>
              <a:buFontTx/>
              <a:buBlip>
                <a:blip r:embed="rId5"/>
              </a:buBlip>
              <a:defRPr sz="1600" kern="1200" spc="-100" baseline="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DC3220"/>
              </a:buClr>
              <a:buSzPct val="80000"/>
              <a:buFontTx/>
              <a:buNone/>
              <a:tabLst/>
              <a:defRPr/>
            </a:pPr>
            <a:r>
              <a:rPr kumimoji="0" lang="en-US" sz="1600" b="1"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rPr>
              <a:t>Components of a Security Incident Response Plan Checklist </a:t>
            </a:r>
          </a:p>
          <a:p>
            <a:pPr marL="0" marR="0" lvl="0" indent="0" algn="ctr" defTabSz="914400" rtl="0" eaLnBrk="1" fontAlgn="auto" latinLnBrk="0" hangingPunct="1">
              <a:lnSpc>
                <a:spcPct val="90000"/>
              </a:lnSpc>
              <a:spcBef>
                <a:spcPts val="1000"/>
              </a:spcBef>
              <a:spcAft>
                <a:spcPts val="0"/>
              </a:spcAft>
              <a:buClr>
                <a:srgbClr val="DC3220"/>
              </a:buClr>
              <a:buSzPct val="80000"/>
              <a:buFontTx/>
              <a:buNone/>
              <a:tabLst/>
              <a:defRPr/>
            </a:pPr>
            <a:endParaRPr kumimoji="0" lang="en-US" sz="1400" b="1"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endParaRPr>
          </a:p>
          <a:p>
            <a:pPr marR="0" lvl="1" algn="l" defTabSz="914400" rtl="0" eaLnBrk="1" fontAlgn="auto" latinLnBrk="0" hangingPunct="1">
              <a:lnSpc>
                <a:spcPct val="90000"/>
              </a:lnSpc>
              <a:spcBef>
                <a:spcPts val="500"/>
              </a:spcBef>
              <a:spcAft>
                <a:spcPts val="0"/>
              </a:spcAft>
              <a:buClrTx/>
              <a:buSzPct val="80000"/>
              <a:buFont typeface="Wingdings" panose="05000000000000000000" pitchFamily="2" charset="2"/>
              <a:buChar char="q"/>
              <a:tabLst/>
              <a:defRPr/>
            </a:pPr>
            <a:r>
              <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rPr>
              <a:t>Business Units/Locations with primary and backup                                   contact names and numbers</a:t>
            </a:r>
          </a:p>
          <a:p>
            <a:pPr lvl="2" fontAlgn="auto">
              <a:spcAft>
                <a:spcPts val="0"/>
              </a:spcAft>
              <a:buClrTx/>
              <a:buFont typeface="Wingdings" panose="05000000000000000000" pitchFamily="2" charset="2"/>
              <a:buChar char="q"/>
              <a:defRPr/>
            </a:pPr>
            <a:r>
              <a:rPr lang="en-US" sz="1600" dirty="0">
                <a:solidFill>
                  <a:sysClr val="windowText" lastClr="000000">
                    <a:lumMod val="65000"/>
                    <a:lumOff val="35000"/>
                  </a:sysClr>
                </a:solidFill>
                <a:latin typeface="Verdana"/>
              </a:rPr>
              <a:t>Critical Hardware List </a:t>
            </a:r>
          </a:p>
          <a:p>
            <a:pPr lvl="1" fontAlgn="auto">
              <a:spcAft>
                <a:spcPts val="0"/>
              </a:spcAft>
              <a:buClrTx/>
              <a:buFont typeface="Wingdings" panose="05000000000000000000" pitchFamily="2" charset="2"/>
              <a:buChar char="q"/>
              <a:defRPr/>
            </a:pPr>
            <a:r>
              <a:rPr lang="en-US" sz="1600" dirty="0">
                <a:solidFill>
                  <a:sysClr val="windowText" lastClr="000000">
                    <a:lumMod val="65000"/>
                    <a:lumOff val="35000"/>
                  </a:sysClr>
                </a:solidFill>
                <a:latin typeface="Verdana"/>
              </a:rPr>
              <a:t>Business Risk Assessment (What is most Important)</a:t>
            </a:r>
            <a:endPar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endParaRPr>
          </a:p>
          <a:p>
            <a:pPr marR="0" lvl="1" algn="l" defTabSz="914400" rtl="0" eaLnBrk="1" fontAlgn="auto" latinLnBrk="0" hangingPunct="1">
              <a:lnSpc>
                <a:spcPct val="90000"/>
              </a:lnSpc>
              <a:spcBef>
                <a:spcPts val="500"/>
              </a:spcBef>
              <a:spcAft>
                <a:spcPts val="0"/>
              </a:spcAft>
              <a:buClrTx/>
              <a:buSzPct val="80000"/>
              <a:buFont typeface="Wingdings" panose="05000000000000000000" pitchFamily="2" charset="2"/>
              <a:buChar char="q"/>
              <a:tabLst/>
              <a:defRPr/>
            </a:pPr>
            <a:r>
              <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rPr>
              <a:t>CIRT Team Members and Responsibilities (</a:t>
            </a:r>
            <a:r>
              <a:rPr kumimoji="0" lang="en-US" sz="1600" b="0" i="0" u="none" strike="noStrike" kern="1200" cap="none" spc="-100" normalizeH="0" baseline="0" noProof="0" dirty="0">
                <a:ln>
                  <a:noFill/>
                </a:ln>
                <a:solidFill>
                  <a:schemeClr val="tx1"/>
                </a:solidFill>
                <a:effectLst/>
                <a:uLnTx/>
                <a:uFillTx/>
                <a:latin typeface="Verdana"/>
                <a:ea typeface="+mn-ea"/>
                <a:cs typeface="+mn-cs"/>
              </a:rPr>
              <a:t>RACI Chart</a:t>
            </a:r>
            <a:r>
              <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rPr>
              <a:t>)</a:t>
            </a:r>
          </a:p>
          <a:p>
            <a:pPr marR="0" lvl="1" algn="l" defTabSz="914400" rtl="0" eaLnBrk="1" fontAlgn="auto" latinLnBrk="0" hangingPunct="1">
              <a:lnSpc>
                <a:spcPct val="90000"/>
              </a:lnSpc>
              <a:spcBef>
                <a:spcPts val="500"/>
              </a:spcBef>
              <a:spcAft>
                <a:spcPts val="0"/>
              </a:spcAft>
              <a:buClrTx/>
              <a:buSzPct val="80000"/>
              <a:buFont typeface="Wingdings" panose="05000000000000000000" pitchFamily="2" charset="2"/>
              <a:buChar char="q"/>
              <a:tabLst/>
              <a:defRPr/>
            </a:pPr>
            <a:r>
              <a:rPr lang="en-US" sz="1600" dirty="0">
                <a:solidFill>
                  <a:sysClr val="windowText" lastClr="000000">
                    <a:lumMod val="65000"/>
                    <a:lumOff val="35000"/>
                  </a:sysClr>
                </a:solidFill>
                <a:latin typeface="Verdana"/>
              </a:rPr>
              <a:t>Defines What and Incident is</a:t>
            </a:r>
            <a:endPar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endParaRPr>
          </a:p>
          <a:p>
            <a:pPr marR="0" lvl="1" algn="l" defTabSz="914400" rtl="0" eaLnBrk="1" fontAlgn="auto" latinLnBrk="0" hangingPunct="1">
              <a:lnSpc>
                <a:spcPct val="90000"/>
              </a:lnSpc>
              <a:spcBef>
                <a:spcPts val="500"/>
              </a:spcBef>
              <a:spcAft>
                <a:spcPts val="0"/>
              </a:spcAft>
              <a:buClrTx/>
              <a:buSzPct val="80000"/>
              <a:buFont typeface="Wingdings" panose="05000000000000000000" pitchFamily="2" charset="2"/>
              <a:buChar char="q"/>
              <a:tabLst/>
              <a:defRPr/>
            </a:pPr>
            <a:r>
              <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rPr>
              <a:t>Communications and Coordination Plans</a:t>
            </a:r>
          </a:p>
          <a:p>
            <a:pPr lvl="2" fontAlgn="auto">
              <a:spcAft>
                <a:spcPts val="0"/>
              </a:spcAft>
              <a:buClrTx/>
              <a:buFont typeface="Wingdings" panose="05000000000000000000" pitchFamily="2" charset="2"/>
              <a:buChar char="q"/>
              <a:defRPr/>
            </a:pPr>
            <a:r>
              <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rPr>
              <a:t>Insurance </a:t>
            </a:r>
          </a:p>
          <a:p>
            <a:pPr lvl="2" fontAlgn="auto">
              <a:spcAft>
                <a:spcPts val="0"/>
              </a:spcAft>
              <a:buClrTx/>
              <a:buFont typeface="Wingdings" panose="05000000000000000000" pitchFamily="2" charset="2"/>
              <a:buChar char="q"/>
              <a:defRPr/>
            </a:pPr>
            <a:r>
              <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rPr>
              <a:t>Call lists </a:t>
            </a:r>
          </a:p>
          <a:p>
            <a:pPr lvl="2" fontAlgn="auto">
              <a:spcAft>
                <a:spcPts val="0"/>
              </a:spcAft>
              <a:buClrTx/>
              <a:buFont typeface="Wingdings" panose="05000000000000000000" pitchFamily="2" charset="2"/>
              <a:buChar char="q"/>
              <a:defRPr/>
            </a:pPr>
            <a:r>
              <a:rPr lang="en-US" sz="1600" dirty="0">
                <a:solidFill>
                  <a:sysClr val="windowText" lastClr="000000">
                    <a:lumMod val="65000"/>
                    <a:lumOff val="35000"/>
                  </a:sysClr>
                </a:solidFill>
                <a:latin typeface="Verdana"/>
              </a:rPr>
              <a:t>Critical Vendor, Service Provider, and Law Enforcement                         contact information</a:t>
            </a:r>
            <a:endPar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endParaRPr>
          </a:p>
          <a:p>
            <a:pPr marR="0" lvl="1" algn="l" defTabSz="914400" rtl="0" eaLnBrk="1" fontAlgn="auto" latinLnBrk="0" hangingPunct="1">
              <a:lnSpc>
                <a:spcPct val="90000"/>
              </a:lnSpc>
              <a:spcBef>
                <a:spcPts val="500"/>
              </a:spcBef>
              <a:spcAft>
                <a:spcPts val="0"/>
              </a:spcAft>
              <a:buClrTx/>
              <a:buSzPct val="80000"/>
              <a:buFont typeface="Wingdings" panose="05000000000000000000" pitchFamily="2" charset="2"/>
              <a:buChar char="q"/>
              <a:tabLst/>
              <a:defRPr/>
            </a:pPr>
            <a:r>
              <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rPr>
              <a:t>Security Incident Handling Procedures</a:t>
            </a:r>
          </a:p>
          <a:p>
            <a:pPr lvl="2" fontAlgn="auto">
              <a:spcAft>
                <a:spcPts val="0"/>
              </a:spcAft>
              <a:buClrTx/>
              <a:buFont typeface="Wingdings" panose="05000000000000000000" pitchFamily="2" charset="2"/>
              <a:buChar char="q"/>
              <a:defRPr/>
            </a:pPr>
            <a:r>
              <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rPr>
              <a:t>Known Threats Procedures </a:t>
            </a:r>
          </a:p>
          <a:p>
            <a:pPr lvl="1" fontAlgn="auto">
              <a:spcAft>
                <a:spcPts val="0"/>
              </a:spcAft>
              <a:buClrTx/>
              <a:buFont typeface="Wingdings" panose="05000000000000000000" pitchFamily="2" charset="2"/>
              <a:buChar char="q"/>
              <a:defRPr/>
            </a:pPr>
            <a:r>
              <a:rPr lang="en-US" sz="1600" dirty="0">
                <a:solidFill>
                  <a:sysClr val="windowText" lastClr="000000">
                    <a:lumMod val="65000"/>
                    <a:lumOff val="35000"/>
                  </a:sysClr>
                </a:solidFill>
                <a:latin typeface="Verdana"/>
              </a:rPr>
              <a:t>Escalation Procedures and Security </a:t>
            </a:r>
            <a:r>
              <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rPr>
              <a:t>Incident Notification Plans</a:t>
            </a:r>
          </a:p>
          <a:p>
            <a:pPr marR="0" lvl="1" algn="l" defTabSz="914400" rtl="0" eaLnBrk="1" fontAlgn="auto" latinLnBrk="0" hangingPunct="1">
              <a:lnSpc>
                <a:spcPct val="90000"/>
              </a:lnSpc>
              <a:spcBef>
                <a:spcPts val="500"/>
              </a:spcBef>
              <a:spcAft>
                <a:spcPts val="0"/>
              </a:spcAft>
              <a:buClrTx/>
              <a:buSzPct val="80000"/>
              <a:buFont typeface="Wingdings" panose="05000000000000000000" pitchFamily="2" charset="2"/>
              <a:buChar char="q"/>
              <a:tabLst/>
              <a:defRPr/>
            </a:pPr>
            <a:r>
              <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rPr>
              <a:t>Training Plan (IRP) </a:t>
            </a:r>
          </a:p>
          <a:p>
            <a:pPr lvl="2" fontAlgn="auto">
              <a:spcAft>
                <a:spcPts val="0"/>
              </a:spcAft>
              <a:buClrTx/>
              <a:buFont typeface="Wingdings" panose="05000000000000000000" pitchFamily="2" charset="2"/>
              <a:buChar char="q"/>
              <a:defRPr/>
            </a:pPr>
            <a:r>
              <a:rPr lang="en-US" sz="1600" dirty="0">
                <a:solidFill>
                  <a:sysClr val="windowText" lastClr="000000">
                    <a:lumMod val="65000"/>
                    <a:lumOff val="35000"/>
                  </a:sysClr>
                </a:solidFill>
                <a:latin typeface="Verdana"/>
              </a:rPr>
              <a:t>Security Training (Current Threats) </a:t>
            </a:r>
            <a:endPar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endParaRPr>
          </a:p>
          <a:p>
            <a:pPr marR="0" lvl="1" algn="l" defTabSz="914400" rtl="0" eaLnBrk="1" fontAlgn="auto" latinLnBrk="0" hangingPunct="1">
              <a:lnSpc>
                <a:spcPct val="90000"/>
              </a:lnSpc>
              <a:spcBef>
                <a:spcPts val="500"/>
              </a:spcBef>
              <a:spcAft>
                <a:spcPts val="0"/>
              </a:spcAft>
              <a:buClrTx/>
              <a:buSzPct val="80000"/>
              <a:buFont typeface="Wingdings" panose="05000000000000000000" pitchFamily="2" charset="2"/>
              <a:buChar char="q"/>
              <a:tabLst/>
              <a:defRPr/>
            </a:pPr>
            <a:r>
              <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rPr>
              <a:t>Breach Notification </a:t>
            </a:r>
            <a:r>
              <a:rPr lang="en-US" sz="1600" dirty="0">
                <a:solidFill>
                  <a:sysClr val="windowText" lastClr="000000">
                    <a:lumMod val="65000"/>
                    <a:lumOff val="35000"/>
                  </a:sysClr>
                </a:solidFill>
                <a:latin typeface="Verdana"/>
              </a:rPr>
              <a:t>Information  </a:t>
            </a:r>
            <a:endPar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endParaRPr>
          </a:p>
          <a:p>
            <a:pPr marR="0" lvl="1" algn="l" defTabSz="914400" rtl="0" eaLnBrk="1" fontAlgn="auto" latinLnBrk="0" hangingPunct="1">
              <a:lnSpc>
                <a:spcPct val="90000"/>
              </a:lnSpc>
              <a:spcBef>
                <a:spcPts val="500"/>
              </a:spcBef>
              <a:spcAft>
                <a:spcPts val="0"/>
              </a:spcAft>
              <a:buClrTx/>
              <a:buSzPct val="80000"/>
              <a:buFont typeface="Wingdings" panose="05000000000000000000" pitchFamily="2" charset="2"/>
              <a:buChar char="q"/>
              <a:tabLst/>
              <a:defRPr/>
            </a:pPr>
            <a:r>
              <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rPr>
              <a:t>Chain of Custody Procedures</a:t>
            </a:r>
          </a:p>
          <a:p>
            <a:pPr marR="0" lvl="1" algn="l" defTabSz="914400" rtl="0" eaLnBrk="1" fontAlgn="auto" latinLnBrk="0" hangingPunct="1">
              <a:lnSpc>
                <a:spcPct val="90000"/>
              </a:lnSpc>
              <a:spcBef>
                <a:spcPts val="500"/>
              </a:spcBef>
              <a:spcAft>
                <a:spcPts val="0"/>
              </a:spcAft>
              <a:buClrTx/>
              <a:buSzPct val="80000"/>
              <a:buFont typeface="Wingdings" panose="05000000000000000000" pitchFamily="2" charset="2"/>
              <a:buChar char="q"/>
              <a:tabLst/>
              <a:defRPr/>
            </a:pPr>
            <a:r>
              <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rPr>
              <a:t>Post Incident Activities (Return to Normal Business) </a:t>
            </a:r>
            <a:endParaRPr lang="en-US" sz="1600" dirty="0">
              <a:solidFill>
                <a:sysClr val="windowText" lastClr="000000">
                  <a:lumMod val="65000"/>
                  <a:lumOff val="35000"/>
                </a:sysClr>
              </a:solidFill>
              <a:latin typeface="Verdana"/>
            </a:endParaRPr>
          </a:p>
          <a:p>
            <a:pPr marR="0" lvl="1" algn="l" defTabSz="914400" rtl="0" eaLnBrk="1" fontAlgn="auto" latinLnBrk="0" hangingPunct="1">
              <a:lnSpc>
                <a:spcPct val="90000"/>
              </a:lnSpc>
              <a:spcBef>
                <a:spcPts val="500"/>
              </a:spcBef>
              <a:spcAft>
                <a:spcPts val="0"/>
              </a:spcAft>
              <a:buClrTx/>
              <a:buSzPct val="80000"/>
              <a:buFont typeface="Wingdings" panose="05000000000000000000" pitchFamily="2" charset="2"/>
              <a:buChar char="q"/>
              <a:tabLst/>
              <a:defRPr/>
            </a:pPr>
            <a:r>
              <a:rPr lang="en-US" sz="1600" dirty="0">
                <a:solidFill>
                  <a:sysClr val="windowText" lastClr="000000">
                    <a:lumMod val="65000"/>
                    <a:lumOff val="35000"/>
                  </a:sysClr>
                </a:solidFill>
                <a:latin typeface="Verdana"/>
              </a:rPr>
              <a:t>Learned Lessons</a:t>
            </a:r>
            <a:endParaRPr kumimoji="0" lang="en-US" sz="1600" b="0" i="0" u="none" strike="noStrike" kern="1200" cap="none" spc="-100" normalizeH="0" baseline="0" noProof="0" dirty="0">
              <a:ln>
                <a:noFill/>
              </a:ln>
              <a:solidFill>
                <a:sysClr val="windowText" lastClr="000000">
                  <a:lumMod val="65000"/>
                  <a:lumOff val="35000"/>
                </a:sysClr>
              </a:solidFill>
              <a:effectLst/>
              <a:uLnTx/>
              <a:uFillTx/>
              <a:latin typeface="Verdana"/>
              <a:ea typeface="+mn-ea"/>
              <a:cs typeface="+mn-cs"/>
            </a:endParaRPr>
          </a:p>
        </p:txBody>
      </p:sp>
    </p:spTree>
    <p:extLst>
      <p:ext uri="{BB962C8B-B14F-4D97-AF65-F5344CB8AC3E}">
        <p14:creationId xmlns:p14="http://schemas.microsoft.com/office/powerpoint/2010/main" val="416775619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DFF5A-1E9D-4EC8-A883-431CD8CC55C5}"/>
              </a:ext>
            </a:extLst>
          </p:cNvPr>
          <p:cNvSpPr>
            <a:spLocks noGrp="1"/>
          </p:cNvSpPr>
          <p:nvPr>
            <p:ph type="sldNum" sz="quarter" idx="12"/>
          </p:nvPr>
        </p:nvSpPr>
        <p:spPr/>
        <p:txBody>
          <a:bodyPr/>
          <a:lstStyle/>
          <a:p>
            <a:pPr>
              <a:defRPr/>
            </a:pPr>
            <a:fld id="{477ED005-387A-4F8B-82FC-ED3E5F527079}" type="slidenum">
              <a:rPr lang="en-US" smtClean="0"/>
              <a:pPr>
                <a:defRPr/>
              </a:pPr>
              <a:t>9</a:t>
            </a:fld>
            <a:endParaRPr lang="en-US" dirty="0"/>
          </a:p>
        </p:txBody>
      </p:sp>
      <p:sp>
        <p:nvSpPr>
          <p:cNvPr id="3" name="Slide Number Placeholder 1">
            <a:extLst>
              <a:ext uri="{FF2B5EF4-FFF2-40B4-BE49-F238E27FC236}">
                <a16:creationId xmlns:a16="http://schemas.microsoft.com/office/drawing/2014/main" id="{306226E0-91D4-4D80-8590-76B19746FEDF}"/>
              </a:ext>
            </a:extLst>
          </p:cNvPr>
          <p:cNvSpPr txBox="1">
            <a:spLocks/>
          </p:cNvSpPr>
          <p:nvPr/>
        </p:nvSpPr>
        <p:spPr>
          <a:xfrm>
            <a:off x="11138540" y="541293"/>
            <a:ext cx="797847"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mn-lt"/>
                <a:ea typeface="ＭＳ Ｐゴシック" pitchFamily="34" charset="-128"/>
                <a:cs typeface="+mn-cs"/>
              </a:defRPr>
            </a:lvl1pPr>
            <a:lvl2pPr marL="457200"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000" kern="1200">
                <a:solidFill>
                  <a:schemeClr val="tx1"/>
                </a:solidFill>
                <a:latin typeface="Arial" pitchFamily="34" charset="0"/>
                <a:ea typeface="ＭＳ Ｐゴシック" pitchFamily="34" charset="-128"/>
                <a:cs typeface="+mn-cs"/>
              </a:defRPr>
            </a:lvl9pPr>
          </a:lstStyle>
          <a:p>
            <a:pPr eaLnBrk="1" fontAlgn="auto" hangingPunct="1">
              <a:spcBef>
                <a:spcPts val="0"/>
              </a:spcBef>
              <a:spcAft>
                <a:spcPts val="0"/>
              </a:spcAft>
            </a:pPr>
            <a:fld id="{17DD5B90-2C30-41D4-97A6-9561A82B10EF}" type="slidenum">
              <a:rPr lang="en-US" sz="1400" smtClean="0">
                <a:solidFill>
                  <a:prstClr val="white"/>
                </a:solidFill>
                <a:latin typeface="Arial" panose="020B0604020202020204" pitchFamily="34" charset="0"/>
                <a:ea typeface="+mn-ea"/>
                <a:cs typeface="Arial" panose="020B0604020202020204" pitchFamily="34" charset="0"/>
              </a:rPr>
              <a:pPr eaLnBrk="1" fontAlgn="auto" hangingPunct="1">
                <a:spcBef>
                  <a:spcPts val="0"/>
                </a:spcBef>
                <a:spcAft>
                  <a:spcPts val="0"/>
                </a:spcAft>
              </a:pPr>
              <a:t>9</a:t>
            </a:fld>
            <a:endParaRPr lang="en-US" sz="1400" dirty="0">
              <a:solidFill>
                <a:prstClr val="white"/>
              </a:solidFill>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74D3E64E-EF51-4385-A0A0-3964CDA3AD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164619"/>
            <a:ext cx="4779693" cy="5693381"/>
          </a:xfrm>
          <a:prstGeom prst="rect">
            <a:avLst/>
          </a:prstGeom>
        </p:spPr>
      </p:pic>
      <p:grpSp>
        <p:nvGrpSpPr>
          <p:cNvPr id="5" name="Group 4">
            <a:extLst>
              <a:ext uri="{FF2B5EF4-FFF2-40B4-BE49-F238E27FC236}">
                <a16:creationId xmlns:a16="http://schemas.microsoft.com/office/drawing/2014/main" id="{7E82B914-EB06-49D7-B401-4FF1972810E0}"/>
              </a:ext>
            </a:extLst>
          </p:cNvPr>
          <p:cNvGrpSpPr/>
          <p:nvPr/>
        </p:nvGrpSpPr>
        <p:grpSpPr>
          <a:xfrm>
            <a:off x="-17033" y="4535134"/>
            <a:ext cx="4796725" cy="2030278"/>
            <a:chOff x="1" y="4138048"/>
            <a:chExt cx="5052446" cy="2030278"/>
          </a:xfrm>
        </p:grpSpPr>
        <p:sp>
          <p:nvSpPr>
            <p:cNvPr id="6" name="Rectangle 5">
              <a:extLst>
                <a:ext uri="{FF2B5EF4-FFF2-40B4-BE49-F238E27FC236}">
                  <a16:creationId xmlns:a16="http://schemas.microsoft.com/office/drawing/2014/main" id="{C45ADE89-586E-4A59-9D58-6517B6E0210D}"/>
                </a:ext>
              </a:extLst>
            </p:cNvPr>
            <p:cNvSpPr/>
            <p:nvPr/>
          </p:nvSpPr>
          <p:spPr>
            <a:xfrm>
              <a:off x="1" y="4138048"/>
              <a:ext cx="5052446" cy="20302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39AB1332-1102-48C8-BE74-28BDE730B00F}"/>
                </a:ext>
              </a:extLst>
            </p:cNvPr>
            <p:cNvSpPr txBox="1">
              <a:spLocks/>
            </p:cNvSpPr>
            <p:nvPr/>
          </p:nvSpPr>
          <p:spPr>
            <a:xfrm>
              <a:off x="255722" y="4371383"/>
              <a:ext cx="4796725" cy="1563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Maintenance</a:t>
              </a:r>
            </a:p>
          </p:txBody>
        </p:sp>
      </p:grpSp>
      <p:sp>
        <p:nvSpPr>
          <p:cNvPr id="10" name="Rectangle 9">
            <a:extLst>
              <a:ext uri="{FF2B5EF4-FFF2-40B4-BE49-F238E27FC236}">
                <a16:creationId xmlns:a16="http://schemas.microsoft.com/office/drawing/2014/main" id="{907DD2DA-447B-4054-A20B-C67EE7EB1A39}"/>
              </a:ext>
            </a:extLst>
          </p:cNvPr>
          <p:cNvSpPr/>
          <p:nvPr/>
        </p:nvSpPr>
        <p:spPr>
          <a:xfrm>
            <a:off x="5410200" y="1600200"/>
            <a:ext cx="6208110" cy="338554"/>
          </a:xfrm>
          <a:prstGeom prst="rect">
            <a:avLst/>
          </a:prstGeom>
        </p:spPr>
        <p:txBody>
          <a:bodyPr wrap="none">
            <a:spAutoFit/>
          </a:bodyPr>
          <a:lstStyle/>
          <a:p>
            <a:pPr marL="285750" indent="-285750" eaLnBrk="1" fontAlgn="auto" hangingPunct="1">
              <a:spcBef>
                <a:spcPts val="0"/>
              </a:spcBef>
              <a:spcAft>
                <a:spcPts val="0"/>
              </a:spcAft>
              <a:buFont typeface="Arial" panose="020B0604020202020204" pitchFamily="34" charset="0"/>
              <a:buChar char="•"/>
            </a:pPr>
            <a:r>
              <a:rPr lang="en-US" sz="1600" dirty="0">
                <a:latin typeface="Verdana" panose="020B0604030504040204" pitchFamily="34" charset="0"/>
                <a:ea typeface="Verdana" panose="020B0604030504040204" pitchFamily="34" charset="0"/>
              </a:rPr>
              <a:t>Test Incident Response Plan through Tabletop Exercises</a:t>
            </a:r>
          </a:p>
        </p:txBody>
      </p:sp>
      <p:sp>
        <p:nvSpPr>
          <p:cNvPr id="14" name="Rectangle 13">
            <a:extLst>
              <a:ext uri="{FF2B5EF4-FFF2-40B4-BE49-F238E27FC236}">
                <a16:creationId xmlns:a16="http://schemas.microsoft.com/office/drawing/2014/main" id="{F2E0A30C-B109-4064-BA23-7FFF7A267F33}"/>
              </a:ext>
            </a:extLst>
          </p:cNvPr>
          <p:cNvSpPr/>
          <p:nvPr/>
        </p:nvSpPr>
        <p:spPr>
          <a:xfrm>
            <a:off x="5440657" y="3800949"/>
            <a:ext cx="4866280" cy="338554"/>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en-US" sz="1600" dirty="0">
                <a:latin typeface="Verdana" panose="020B0604030504040204" pitchFamily="34" charset="0"/>
                <a:ea typeface="Verdana" panose="020B0604030504040204" pitchFamily="34" charset="0"/>
              </a:rPr>
              <a:t>Improve based on lessons learned</a:t>
            </a:r>
          </a:p>
        </p:txBody>
      </p:sp>
      <p:sp>
        <p:nvSpPr>
          <p:cNvPr id="17" name="Rectangle 16">
            <a:extLst>
              <a:ext uri="{FF2B5EF4-FFF2-40B4-BE49-F238E27FC236}">
                <a16:creationId xmlns:a16="http://schemas.microsoft.com/office/drawing/2014/main" id="{B74C8A9D-8B3E-48A0-BCD6-C153CE4DF346}"/>
              </a:ext>
            </a:extLst>
          </p:cNvPr>
          <p:cNvSpPr/>
          <p:nvPr/>
        </p:nvSpPr>
        <p:spPr>
          <a:xfrm>
            <a:off x="5445633" y="4631775"/>
            <a:ext cx="5219835" cy="584775"/>
          </a:xfrm>
          <a:prstGeom prst="rect">
            <a:avLst/>
          </a:prstGeom>
        </p:spPr>
        <p:txBody>
          <a:bodyPr wrap="square">
            <a:spAutoFit/>
          </a:bodyPr>
          <a:lstStyle/>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Review documentation of security incidents to identify improvements</a:t>
            </a:r>
          </a:p>
        </p:txBody>
      </p:sp>
      <p:sp>
        <p:nvSpPr>
          <p:cNvPr id="20" name="Rectangle 19">
            <a:extLst>
              <a:ext uri="{FF2B5EF4-FFF2-40B4-BE49-F238E27FC236}">
                <a16:creationId xmlns:a16="http://schemas.microsoft.com/office/drawing/2014/main" id="{770C8070-49D8-4F4F-91B8-3A9FD01755BC}"/>
              </a:ext>
            </a:extLst>
          </p:cNvPr>
          <p:cNvSpPr/>
          <p:nvPr/>
        </p:nvSpPr>
        <p:spPr>
          <a:xfrm>
            <a:off x="5447274" y="5640202"/>
            <a:ext cx="5691266" cy="338554"/>
          </a:xfrm>
          <a:prstGeom prst="rect">
            <a:avLst/>
          </a:prstGeom>
        </p:spPr>
        <p:txBody>
          <a:bodyPr wrap="square">
            <a:spAutoFit/>
          </a:bodyPr>
          <a:lstStyle/>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Don’t Collect Dust/ Update/Review annually</a:t>
            </a:r>
          </a:p>
        </p:txBody>
      </p:sp>
      <p:sp>
        <p:nvSpPr>
          <p:cNvPr id="21" name="TextBox 20">
            <a:extLst>
              <a:ext uri="{FF2B5EF4-FFF2-40B4-BE49-F238E27FC236}">
                <a16:creationId xmlns:a16="http://schemas.microsoft.com/office/drawing/2014/main" id="{D1D5E1E5-EC3C-4F52-860E-AE714369AD2F}"/>
              </a:ext>
            </a:extLst>
          </p:cNvPr>
          <p:cNvSpPr txBox="1"/>
          <p:nvPr/>
        </p:nvSpPr>
        <p:spPr>
          <a:xfrm>
            <a:off x="5410200" y="2663593"/>
            <a:ext cx="6270627"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Test likely scenarios (e.g. Ransomware, Phishing, Theft)</a:t>
            </a:r>
          </a:p>
          <a:p>
            <a:pPr marL="742950" lvl="1"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Develop Plans for Known Threats</a:t>
            </a:r>
          </a:p>
        </p:txBody>
      </p:sp>
      <p:sp>
        <p:nvSpPr>
          <p:cNvPr id="22" name="Title 1">
            <a:extLst>
              <a:ext uri="{FF2B5EF4-FFF2-40B4-BE49-F238E27FC236}">
                <a16:creationId xmlns:a16="http://schemas.microsoft.com/office/drawing/2014/main" id="{E7C2E2BB-9941-446E-8570-C0BC24AE07D3}"/>
              </a:ext>
            </a:extLst>
          </p:cNvPr>
          <p:cNvSpPr txBox="1">
            <a:spLocks/>
          </p:cNvSpPr>
          <p:nvPr/>
        </p:nvSpPr>
        <p:spPr>
          <a:xfrm>
            <a:off x="3200400" y="381000"/>
            <a:ext cx="4760521" cy="754596"/>
          </a:xfrm>
          <a:prstGeom prst="rect">
            <a:avLst/>
          </a:prstGeom>
        </p:spPr>
        <p:txBody>
          <a:bodyPr>
            <a:normAutofit/>
          </a:bodyPr>
          <a:lstStyle>
            <a:lvl1pPr algn="l" defTabSz="914400" rtl="0" eaLnBrk="1" latinLnBrk="0" hangingPunct="1">
              <a:lnSpc>
                <a:spcPct val="90000"/>
              </a:lnSpc>
              <a:spcBef>
                <a:spcPct val="0"/>
              </a:spcBef>
              <a:buNone/>
              <a:defRPr sz="3600" b="1" i="0" kern="1200" spc="-200" baseline="0">
                <a:solidFill>
                  <a:srgbClr val="DC1E34"/>
                </a:solidFill>
                <a:latin typeface="+mj-lt"/>
                <a:ea typeface="+mj-ea"/>
                <a:cs typeface="+mj-cs"/>
              </a:defRPr>
            </a:lvl1pPr>
          </a:lstStyle>
          <a:p>
            <a:pPr fontAlgn="auto">
              <a:spcAft>
                <a:spcPts val="0"/>
              </a:spcAft>
            </a:pPr>
            <a:r>
              <a:rPr lang="en-US" sz="2400" dirty="0"/>
              <a:t>Security Incident Response</a:t>
            </a:r>
          </a:p>
        </p:txBody>
      </p:sp>
    </p:spTree>
    <p:extLst>
      <p:ext uri="{BB962C8B-B14F-4D97-AF65-F5344CB8AC3E}">
        <p14:creationId xmlns:p14="http://schemas.microsoft.com/office/powerpoint/2010/main" val="412376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nline PPT Theme">
  <a:themeElements>
    <a:clrScheme name="Custom 1">
      <a:dk1>
        <a:sysClr val="windowText" lastClr="000000"/>
      </a:dk1>
      <a:lt1>
        <a:sysClr val="window" lastClr="FFFFFF"/>
      </a:lt1>
      <a:dk2>
        <a:srgbClr val="44546A"/>
      </a:dk2>
      <a:lt2>
        <a:srgbClr val="E7E6E6"/>
      </a:lt2>
      <a:accent1>
        <a:srgbClr val="DC1E36"/>
      </a:accent1>
      <a:accent2>
        <a:srgbClr val="C00000"/>
      </a:accent2>
      <a:accent3>
        <a:srgbClr val="900000"/>
      </a:accent3>
      <a:accent4>
        <a:srgbClr val="FFBFBF"/>
      </a:accent4>
      <a:accent5>
        <a:srgbClr val="FFFFFF"/>
      </a:accent5>
      <a:accent6>
        <a:srgbClr val="D8D8D8"/>
      </a:accent6>
      <a:hlink>
        <a:srgbClr val="DC1E36"/>
      </a:hlink>
      <a:folHlink>
        <a:srgbClr val="DC1E36"/>
      </a:folHlink>
    </a:clrScheme>
    <a:fontScheme name="Online - System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line PPT Theme" id="{68F9AFE1-105F-4EE2-A828-E3423E6EB9F3}" vid="{6A05AEDE-6A22-49A1-B68E-5BB8F57C3FAB}"/>
    </a:ext>
  </a:extLst>
</a:theme>
</file>

<file path=ppt/theme/theme2.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Violate Vibrant">
      <a:dk1>
        <a:sysClr val="windowText" lastClr="000000"/>
      </a:dk1>
      <a:lt1>
        <a:sysClr val="window" lastClr="FFFFFF"/>
      </a:lt1>
      <a:dk2>
        <a:srgbClr val="34495E"/>
      </a:dk2>
      <a:lt2>
        <a:srgbClr val="E8F3F5"/>
      </a:lt2>
      <a:accent1>
        <a:srgbClr val="160A47"/>
      </a:accent1>
      <a:accent2>
        <a:srgbClr val="60047A"/>
      </a:accent2>
      <a:accent3>
        <a:srgbClr val="9C0F5F"/>
      </a:accent3>
      <a:accent4>
        <a:srgbClr val="C91B26"/>
      </a:accent4>
      <a:accent5>
        <a:srgbClr val="F2671F"/>
      </a:accent5>
      <a:accent6>
        <a:srgbClr val="FAEA23"/>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Violate Vibrant">
      <a:dk1>
        <a:sysClr val="windowText" lastClr="000000"/>
      </a:dk1>
      <a:lt1>
        <a:sysClr val="window" lastClr="FFFFFF"/>
      </a:lt1>
      <a:dk2>
        <a:srgbClr val="34495E"/>
      </a:dk2>
      <a:lt2>
        <a:srgbClr val="E8F3F5"/>
      </a:lt2>
      <a:accent1>
        <a:srgbClr val="160A47"/>
      </a:accent1>
      <a:accent2>
        <a:srgbClr val="60047A"/>
      </a:accent2>
      <a:accent3>
        <a:srgbClr val="9C0F5F"/>
      </a:accent3>
      <a:accent4>
        <a:srgbClr val="C91B26"/>
      </a:accent4>
      <a:accent5>
        <a:srgbClr val="F2671F"/>
      </a:accent5>
      <a:accent6>
        <a:srgbClr val="FAEA23"/>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Violate Vibrant">
      <a:dk1>
        <a:sysClr val="windowText" lastClr="000000"/>
      </a:dk1>
      <a:lt1>
        <a:sysClr val="window" lastClr="FFFFFF"/>
      </a:lt1>
      <a:dk2>
        <a:srgbClr val="34495E"/>
      </a:dk2>
      <a:lt2>
        <a:srgbClr val="E8F3F5"/>
      </a:lt2>
      <a:accent1>
        <a:srgbClr val="160A47"/>
      </a:accent1>
      <a:accent2>
        <a:srgbClr val="60047A"/>
      </a:accent2>
      <a:accent3>
        <a:srgbClr val="9C0F5F"/>
      </a:accent3>
      <a:accent4>
        <a:srgbClr val="C91B26"/>
      </a:accent4>
      <a:accent5>
        <a:srgbClr val="F2671F"/>
      </a:accent5>
      <a:accent6>
        <a:srgbClr val="FAEA23"/>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DC1E36"/>
      </a:accent1>
      <a:accent2>
        <a:srgbClr val="C00000"/>
      </a:accent2>
      <a:accent3>
        <a:srgbClr val="900000"/>
      </a:accent3>
      <a:accent4>
        <a:srgbClr val="FFBFBF"/>
      </a:accent4>
      <a:accent5>
        <a:srgbClr val="FFFFFF"/>
      </a:accent5>
      <a:accent6>
        <a:srgbClr val="D8D8D8"/>
      </a:accent6>
      <a:hlink>
        <a:srgbClr val="DC1E36"/>
      </a:hlink>
      <a:folHlink>
        <a:srgbClr val="DC1E36"/>
      </a:folHlink>
    </a:clrScheme>
    <a:fontScheme name="Online - System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S Security Testing 2020 Kick Off 1-6-19" id="{2D9EFFA1-6472-4A45-8525-6621658B1573}" vid="{A7BF3AC0-52FB-4D83-9B75-8B4A04462DE9}"/>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A3799D4943B745AF88F9EAE55998A8" ma:contentTypeVersion="12" ma:contentTypeDescription="Create a new document." ma:contentTypeScope="" ma:versionID="7b10f5eaf8a4307e59db3feb12b7f4e8">
  <xsd:schema xmlns:xsd="http://www.w3.org/2001/XMLSchema" xmlns:xs="http://www.w3.org/2001/XMLSchema" xmlns:p="http://schemas.microsoft.com/office/2006/metadata/properties" xmlns:ns2="ad0ed42a-ddb1-49c2-b767-45ed578a45f0" xmlns:ns3="f6f0cf4d-9654-4a12-9e8e-13bd18a612d7" targetNamespace="http://schemas.microsoft.com/office/2006/metadata/properties" ma:root="true" ma:fieldsID="58892c77dd1a93930e5522e81a2711a5" ns2:_="" ns3:_="">
    <xsd:import namespace="ad0ed42a-ddb1-49c2-b767-45ed578a45f0"/>
    <xsd:import namespace="f6f0cf4d-9654-4a12-9e8e-13bd18a612d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0ed42a-ddb1-49c2-b767-45ed578a45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f0cf4d-9654-4a12-9e8e-13bd18a612d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F5B120-87FC-4AE7-B966-E133F2A600F6}"/>
</file>

<file path=customXml/itemProps2.xml><?xml version="1.0" encoding="utf-8"?>
<ds:datastoreItem xmlns:ds="http://schemas.openxmlformats.org/officeDocument/2006/customXml" ds:itemID="{0C2AE84E-EEFB-4014-9394-2AD7C4A54D95}">
  <ds:schemaRefs>
    <ds:schemaRef ds:uri="http://schemas.microsoft.com/office/2006/metadata/properties"/>
    <ds:schemaRef ds:uri="http://schemas.microsoft.com/office/infopath/2007/PartnerControls"/>
    <ds:schemaRef ds:uri="94dbb5dc-4793-469b-8eb8-7b4fba8d5216"/>
  </ds:schemaRefs>
</ds:datastoreItem>
</file>

<file path=customXml/itemProps3.xml><?xml version="1.0" encoding="utf-8"?>
<ds:datastoreItem xmlns:ds="http://schemas.openxmlformats.org/officeDocument/2006/customXml" ds:itemID="{1A65EB96-7476-4E4B-8CCB-0C2556B9BE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12490</TotalTime>
  <Words>985</Words>
  <Application>Microsoft Office PowerPoint</Application>
  <PresentationFormat>Widescreen</PresentationFormat>
  <Paragraphs>191</Paragraphs>
  <Slides>14</Slides>
  <Notes>10</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14</vt:i4>
      </vt:variant>
    </vt:vector>
  </HeadingPairs>
  <TitlesOfParts>
    <vt:vector size="27" baseType="lpstr">
      <vt:lpstr>Arial</vt:lpstr>
      <vt:lpstr>Calibri</vt:lpstr>
      <vt:lpstr>Calibri Light</vt:lpstr>
      <vt:lpstr>Open Sans</vt:lpstr>
      <vt:lpstr>Verdana</vt:lpstr>
      <vt:lpstr>Wingdings</vt:lpstr>
      <vt:lpstr>Online PPT Theme</vt:lpstr>
      <vt:lpstr>Office Theme</vt:lpstr>
      <vt:lpstr>Custom Design</vt:lpstr>
      <vt:lpstr>1_Custom Design</vt:lpstr>
      <vt:lpstr>2_Custom Design</vt:lpstr>
      <vt:lpstr>1_Office Theme</vt:lpstr>
      <vt:lpstr>2_Office Theme</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Kobes, Shelby</dc:creator>
  <cp:lastModifiedBy>Claire Heuberger</cp:lastModifiedBy>
  <cp:revision>3</cp:revision>
  <dcterms:created xsi:type="dcterms:W3CDTF">2020-11-02T22:20:26Z</dcterms:created>
  <dcterms:modified xsi:type="dcterms:W3CDTF">2021-02-04T14:54:25Z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0x01010060A3799D4943B745AF88F9EAE55998A8</vt:lpwstr>
  </property>
</Properties>
</file>